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261E19E3-423B-4122-9570-F16D850C2D2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1980000"/>
            <a:ext cx="9720000" cy="99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8EFBB9F-89DE-454A-AA5D-513869D20651}" type="slidenum"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Lecture 20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Nick Rugai PhD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Counters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1350000"/>
            <a:ext cx="918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A counter is like a set but when an element appears more than once, the Counter keeps track of it. Counters need to be imported!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28600" y="2354760"/>
            <a:ext cx="4579200" cy="1074240"/>
          </a:xfrm>
          <a:prstGeom prst="rect">
            <a:avLst/>
          </a:prstGeom>
          <a:ln w="18000">
            <a:noFill/>
          </a:ln>
        </p:spPr>
      </p:pic>
      <p:sp>
        <p:nvSpPr>
          <p:cNvPr id="121" name="TextShape 3"/>
          <p:cNvSpPr txBox="1"/>
          <p:nvPr/>
        </p:nvSpPr>
        <p:spPr>
          <a:xfrm>
            <a:off x="228600" y="3429000"/>
            <a:ext cx="918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Unlike dictionaries, Counters do not raise an exception if an element does not exist.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12840" y="3886200"/>
            <a:ext cx="4487760" cy="449280"/>
          </a:xfrm>
          <a:prstGeom prst="rect">
            <a:avLst/>
          </a:prstGeom>
          <a:ln w="18000"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228600" y="4381920"/>
            <a:ext cx="3283920" cy="647280"/>
          </a:xfrm>
          <a:prstGeom prst="rect">
            <a:avLst/>
          </a:prstGeom>
          <a:ln w="18000">
            <a:noFill/>
          </a:ln>
        </p:spPr>
      </p:pic>
      <p:pic>
        <p:nvPicPr>
          <p:cNvPr id="124" name="" descr=""/>
          <p:cNvPicPr/>
          <p:nvPr/>
        </p:nvPicPr>
        <p:blipFill>
          <a:blip r:embed="rId4"/>
          <a:stretch/>
        </p:blipFill>
        <p:spPr>
          <a:xfrm>
            <a:off x="5570640" y="3825720"/>
            <a:ext cx="3573360" cy="1203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Review: Conditional Expressions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28600" y="1272960"/>
            <a:ext cx="3032280" cy="1470240"/>
          </a:xfrm>
          <a:prstGeom prst="rect">
            <a:avLst/>
          </a:prstGeom>
          <a:ln w="1800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006520" y="1371600"/>
            <a:ext cx="4823280" cy="830160"/>
          </a:xfrm>
          <a:prstGeom prst="rect">
            <a:avLst/>
          </a:prstGeom>
          <a:ln w="1800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29960" y="3657600"/>
            <a:ext cx="3984840" cy="944640"/>
          </a:xfrm>
          <a:prstGeom prst="rect">
            <a:avLst/>
          </a:prstGeom>
          <a:ln w="18000"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5250600" y="3657600"/>
            <a:ext cx="4579200" cy="471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Review: Conditional Expressions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90800" y="1410120"/>
            <a:ext cx="4609800" cy="1104480"/>
          </a:xfrm>
          <a:prstGeom prst="rect">
            <a:avLst/>
          </a:prstGeom>
          <a:ln w="1800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83240" y="3795120"/>
            <a:ext cx="6903360" cy="776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Review: List Comprehensions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0800" y="1371600"/>
            <a:ext cx="3924000" cy="906480"/>
          </a:xfrm>
          <a:prstGeom prst="rect">
            <a:avLst/>
          </a:prstGeom>
          <a:ln w="1800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5715000" y="1181520"/>
            <a:ext cx="4046040" cy="418680"/>
          </a:xfrm>
          <a:prstGeom prst="rect">
            <a:avLst/>
          </a:prstGeom>
          <a:ln w="1800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228600" y="3657600"/>
            <a:ext cx="3558240" cy="1058760"/>
          </a:xfrm>
          <a:prstGeom prst="rect">
            <a:avLst/>
          </a:prstGeom>
          <a:ln w="18000">
            <a:noFill/>
          </a:ln>
        </p:spPr>
      </p:pic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5486400" y="3901680"/>
            <a:ext cx="4282200" cy="441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Generator Expressions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4838400" cy="3070440"/>
          </a:xfrm>
          <a:prstGeom prst="rect">
            <a:avLst/>
          </a:prstGeom>
          <a:ln w="1800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6629400" y="1371600"/>
            <a:ext cx="3009600" cy="388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any and all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4274640" cy="685440"/>
          </a:xfrm>
          <a:prstGeom prst="rect">
            <a:avLst/>
          </a:prstGeom>
          <a:ln w="1800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28600" y="2789280"/>
            <a:ext cx="6095520" cy="411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Sets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13840" y="1341360"/>
            <a:ext cx="4358160" cy="1401840"/>
          </a:xfrm>
          <a:prstGeom prst="rect">
            <a:avLst/>
          </a:prstGeom>
          <a:ln w="1800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68120" y="3459960"/>
            <a:ext cx="3032280" cy="426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Sets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51640" y="1150920"/>
            <a:ext cx="3634560" cy="1820880"/>
          </a:xfrm>
          <a:prstGeom prst="rect">
            <a:avLst/>
          </a:prstGeom>
          <a:ln w="18000">
            <a:noFill/>
          </a:ln>
        </p:spPr>
      </p:pic>
      <p:sp>
        <p:nvSpPr>
          <p:cNvPr id="114" name="TextShape 2"/>
          <p:cNvSpPr txBox="1"/>
          <p:nvPr/>
        </p:nvSpPr>
        <p:spPr>
          <a:xfrm>
            <a:off x="228600" y="3200400"/>
            <a:ext cx="8001000" cy="914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Because an element can only appear in a set once, if an element in t appears more than once, the set will be smaller than t.</a:t>
            </a:r>
            <a:endParaRPr b="0" lang="en-US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Sets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28600" y="3200400"/>
            <a:ext cx="8001000" cy="914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Source Sans Pro"/>
              </a:rPr>
              <a:t>Check whether all letters in word are in available. 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4198320" cy="1470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2020-10-29T13:20:47Z</dcterms:created>
  <dc:creator/>
  <dc:description/>
  <dc:language>en-US</dc:language>
  <cp:lastModifiedBy/>
  <dcterms:modified xsi:type="dcterms:W3CDTF">2020-10-29T14:40:13Z</dcterms:modified>
  <cp:revision>26</cp:revision>
  <dc:subject/>
  <dc:title>Alizarin</dc:title>
</cp:coreProperties>
</file>