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DF474FF-427D-4924-BB99-81771CEF3546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272592-C7D7-4844-A420-C105F326E9E0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179640"/>
            <a:ext cx="9718920" cy="899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559280" y="5129280"/>
            <a:ext cx="251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899640" y="5129280"/>
            <a:ext cx="6479280" cy="404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179640" y="512928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79640" y="5129280"/>
            <a:ext cx="53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359640" y="269640"/>
            <a:ext cx="9358920" cy="71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359640" y="1349640"/>
            <a:ext cx="917892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" y="179640"/>
            <a:ext cx="9718920" cy="899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7559280" y="5129280"/>
            <a:ext cx="251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99640" y="5129280"/>
            <a:ext cx="6479280" cy="4046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79640" y="512928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179640" y="5129280"/>
            <a:ext cx="539640" cy="4046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6"/>
          <p:cNvSpPr>
            <a:spLocks noGrp="1"/>
          </p:cNvSpPr>
          <p:nvPr>
            <p:ph type="title"/>
          </p:nvPr>
        </p:nvSpPr>
        <p:spPr>
          <a:xfrm>
            <a:off x="359640" y="269640"/>
            <a:ext cx="9358920" cy="71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359640" y="1349640"/>
            <a:ext cx="917892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Lecture 21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Nick Rugai PhD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Generators Sum up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1069560"/>
            <a:ext cx="5029200" cy="3959640"/>
          </a:xfrm>
          <a:prstGeom prst="rect">
            <a:avLst/>
          </a:prstGeom>
          <a:ln w="1800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029200" y="1047960"/>
            <a:ext cx="5029200" cy="3524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9640" y="269640"/>
            <a:ext cx="93589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28240" y="3199680"/>
            <a:ext cx="7999920" cy="914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Source Sans Pro"/>
              </a:rPr>
              <a:t>Check whether all letters in word are in available.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05280" y="1264680"/>
            <a:ext cx="4266720" cy="1935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59640" y="269640"/>
            <a:ext cx="93589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Counters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59640" y="1349640"/>
            <a:ext cx="917892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A counter is like a set but when an element appears more than once, the Counter keeps track of it. Counters need to be imported!</a:t>
            </a:r>
            <a:endParaRPr b="0" lang="en-US" sz="195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28240" y="2354400"/>
            <a:ext cx="4578480" cy="1073880"/>
          </a:xfrm>
          <a:prstGeom prst="rect">
            <a:avLst/>
          </a:prstGeom>
          <a:ln w="18000"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228240" y="3428280"/>
            <a:ext cx="917892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Unlike dictionaries, Counters do not raise an exception if an element does not exist. </a:t>
            </a:r>
            <a:endParaRPr b="0" lang="en-US" sz="195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312480" y="3885480"/>
            <a:ext cx="4487040" cy="448920"/>
          </a:xfrm>
          <a:prstGeom prst="rect">
            <a:avLst/>
          </a:prstGeom>
          <a:ln w="1800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28240" y="4381200"/>
            <a:ext cx="3283200" cy="646920"/>
          </a:xfrm>
          <a:prstGeom prst="rect">
            <a:avLst/>
          </a:prstGeom>
          <a:ln w="18000"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>
            <a:off x="5569920" y="3825000"/>
            <a:ext cx="3572640" cy="1203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defaultdict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000" y="1350000"/>
            <a:ext cx="918000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A defaultdict is a dictionary in where if a key does not exist, it can be created on the fly (it must be imported!):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20400" y="2202480"/>
            <a:ext cx="5166000" cy="1912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namedtuples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76680" y="1112760"/>
            <a:ext cx="4952520" cy="1173240"/>
          </a:xfrm>
          <a:prstGeom prst="rect">
            <a:avLst/>
          </a:prstGeom>
          <a:ln w="18000"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28600" y="2469240"/>
            <a:ext cx="4503240" cy="2559960"/>
          </a:xfrm>
          <a:prstGeom prst="rect">
            <a:avLst/>
          </a:prstGeom>
          <a:ln w="18000"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5257800" y="2514600"/>
            <a:ext cx="4518360" cy="891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Gathering keyword arguments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6164280" cy="3093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Gathering keyword arguments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28600" y="1311120"/>
            <a:ext cx="6552720" cy="1310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yield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28600" y="1326240"/>
            <a:ext cx="4221000" cy="3017160"/>
          </a:xfrm>
          <a:prstGeom prst="rect">
            <a:avLst/>
          </a:prstGeom>
          <a:ln w="1800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6858000" y="1371600"/>
            <a:ext cx="2712240" cy="1218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Using yield to rewrite Fibonacci #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21400" y="1189080"/>
            <a:ext cx="4807800" cy="3840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2020-11-03T13:42:01Z</dcterms:created>
  <dc:creator/>
  <dc:description/>
  <dc:language>en-US</dc:language>
  <cp:lastModifiedBy/>
  <dcterms:modified xsi:type="dcterms:W3CDTF">2020-11-03T14:54:36Z</dcterms:modified>
  <cp:revision>19</cp:revision>
  <dc:subject/>
  <dc:title>Alizarin</dc:title>
</cp:coreProperties>
</file>