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84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85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54000" y="187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-414000" y="5587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1350000" y="187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648000" y="187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990000" y="5587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2394000" y="5587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1692000" y="5587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2754000" y="187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2052000" y="7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3456000" y="187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3096000" y="5587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4140000" y="187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4500000" y="5587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3798000" y="5587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>
            <a:off x="5526000" y="187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>
            <a:off x="4842000" y="187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5202000" y="5587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>
            <a:off x="6606000" y="5587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>
            <a:off x="5904000" y="5587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20"/>
          <p:cNvSpPr/>
          <p:nvPr/>
        </p:nvSpPr>
        <p:spPr>
          <a:xfrm>
            <a:off x="6930000" y="187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CustomShape 21"/>
          <p:cNvSpPr/>
          <p:nvPr/>
        </p:nvSpPr>
        <p:spPr>
          <a:xfrm>
            <a:off x="6228000" y="187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CustomShape 22"/>
          <p:cNvSpPr/>
          <p:nvPr/>
        </p:nvSpPr>
        <p:spPr>
          <a:xfrm>
            <a:off x="7632000" y="187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CustomShape 23"/>
          <p:cNvSpPr/>
          <p:nvPr/>
        </p:nvSpPr>
        <p:spPr>
          <a:xfrm>
            <a:off x="7308000" y="5587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CustomShape 24"/>
          <p:cNvSpPr/>
          <p:nvPr/>
        </p:nvSpPr>
        <p:spPr>
          <a:xfrm>
            <a:off x="8334000" y="1908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de59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CustomShape 25"/>
          <p:cNvSpPr/>
          <p:nvPr/>
        </p:nvSpPr>
        <p:spPr>
          <a:xfrm>
            <a:off x="8010000" y="55908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CustomShape 26"/>
          <p:cNvSpPr/>
          <p:nvPr/>
        </p:nvSpPr>
        <p:spPr>
          <a:xfrm>
            <a:off x="9414000" y="55908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CustomShape 27"/>
          <p:cNvSpPr/>
          <p:nvPr/>
        </p:nvSpPr>
        <p:spPr>
          <a:xfrm>
            <a:off x="8712000" y="55908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CustomShape 28"/>
          <p:cNvSpPr/>
          <p:nvPr/>
        </p:nvSpPr>
        <p:spPr>
          <a:xfrm>
            <a:off x="9738000" y="1908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CustomShape 29"/>
          <p:cNvSpPr/>
          <p:nvPr/>
        </p:nvSpPr>
        <p:spPr>
          <a:xfrm>
            <a:off x="9036000" y="1908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CustomShape 30"/>
          <p:cNvSpPr/>
          <p:nvPr/>
        </p:nvSpPr>
        <p:spPr>
          <a:xfrm>
            <a:off x="288000" y="5587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de59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0" name="Group 31"/>
          <p:cNvGrpSpPr/>
          <p:nvPr/>
        </p:nvGrpSpPr>
        <p:grpSpPr>
          <a:xfrm>
            <a:off x="-360000" y="4895640"/>
            <a:ext cx="10854000" cy="1260360"/>
            <a:chOff x="-360000" y="4895640"/>
            <a:chExt cx="10854000" cy="1260360"/>
          </a:xfrm>
        </p:grpSpPr>
        <p:sp>
          <p:nvSpPr>
            <p:cNvPr id="31" name="CustomShape 32"/>
            <p:cNvSpPr/>
            <p:nvPr/>
          </p:nvSpPr>
          <p:spPr>
            <a:xfrm flipH="1">
              <a:off x="9432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" name="CustomShape 33"/>
            <p:cNvSpPr/>
            <p:nvPr/>
          </p:nvSpPr>
          <p:spPr>
            <a:xfrm flipH="1">
              <a:off x="9792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" name="CustomShape 34"/>
            <p:cNvSpPr/>
            <p:nvPr/>
          </p:nvSpPr>
          <p:spPr>
            <a:xfrm flipH="1">
              <a:off x="8028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" name="CustomShape 35"/>
            <p:cNvSpPr/>
            <p:nvPr/>
          </p:nvSpPr>
          <p:spPr>
            <a:xfrm flipH="1">
              <a:off x="8730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" name="CustomShape 36"/>
            <p:cNvSpPr/>
            <p:nvPr/>
          </p:nvSpPr>
          <p:spPr>
            <a:xfrm flipH="1">
              <a:off x="8388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" name="CustomShape 37"/>
            <p:cNvSpPr/>
            <p:nvPr/>
          </p:nvSpPr>
          <p:spPr>
            <a:xfrm flipH="1">
              <a:off x="6984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" name="CustomShape 38"/>
            <p:cNvSpPr/>
            <p:nvPr/>
          </p:nvSpPr>
          <p:spPr>
            <a:xfrm flipH="1">
              <a:off x="7686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" name="CustomShape 39"/>
            <p:cNvSpPr/>
            <p:nvPr/>
          </p:nvSpPr>
          <p:spPr>
            <a:xfrm flipH="1">
              <a:off x="6624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" name="CustomShape 40"/>
            <p:cNvSpPr/>
            <p:nvPr/>
          </p:nvSpPr>
          <p:spPr>
            <a:xfrm flipH="1">
              <a:off x="7326000" y="4895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" name="CustomShape 41"/>
            <p:cNvSpPr/>
            <p:nvPr/>
          </p:nvSpPr>
          <p:spPr>
            <a:xfrm flipH="1">
              <a:off x="5922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" name="CustomShape 42"/>
            <p:cNvSpPr/>
            <p:nvPr/>
          </p:nvSpPr>
          <p:spPr>
            <a:xfrm flipH="1">
              <a:off x="6282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" name="CustomShape 43"/>
            <p:cNvSpPr/>
            <p:nvPr/>
          </p:nvSpPr>
          <p:spPr>
            <a:xfrm flipH="1">
              <a:off x="5238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" name="CustomShape 44"/>
            <p:cNvSpPr/>
            <p:nvPr/>
          </p:nvSpPr>
          <p:spPr>
            <a:xfrm flipH="1">
              <a:off x="4878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CustomShape 45"/>
            <p:cNvSpPr/>
            <p:nvPr/>
          </p:nvSpPr>
          <p:spPr>
            <a:xfrm flipH="1">
              <a:off x="5580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CustomShape 46"/>
            <p:cNvSpPr/>
            <p:nvPr/>
          </p:nvSpPr>
          <p:spPr>
            <a:xfrm flipH="1">
              <a:off x="3852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47"/>
            <p:cNvSpPr/>
            <p:nvPr/>
          </p:nvSpPr>
          <p:spPr>
            <a:xfrm flipH="1">
              <a:off x="4536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48"/>
            <p:cNvSpPr/>
            <p:nvPr/>
          </p:nvSpPr>
          <p:spPr>
            <a:xfrm flipH="1">
              <a:off x="4176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CustomShape 49"/>
            <p:cNvSpPr/>
            <p:nvPr/>
          </p:nvSpPr>
          <p:spPr>
            <a:xfrm flipH="1">
              <a:off x="2772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CustomShape 50"/>
            <p:cNvSpPr/>
            <p:nvPr/>
          </p:nvSpPr>
          <p:spPr>
            <a:xfrm flipH="1">
              <a:off x="3474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51"/>
            <p:cNvSpPr/>
            <p:nvPr/>
          </p:nvSpPr>
          <p:spPr>
            <a:xfrm flipH="1">
              <a:off x="2448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CustomShape 52"/>
            <p:cNvSpPr/>
            <p:nvPr/>
          </p:nvSpPr>
          <p:spPr>
            <a:xfrm flipH="1">
              <a:off x="3150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CustomShape 53"/>
            <p:cNvSpPr/>
            <p:nvPr/>
          </p:nvSpPr>
          <p:spPr>
            <a:xfrm flipH="1">
              <a:off x="1746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CustomShape 54"/>
            <p:cNvSpPr/>
            <p:nvPr/>
          </p:nvSpPr>
          <p:spPr>
            <a:xfrm flipH="1">
              <a:off x="2070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CustomShape 55"/>
            <p:cNvSpPr/>
            <p:nvPr/>
          </p:nvSpPr>
          <p:spPr>
            <a:xfrm flipH="1">
              <a:off x="1044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CustomShape 56"/>
            <p:cNvSpPr/>
            <p:nvPr/>
          </p:nvSpPr>
          <p:spPr>
            <a:xfrm flipH="1">
              <a:off x="1368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CustomShape 57"/>
            <p:cNvSpPr/>
            <p:nvPr/>
          </p:nvSpPr>
          <p:spPr>
            <a:xfrm flipH="1">
              <a:off x="-36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CustomShape 58"/>
            <p:cNvSpPr/>
            <p:nvPr/>
          </p:nvSpPr>
          <p:spPr>
            <a:xfrm flipH="1">
              <a:off x="666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CustomShape 59"/>
            <p:cNvSpPr/>
            <p:nvPr/>
          </p:nvSpPr>
          <p:spPr>
            <a:xfrm flipH="1">
              <a:off x="-360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CustomShape 60"/>
            <p:cNvSpPr/>
            <p:nvPr/>
          </p:nvSpPr>
          <p:spPr>
            <a:xfrm flipH="1">
              <a:off x="342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CustomShape 61"/>
            <p:cNvSpPr/>
            <p:nvPr/>
          </p:nvSpPr>
          <p:spPr>
            <a:xfrm flipH="1">
              <a:off x="9090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1" name="PlaceHolder 62"/>
          <p:cNvSpPr>
            <a:spLocks noGrp="1"/>
          </p:cNvSpPr>
          <p:nvPr>
            <p:ph type="title"/>
          </p:nvPr>
        </p:nvSpPr>
        <p:spPr>
          <a:xfrm>
            <a:off x="504360" y="1915200"/>
            <a:ext cx="9071640" cy="121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latin typeface="Arial"/>
              </a:rPr>
              <a:t>Click to edit the title text format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62" name="PlaceHolder 63"/>
          <p:cNvSpPr>
            <a:spLocks noGrp="1"/>
          </p:cNvSpPr>
          <p:nvPr>
            <p:ph type="body"/>
          </p:nvPr>
        </p:nvSpPr>
        <p:spPr>
          <a:xfrm>
            <a:off x="504000" y="3402000"/>
            <a:ext cx="9071640" cy="864000"/>
          </a:xfrm>
          <a:prstGeom prst="rect">
            <a:avLst/>
          </a:prstGeom>
        </p:spPr>
        <p:txBody>
          <a:bodyPr lIns="0" rIns="0" tIns="0" bIns="0">
            <a:normAutofit fontScale="24000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3" name="CustomShape 64"/>
          <p:cNvSpPr/>
          <p:nvPr/>
        </p:nvSpPr>
        <p:spPr>
          <a:xfrm>
            <a:off x="-414000" y="-5209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65"/>
          <p:cNvSpPr/>
          <p:nvPr/>
        </p:nvSpPr>
        <p:spPr>
          <a:xfrm>
            <a:off x="990000" y="-5209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66"/>
          <p:cNvSpPr/>
          <p:nvPr/>
        </p:nvSpPr>
        <p:spPr>
          <a:xfrm>
            <a:off x="2394000" y="-5209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67"/>
          <p:cNvSpPr/>
          <p:nvPr/>
        </p:nvSpPr>
        <p:spPr>
          <a:xfrm>
            <a:off x="1692000" y="-5209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68"/>
          <p:cNvSpPr/>
          <p:nvPr/>
        </p:nvSpPr>
        <p:spPr>
          <a:xfrm>
            <a:off x="3096000" y="-5209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69"/>
          <p:cNvSpPr/>
          <p:nvPr/>
        </p:nvSpPr>
        <p:spPr>
          <a:xfrm>
            <a:off x="4500000" y="-5209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70"/>
          <p:cNvSpPr/>
          <p:nvPr/>
        </p:nvSpPr>
        <p:spPr>
          <a:xfrm>
            <a:off x="3798000" y="-5209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71"/>
          <p:cNvSpPr/>
          <p:nvPr/>
        </p:nvSpPr>
        <p:spPr>
          <a:xfrm>
            <a:off x="5202000" y="-5209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72"/>
          <p:cNvSpPr/>
          <p:nvPr/>
        </p:nvSpPr>
        <p:spPr>
          <a:xfrm>
            <a:off x="6606000" y="-5209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73"/>
          <p:cNvSpPr/>
          <p:nvPr/>
        </p:nvSpPr>
        <p:spPr>
          <a:xfrm>
            <a:off x="5904000" y="-5209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74"/>
          <p:cNvSpPr/>
          <p:nvPr/>
        </p:nvSpPr>
        <p:spPr>
          <a:xfrm>
            <a:off x="7308000" y="-5209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75"/>
          <p:cNvSpPr/>
          <p:nvPr/>
        </p:nvSpPr>
        <p:spPr>
          <a:xfrm>
            <a:off x="8010000" y="-52056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76"/>
          <p:cNvSpPr/>
          <p:nvPr/>
        </p:nvSpPr>
        <p:spPr>
          <a:xfrm>
            <a:off x="9414000" y="-52056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77"/>
          <p:cNvSpPr/>
          <p:nvPr/>
        </p:nvSpPr>
        <p:spPr>
          <a:xfrm>
            <a:off x="8712000" y="-52056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78"/>
          <p:cNvSpPr/>
          <p:nvPr/>
        </p:nvSpPr>
        <p:spPr>
          <a:xfrm>
            <a:off x="288000" y="-5209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"/>
          <p:cNvGrpSpPr/>
          <p:nvPr/>
        </p:nvGrpSpPr>
        <p:grpSpPr>
          <a:xfrm>
            <a:off x="-360000" y="4896000"/>
            <a:ext cx="10854000" cy="1260360"/>
            <a:chOff x="-360000" y="4896000"/>
            <a:chExt cx="10854000" cy="1260360"/>
          </a:xfrm>
        </p:grpSpPr>
        <p:sp>
          <p:nvSpPr>
            <p:cNvPr id="115" name="CustomShape 2"/>
            <p:cNvSpPr/>
            <p:nvPr/>
          </p:nvSpPr>
          <p:spPr>
            <a:xfrm flipH="1">
              <a:off x="9432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CustomShape 3"/>
            <p:cNvSpPr/>
            <p:nvPr/>
          </p:nvSpPr>
          <p:spPr>
            <a:xfrm flipH="1">
              <a:off x="9792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4"/>
            <p:cNvSpPr/>
            <p:nvPr/>
          </p:nvSpPr>
          <p:spPr>
            <a:xfrm flipH="1">
              <a:off x="8028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CustomShape 5"/>
            <p:cNvSpPr/>
            <p:nvPr/>
          </p:nvSpPr>
          <p:spPr>
            <a:xfrm flipH="1">
              <a:off x="8730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CustomShape 6"/>
            <p:cNvSpPr/>
            <p:nvPr/>
          </p:nvSpPr>
          <p:spPr>
            <a:xfrm flipH="1">
              <a:off x="8388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7"/>
            <p:cNvSpPr/>
            <p:nvPr/>
          </p:nvSpPr>
          <p:spPr>
            <a:xfrm flipH="1">
              <a:off x="6984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CustomShape 8"/>
            <p:cNvSpPr/>
            <p:nvPr/>
          </p:nvSpPr>
          <p:spPr>
            <a:xfrm flipH="1">
              <a:off x="7686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CustomShape 9"/>
            <p:cNvSpPr/>
            <p:nvPr/>
          </p:nvSpPr>
          <p:spPr>
            <a:xfrm flipH="1">
              <a:off x="6624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10"/>
            <p:cNvSpPr/>
            <p:nvPr/>
          </p:nvSpPr>
          <p:spPr>
            <a:xfrm flipH="1">
              <a:off x="7326000" y="4896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" name="CustomShape 11"/>
            <p:cNvSpPr/>
            <p:nvPr/>
          </p:nvSpPr>
          <p:spPr>
            <a:xfrm flipH="1">
              <a:off x="5922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" name="CustomShape 12"/>
            <p:cNvSpPr/>
            <p:nvPr/>
          </p:nvSpPr>
          <p:spPr>
            <a:xfrm flipH="1">
              <a:off x="6282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" name="CustomShape 13"/>
            <p:cNvSpPr/>
            <p:nvPr/>
          </p:nvSpPr>
          <p:spPr>
            <a:xfrm flipH="1">
              <a:off x="5238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CustomShape 14"/>
            <p:cNvSpPr/>
            <p:nvPr/>
          </p:nvSpPr>
          <p:spPr>
            <a:xfrm flipH="1">
              <a:off x="4878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" name="CustomShape 15"/>
            <p:cNvSpPr/>
            <p:nvPr/>
          </p:nvSpPr>
          <p:spPr>
            <a:xfrm flipH="1">
              <a:off x="5580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CustomShape 16"/>
            <p:cNvSpPr/>
            <p:nvPr/>
          </p:nvSpPr>
          <p:spPr>
            <a:xfrm flipH="1">
              <a:off x="3852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CustomShape 17"/>
            <p:cNvSpPr/>
            <p:nvPr/>
          </p:nvSpPr>
          <p:spPr>
            <a:xfrm flipH="1">
              <a:off x="4536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CustomShape 18"/>
            <p:cNvSpPr/>
            <p:nvPr/>
          </p:nvSpPr>
          <p:spPr>
            <a:xfrm flipH="1">
              <a:off x="4176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CustomShape 19"/>
            <p:cNvSpPr/>
            <p:nvPr/>
          </p:nvSpPr>
          <p:spPr>
            <a:xfrm flipH="1">
              <a:off x="2772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CustomShape 20"/>
            <p:cNvSpPr/>
            <p:nvPr/>
          </p:nvSpPr>
          <p:spPr>
            <a:xfrm flipH="1">
              <a:off x="3474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CustomShape 21"/>
            <p:cNvSpPr/>
            <p:nvPr/>
          </p:nvSpPr>
          <p:spPr>
            <a:xfrm flipH="1">
              <a:off x="2448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CustomShape 22"/>
            <p:cNvSpPr/>
            <p:nvPr/>
          </p:nvSpPr>
          <p:spPr>
            <a:xfrm flipH="1">
              <a:off x="3150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CustomShape 23"/>
            <p:cNvSpPr/>
            <p:nvPr/>
          </p:nvSpPr>
          <p:spPr>
            <a:xfrm flipH="1">
              <a:off x="1746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CustomShape 24"/>
            <p:cNvSpPr/>
            <p:nvPr/>
          </p:nvSpPr>
          <p:spPr>
            <a:xfrm flipH="1">
              <a:off x="2070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CustomShape 25"/>
            <p:cNvSpPr/>
            <p:nvPr/>
          </p:nvSpPr>
          <p:spPr>
            <a:xfrm flipH="1">
              <a:off x="1044000" y="491436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26"/>
            <p:cNvSpPr/>
            <p:nvPr/>
          </p:nvSpPr>
          <p:spPr>
            <a:xfrm flipH="1">
              <a:off x="1368000" y="545436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CustomShape 27"/>
            <p:cNvSpPr/>
            <p:nvPr/>
          </p:nvSpPr>
          <p:spPr>
            <a:xfrm flipH="1">
              <a:off x="-36000" y="545436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CustomShape 28"/>
            <p:cNvSpPr/>
            <p:nvPr/>
          </p:nvSpPr>
          <p:spPr>
            <a:xfrm flipH="1">
              <a:off x="666000" y="545436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CustomShape 29"/>
            <p:cNvSpPr/>
            <p:nvPr/>
          </p:nvSpPr>
          <p:spPr>
            <a:xfrm flipH="1">
              <a:off x="-360000" y="491436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CustomShape 30"/>
            <p:cNvSpPr/>
            <p:nvPr/>
          </p:nvSpPr>
          <p:spPr>
            <a:xfrm flipH="1">
              <a:off x="342000" y="491436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CustomShape 31"/>
            <p:cNvSpPr/>
            <p:nvPr/>
          </p:nvSpPr>
          <p:spPr>
            <a:xfrm flipH="1">
              <a:off x="9090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5" name="PlaceHolder 32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latin typeface="Arial"/>
              </a:rPr>
              <a:t>Click to edit the title text format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46" name="PlaceHolder 3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47" name="TextShape 34"/>
          <p:cNvSpPr txBox="1"/>
          <p:nvPr/>
        </p:nvSpPr>
        <p:spPr>
          <a:xfrm>
            <a:off x="342000" y="4914360"/>
            <a:ext cx="2401200" cy="70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8" name="TextShape 35"/>
          <p:cNvSpPr txBox="1"/>
          <p:nvPr/>
        </p:nvSpPr>
        <p:spPr>
          <a:xfrm>
            <a:off x="2744640" y="4914000"/>
            <a:ext cx="4581000" cy="70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9" name="TextShape 36"/>
          <p:cNvSpPr txBox="1"/>
          <p:nvPr/>
        </p:nvSpPr>
        <p:spPr>
          <a:xfrm>
            <a:off x="8494200" y="4914000"/>
            <a:ext cx="1143000" cy="70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fld id="{F7954171-8E74-42B7-8E38-5E41EDA405DD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540000" y="1980000"/>
            <a:ext cx="9000000" cy="12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latin typeface="Arial"/>
              </a:rPr>
              <a:t>Lecture 22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540000" y="342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2400" spc="-1" strike="noStrike">
                <a:latin typeface="Arial"/>
              </a:rPr>
              <a:t>Nick Rugai PhD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latin typeface="Arial"/>
              </a:rPr>
              <a:t>itertools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215" name="TextShape 2"/>
          <p:cNvSpPr txBox="1"/>
          <p:nvPr/>
        </p:nvSpPr>
        <p:spPr>
          <a:xfrm>
            <a:off x="1828800" y="3768480"/>
            <a:ext cx="6773400" cy="3463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Using cycle and count to print multiple of an alternating sequence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16" name="" descr=""/>
          <p:cNvPicPr/>
          <p:nvPr/>
        </p:nvPicPr>
        <p:blipFill>
          <a:blip r:embed="rId1"/>
          <a:stretch/>
        </p:blipFill>
        <p:spPr>
          <a:xfrm>
            <a:off x="1341360" y="914400"/>
            <a:ext cx="7345440" cy="256752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latin typeface="Arial"/>
              </a:rPr>
              <a:t>itertools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2743200" y="3539880"/>
            <a:ext cx="4275720" cy="3463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Using repeat to print a repeating number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19" name="" descr=""/>
          <p:cNvPicPr/>
          <p:nvPr/>
        </p:nvPicPr>
        <p:blipFill>
          <a:blip r:embed="rId1"/>
          <a:stretch/>
        </p:blipFill>
        <p:spPr>
          <a:xfrm>
            <a:off x="2971800" y="1371600"/>
            <a:ext cx="4076280" cy="12416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latin typeface="Arial"/>
              </a:rPr>
              <a:t>itertools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221" name="TextShape 2"/>
          <p:cNvSpPr txBox="1"/>
          <p:nvPr/>
        </p:nvSpPr>
        <p:spPr>
          <a:xfrm>
            <a:off x="3798360" y="3657600"/>
            <a:ext cx="2145240" cy="3463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Using permutations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22" name="" descr=""/>
          <p:cNvPicPr/>
          <p:nvPr/>
        </p:nvPicPr>
        <p:blipFill>
          <a:blip r:embed="rId1"/>
          <a:stretch/>
        </p:blipFill>
        <p:spPr>
          <a:xfrm>
            <a:off x="1387080" y="1135800"/>
            <a:ext cx="7299720" cy="22932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latin typeface="Arial"/>
              </a:rPr>
              <a:t>Generators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189" name="" descr=""/>
          <p:cNvPicPr/>
          <p:nvPr/>
        </p:nvPicPr>
        <p:blipFill>
          <a:blip r:embed="rId1"/>
          <a:stretch/>
        </p:blipFill>
        <p:spPr>
          <a:xfrm>
            <a:off x="228600" y="1080000"/>
            <a:ext cx="4175280" cy="1394280"/>
          </a:xfrm>
          <a:prstGeom prst="rect">
            <a:avLst/>
          </a:prstGeom>
          <a:ln w="18000">
            <a:noFill/>
          </a:ln>
        </p:spPr>
      </p:pic>
      <p:sp>
        <p:nvSpPr>
          <p:cNvPr id="190" name="TextShape 2"/>
          <p:cNvSpPr txBox="1"/>
          <p:nvPr/>
        </p:nvSpPr>
        <p:spPr>
          <a:xfrm>
            <a:off x="5739840" y="1371600"/>
            <a:ext cx="3404160" cy="3463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This function is not able to print!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2"/>
          <a:stretch/>
        </p:blipFill>
        <p:spPr>
          <a:xfrm>
            <a:off x="228600" y="2971800"/>
            <a:ext cx="4304880" cy="13788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latin typeface="Arial"/>
              </a:rPr>
              <a:t>Generators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7086600" y="1371600"/>
            <a:ext cx="2993400" cy="3463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Using list to print all results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1"/>
          <a:stretch/>
        </p:blipFill>
        <p:spPr>
          <a:xfrm>
            <a:off x="84240" y="1143000"/>
            <a:ext cx="7002360" cy="1904760"/>
          </a:xfrm>
          <a:prstGeom prst="rect">
            <a:avLst/>
          </a:prstGeom>
          <a:ln w="18000">
            <a:noFill/>
          </a:ln>
        </p:spPr>
      </p:pic>
      <p:pic>
        <p:nvPicPr>
          <p:cNvPr id="195" name="" descr=""/>
          <p:cNvPicPr/>
          <p:nvPr/>
        </p:nvPicPr>
        <p:blipFill>
          <a:blip r:embed="rId2"/>
          <a:stretch/>
        </p:blipFill>
        <p:spPr>
          <a:xfrm>
            <a:off x="114480" y="3200400"/>
            <a:ext cx="2628720" cy="16988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latin typeface="Arial"/>
              </a:rPr>
              <a:t>Generators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228600" y="2113560"/>
            <a:ext cx="4114800" cy="85824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What happened to num?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Generators are one time use only!!!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98" name="" descr=""/>
          <p:cNvPicPr/>
          <p:nvPr/>
        </p:nvPicPr>
        <p:blipFill>
          <a:blip r:embed="rId1"/>
          <a:stretch/>
        </p:blipFill>
        <p:spPr>
          <a:xfrm>
            <a:off x="228600" y="1196640"/>
            <a:ext cx="2087640" cy="860760"/>
          </a:xfrm>
          <a:prstGeom prst="rect">
            <a:avLst/>
          </a:prstGeom>
          <a:ln w="18000">
            <a:noFill/>
          </a:ln>
        </p:spPr>
      </p:pic>
      <p:pic>
        <p:nvPicPr>
          <p:cNvPr id="199" name="" descr=""/>
          <p:cNvPicPr/>
          <p:nvPr/>
        </p:nvPicPr>
        <p:blipFill>
          <a:blip r:embed="rId2"/>
          <a:stretch/>
        </p:blipFill>
        <p:spPr>
          <a:xfrm>
            <a:off x="6073560" y="869040"/>
            <a:ext cx="3756240" cy="39315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latin typeface="Arial"/>
              </a:rPr>
              <a:t>Generators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457200" y="1080000"/>
            <a:ext cx="7086600" cy="137016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Use yield vs. return when the date is large.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Use yield to save on memory.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Use yield if you need to return a large data set.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Use yield to generate large or infinite data sets.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latin typeface="Arial"/>
              </a:rPr>
              <a:t>Generators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203" name="" descr=""/>
          <p:cNvPicPr/>
          <p:nvPr/>
        </p:nvPicPr>
        <p:blipFill>
          <a:blip r:embed="rId1"/>
          <a:stretch/>
        </p:blipFill>
        <p:spPr>
          <a:xfrm>
            <a:off x="998640" y="914400"/>
            <a:ext cx="8145360" cy="46098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latin typeface="Arial"/>
              </a:rPr>
              <a:t>Generators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205" name="" descr=""/>
          <p:cNvPicPr/>
          <p:nvPr/>
        </p:nvPicPr>
        <p:blipFill>
          <a:blip r:embed="rId1"/>
          <a:stretch/>
        </p:blipFill>
        <p:spPr>
          <a:xfrm>
            <a:off x="53640" y="914400"/>
            <a:ext cx="4975560" cy="1561680"/>
          </a:xfrm>
          <a:prstGeom prst="rect">
            <a:avLst/>
          </a:prstGeom>
          <a:ln w="18000">
            <a:noFill/>
          </a:ln>
        </p:spPr>
      </p:pic>
      <p:pic>
        <p:nvPicPr>
          <p:cNvPr id="206" name="" descr=""/>
          <p:cNvPicPr/>
          <p:nvPr/>
        </p:nvPicPr>
        <p:blipFill>
          <a:blip r:embed="rId2"/>
          <a:stretch/>
        </p:blipFill>
        <p:spPr>
          <a:xfrm>
            <a:off x="46080" y="3238920"/>
            <a:ext cx="4525920" cy="15616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latin typeface="Arial"/>
              </a:rPr>
              <a:t>itertools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208" name="" descr=""/>
          <p:cNvPicPr/>
          <p:nvPr/>
        </p:nvPicPr>
        <p:blipFill>
          <a:blip r:embed="rId1"/>
          <a:stretch/>
        </p:blipFill>
        <p:spPr>
          <a:xfrm>
            <a:off x="205920" y="1143000"/>
            <a:ext cx="3223080" cy="2011320"/>
          </a:xfrm>
          <a:prstGeom prst="rect">
            <a:avLst/>
          </a:prstGeom>
          <a:ln w="18000">
            <a:noFill/>
          </a:ln>
        </p:spPr>
      </p:pic>
      <p:pic>
        <p:nvPicPr>
          <p:cNvPr id="209" name="" descr=""/>
          <p:cNvPicPr/>
          <p:nvPr/>
        </p:nvPicPr>
        <p:blipFill>
          <a:blip r:embed="rId2"/>
          <a:stretch/>
        </p:blipFill>
        <p:spPr>
          <a:xfrm>
            <a:off x="6629400" y="1051920"/>
            <a:ext cx="3207600" cy="1691280"/>
          </a:xfrm>
          <a:prstGeom prst="rect">
            <a:avLst/>
          </a:prstGeom>
          <a:ln w="18000">
            <a:noFill/>
          </a:ln>
        </p:spPr>
      </p:pic>
      <p:sp>
        <p:nvSpPr>
          <p:cNvPr id="210" name="TextShape 2"/>
          <p:cNvSpPr txBox="1"/>
          <p:nvPr/>
        </p:nvSpPr>
        <p:spPr>
          <a:xfrm>
            <a:off x="2514600" y="3768480"/>
            <a:ext cx="4542480" cy="3463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Using count to print even and odd numbers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latin typeface="Arial"/>
              </a:rPr>
              <a:t>itertools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3188880" y="3657600"/>
            <a:ext cx="3440520" cy="3463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Using count to print multiple of 5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13" name="" descr=""/>
          <p:cNvPicPr/>
          <p:nvPr/>
        </p:nvPicPr>
        <p:blipFill>
          <a:blip r:embed="rId1"/>
          <a:stretch/>
        </p:blipFill>
        <p:spPr>
          <a:xfrm>
            <a:off x="2286000" y="1143000"/>
            <a:ext cx="5249880" cy="19350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Application>LibreOffice/7.0.0.3$Windows_X86_64 LibreOffice_project/8061b3e9204bef6b321a21033174034a5e2ea88e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2020-11-05T10:36:44Z</dcterms:created>
  <dc:creator/>
  <dc:description/>
  <dc:language>en-US</dc:language>
  <cp:lastModifiedBy/>
  <dcterms:modified xsi:type="dcterms:W3CDTF">2020-11-05T11:58:03Z</dcterms:modified>
  <cp:revision>17</cp:revision>
  <dc:subject/>
  <dc:title>Beehive</dc:title>
</cp:coreProperties>
</file>