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7704000" cy="5279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1640" cy="1262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8870040" cy="201600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 algn="ctr">
              <a:spcAft>
                <a:spcPts val="113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 algn="ctr">
              <a:spcAft>
                <a:spcPts val="848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 algn="ctr">
              <a:spcAft>
                <a:spcPts val="56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 algn="ctr">
              <a:spcAft>
                <a:spcPts val="281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1D35D09-EDB2-4644-8D58-F5F8518DD7F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14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0A2EDF8-AA22-43B2-8364-AE441EE2C7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1AA060B-72B8-4413-B16D-9E1FC3AECF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232FCBA-749A-4519-BF0A-C59C47CA47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16800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Lecture 23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04000" y="4752000"/>
            <a:ext cx="8870040" cy="259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Nick Rugai PhD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Runtime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04000" y="1787760"/>
            <a:ext cx="8870040" cy="46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90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Exceptions errors: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Easier to debug because Python tells you the location.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NameError: The variable does not exist, wrong name or spelling.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TypeError: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Using a string as int.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Miss-match in string formatting.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Passing an invalid number to a function.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Key Error: Trying to access a key in a dictionary that does not exist.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Runtime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04000" y="1787760"/>
            <a:ext cx="8870040" cy="46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AttributeError: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method does not exist, wrong name or spelling.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NoneType, check the proper instance and constructor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Check return statements. If you are returning none, that could be the problem.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IndexError: If the index is greater than the list length minus 1, you’ll have issues.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Don’t forget to comment out or delete the print statements used for debugging or you’ll end up with tons or printouts!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Semantic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04000" y="1787760"/>
            <a:ext cx="8870040" cy="46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Hardest to debug.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Use print statements.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Insert or remove breakpoints.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Stepping the programs.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Compartmentalize the program.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Must find where the problem is in the code.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Clean up lengthy complicated expressions.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Semantic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504000" y="1787760"/>
            <a:ext cx="8870040" cy="46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Simplify the code as much as possible: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7772040" cy="153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Semantic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04000" y="1787760"/>
            <a:ext cx="8870040" cy="32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x/2*pi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556560" y="2461680"/>
            <a:ext cx="2643840" cy="2338920"/>
          </a:xfrm>
          <a:prstGeom prst="rect">
            <a:avLst/>
          </a:prstGeom>
          <a:ln w="0">
            <a:noFill/>
          </a:ln>
        </p:spPr>
      </p:pic>
      <p:sp>
        <p:nvSpPr>
          <p:cNvPr id="202" name="TextShape 3"/>
          <p:cNvSpPr txBox="1"/>
          <p:nvPr/>
        </p:nvSpPr>
        <p:spPr>
          <a:xfrm>
            <a:off x="457200" y="4988160"/>
            <a:ext cx="8870040" cy="16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Keep your return statements simple if in doubt.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Semantic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504000" y="1787760"/>
            <a:ext cx="8870040" cy="461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Eventually you will experience frustration and rage.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Belief that the computer really hates you.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ghost in the machine.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Take a break, walk out of it, reevaluate and a later time.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Get a new pair of eyes on the program if necessary.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Debugging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7877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There are 3 kinds of errors: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Syntax: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Caught by the interpreter.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Runtime: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While the program is running.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Semantic: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Programs runs but it’s buggy.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Syntax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7877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Syntax errors are easy to detect.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The Python messages are not very informative.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Most of the time the exact line is provided.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Build the program incrementally, so if there is an error it lays on the last few lines.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914400" y="4892400"/>
            <a:ext cx="3177360" cy="59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Syntax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04000" y="17877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Using Python keywords as variables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Missing the colons.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Missing matching quotes when using strings.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Missing matching parenthesis.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= vs. ==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Wrong indentation.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Syntax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7877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65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You checked the code several times and you know the code is awesome but you still get errors!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Sometimes the interpreter is looking at a different program!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Check the environment!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Save the file!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Check the name of the file.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Using an import with the same name as a Python library file.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Save, Shut Down, Reload!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Runtime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602080" y="1462320"/>
            <a:ext cx="4876560" cy="464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Runtime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7877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Program does nothing.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Forgot to call the main function or did not instance a class.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Program hangs: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Loop issues: use printout before loops (‘Entering loop’, ‘Exiting loop’)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Runtime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7877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Infinite Loop: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70040" y="2362680"/>
            <a:ext cx="403056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Runtime Errors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78776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Infinite Recursion: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754560" y="2514600"/>
            <a:ext cx="3817440" cy="2072160"/>
          </a:xfrm>
          <a:prstGeom prst="rect">
            <a:avLst/>
          </a:prstGeom>
          <a:ln w="0">
            <a:noFill/>
          </a:ln>
        </p:spPr>
      </p:pic>
      <p:sp>
        <p:nvSpPr>
          <p:cNvPr id="189" name="TextShape 3"/>
          <p:cNvSpPr txBox="1"/>
          <p:nvPr/>
        </p:nvSpPr>
        <p:spPr>
          <a:xfrm>
            <a:off x="457200" y="4759560"/>
            <a:ext cx="8870040" cy="255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You must provide a out!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Make sure you have a condition to escape.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Use flow of execution and print statements!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2020-11-10T13:36:58Z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dc:language>en-US</dc:language>
  <cp:lastModifiedBy/>
  <dcterms:modified xsi:type="dcterms:W3CDTF">2020-11-10T15:18:50Z</dcterms:modified>
  <cp:revision>23</cp:revision>
  <dc:subject/>
  <dc:title>Vintage</dc:title>
</cp:coreProperties>
</file>