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BADA8D7-A80A-44B2-BD4D-12870ED1206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07EA2C89-C578-42F8-BA9F-178824C172A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Lecture 24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Nick Rugai PhD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Search algorithms are of dire importance for analysis.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simplest search is linear which transverses the item in order: the worst case scenario is if the wanted item is the very last.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items on the object are in order, you can use a </a:t>
            </a:r>
            <a:r>
              <a:rPr b="0" lang="en-US" sz="3200" spc="-1" strike="noStrike" u="dbl">
                <a:uFillTx/>
                <a:latin typeface="Arial"/>
              </a:rPr>
              <a:t>bisection</a:t>
            </a:r>
            <a:r>
              <a:rPr b="0" lang="en-US" sz="3200" spc="-1" strike="noStrike">
                <a:latin typeface="Arial"/>
              </a:rPr>
              <a:t> search.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bisection search is like looking up a word in a dictionary: you know words are sorted in alphabetical order: You can start the search at any point.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bisection search behaves as O(log n).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a sequence has 1,000,000 items, bisection can find the specific item in 20 steps.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Hashtables search are linear.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Dictionary use hashtables.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743200" y="1371600"/>
            <a:ext cx="4572000" cy="42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LinearMap, because of the standard for loop, is a linear search algorithm.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371600" y="1303200"/>
            <a:ext cx="7421400" cy="418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find_map uses the function hash which takes almost any Python object and returns an integer.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hash only works with hashtable keys.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BetterMap should be 100X faster than LinearMap.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5715000" cy="41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Hash() returns the hash value of any object that has one.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Integers are left intact.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Mutable objects are not hashable.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hash allows to keep track of objects using a simple integer.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04000" y="1600200"/>
            <a:ext cx="3962160" cy="269712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800600" y="1417680"/>
            <a:ext cx="4869000" cy="178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process of finding the computational complexity of algorithms.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Space (memory) and Time requirements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Prediction on performance of the algorithm to guide program design.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One problem is that an algorithm might run differently from machine A to machine B.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a prototypical machine model might help.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Algorithm performance might be dictated by the data set: Use worst case scenario.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size of the problem and its complexity might not be a linear relationship.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A behaves 100n + 1 and B n**2 + n + 1 steps: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200400" y="3744000"/>
            <a:ext cx="327636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behaves linearlly, B exponentially.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Below 100, B outperforms A. Above 100, A id preferred.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 is called the </a:t>
            </a:r>
            <a:r>
              <a:rPr b="0" lang="en-US" sz="3200" spc="-1" strike="noStrike" u="dbl">
                <a:uFillTx/>
                <a:latin typeface="Arial"/>
              </a:rPr>
              <a:t>crossover point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29560" y="16002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100n, 2n, n+1 are examples of linear behavior.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N**2 is quadratic behavior.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Order of growth “Big-O”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943600" y="2971800"/>
            <a:ext cx="3245760" cy="210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algorithm run with a different language will have difference performance.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Usually, algorithms run on Python will be slower than a complied language like C/C++.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Python, division takes the longest, followed by multiplication, and addiction and subtraction last.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Indexing of list and dictionary is usually linear regardless of the size.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loops are usually linear if the operation in the body is constant in time.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Analysis of Algorithm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body of the loop behaves O(n**a), the whole loop acts as O(n**(a+1)).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Strings and tuple are linear unless len or indexing is used, in which case is a constant.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Most library methods are linear.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Most dictionary operations are constant.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2020-11-12T14:10:47Z</dcterms:created>
  <dc:creator/>
  <dc:description/>
  <dc:language>en-US</dc:language>
  <cp:lastModifiedBy/>
  <dcterms:modified xsi:type="dcterms:W3CDTF">2020-11-12T15:45:33Z</dcterms:modified>
  <cp:revision>30</cp:revision>
  <dc:subject/>
  <dc:title>Classy Red</dc:title>
</cp:coreProperties>
</file>