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33"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4"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36"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7"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8"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9"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41"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2"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3"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4"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5"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6"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1"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3"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64"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8"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69"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0"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72"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3"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4"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76"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7"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8"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0"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1"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3"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4"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5"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6"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8"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9"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0"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1"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2"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3"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08"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0"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1"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4"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5"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6"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7"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9"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0"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1"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3"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4"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5"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7"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8"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30"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1"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2"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3"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35"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6"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7"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8"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9"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40"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3"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5"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56"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0"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1"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2"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4"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5"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6"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8"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9"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0"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72"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3"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75"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6"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7"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8"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80"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1"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2"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3"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4"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5"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1"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2"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3"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5"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6"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7"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9"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0"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1"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Freeform 1"/>
          <p:cNvSpPr/>
          <p:nvPr/>
        </p:nvSpPr>
        <p:spPr>
          <a:xfrm>
            <a:off x="0" y="0"/>
            <a:ext cx="4860360" cy="2880360"/>
          </a:xfrm>
          <a:custGeom>
            <a:avLst/>
            <a:gdLst/>
            <a:ahLst/>
            <a:rect l="0" t="0" r="r" b="b"/>
            <a:pathLst>
              <a:path w="13501" h="8001">
                <a:moveTo>
                  <a:pt x="0" y="0"/>
                </a:moveTo>
                <a:lnTo>
                  <a:pt x="0" y="500"/>
                </a:lnTo>
                <a:lnTo>
                  <a:pt x="10404" y="8000"/>
                </a:lnTo>
                <a:lnTo>
                  <a:pt x="13500" y="0"/>
                </a:lnTo>
                <a:lnTo>
                  <a:pt x="0" y="0"/>
                </a:lnTo>
                <a:close/>
              </a:path>
            </a:pathLst>
          </a:custGeom>
          <a:solidFill>
            <a:srgbClr val="f10d0c"/>
          </a:solidFill>
          <a:ln w="0">
            <a:noFill/>
          </a:ln>
        </p:spPr>
      </p:sp>
      <p:sp>
        <p:nvSpPr>
          <p:cNvPr id="1" name="Freeform 2"/>
          <p:cNvSpPr/>
          <p:nvPr/>
        </p:nvSpPr>
        <p:spPr>
          <a:xfrm>
            <a:off x="4320000" y="0"/>
            <a:ext cx="5760360" cy="2160360"/>
          </a:xfrm>
          <a:custGeom>
            <a:avLst/>
            <a:gdLst/>
            <a:ahLst/>
            <a:rect l="0" t="0" r="r" b="b"/>
            <a:pathLst>
              <a:path w="16001" h="6001">
                <a:moveTo>
                  <a:pt x="16000" y="0"/>
                </a:moveTo>
                <a:lnTo>
                  <a:pt x="2500" y="0"/>
                </a:lnTo>
                <a:lnTo>
                  <a:pt x="0" y="6000"/>
                </a:lnTo>
                <a:lnTo>
                  <a:pt x="16000" y="2500"/>
                </a:lnTo>
                <a:lnTo>
                  <a:pt x="16000" y="0"/>
                </a:lnTo>
                <a:close/>
              </a:path>
            </a:pathLst>
          </a:custGeom>
          <a:solidFill>
            <a:srgbClr val="ea7500"/>
          </a:solidFill>
          <a:ln w="0">
            <a:noFill/>
          </a:ln>
        </p:spPr>
      </p:sp>
      <p:sp>
        <p:nvSpPr>
          <p:cNvPr id="2" name="Freeform 3"/>
          <p:cNvSpPr/>
          <p:nvPr/>
        </p:nvSpPr>
        <p:spPr>
          <a:xfrm>
            <a:off x="5580000" y="1260000"/>
            <a:ext cx="4500360" cy="3780360"/>
          </a:xfrm>
          <a:custGeom>
            <a:avLst/>
            <a:gdLst/>
            <a:ahLst/>
            <a:rect l="0" t="0" r="r" b="b"/>
            <a:pathLst>
              <a:path w="12501" h="10501">
                <a:moveTo>
                  <a:pt x="12500" y="10500"/>
                </a:moveTo>
                <a:lnTo>
                  <a:pt x="12500" y="0"/>
                </a:lnTo>
                <a:lnTo>
                  <a:pt x="0" y="2500"/>
                </a:lnTo>
                <a:lnTo>
                  <a:pt x="12500" y="10500"/>
                </a:lnTo>
                <a:close/>
              </a:path>
            </a:pathLst>
          </a:custGeom>
          <a:solidFill>
            <a:srgbClr val="e8a202"/>
          </a:solidFill>
          <a:ln w="0">
            <a:noFill/>
          </a:ln>
        </p:spPr>
      </p:sp>
      <p:sp>
        <p:nvSpPr>
          <p:cNvPr id="3" name="Freeform 4"/>
          <p:cNvSpPr/>
          <p:nvPr/>
        </p:nvSpPr>
        <p:spPr>
          <a:xfrm>
            <a:off x="5580000" y="3060000"/>
            <a:ext cx="4500360" cy="2610360"/>
          </a:xfrm>
          <a:custGeom>
            <a:avLst/>
            <a:gdLst/>
            <a:ahLst/>
            <a:rect l="0" t="0" r="r" b="b"/>
            <a:pathLst>
              <a:path w="12501" h="7251">
                <a:moveTo>
                  <a:pt x="12500" y="7250"/>
                </a:moveTo>
                <a:lnTo>
                  <a:pt x="12500" y="6500"/>
                </a:lnTo>
                <a:lnTo>
                  <a:pt x="2000" y="0"/>
                </a:lnTo>
                <a:lnTo>
                  <a:pt x="0" y="7250"/>
                </a:lnTo>
                <a:lnTo>
                  <a:pt x="12500" y="7250"/>
                </a:lnTo>
                <a:close/>
              </a:path>
            </a:pathLst>
          </a:custGeom>
          <a:solidFill>
            <a:srgbClr val="168253"/>
          </a:solidFill>
          <a:ln w="0">
            <a:noFill/>
          </a:ln>
        </p:spPr>
      </p:sp>
      <p:sp>
        <p:nvSpPr>
          <p:cNvPr id="4" name="Freeform 5"/>
          <p:cNvSpPr/>
          <p:nvPr/>
        </p:nvSpPr>
        <p:spPr>
          <a:xfrm>
            <a:off x="0" y="3764880"/>
            <a:ext cx="5760360" cy="1905480"/>
          </a:xfrm>
          <a:custGeom>
            <a:avLst/>
            <a:gdLst/>
            <a:ahLst/>
            <a:rect l="0" t="0" r="r" b="b"/>
            <a:pathLst>
              <a:path w="16001" h="5293">
                <a:moveTo>
                  <a:pt x="0" y="5292"/>
                </a:moveTo>
                <a:lnTo>
                  <a:pt x="14500" y="5292"/>
                </a:lnTo>
                <a:lnTo>
                  <a:pt x="16000" y="0"/>
                </a:lnTo>
                <a:lnTo>
                  <a:pt x="0" y="2542"/>
                </a:lnTo>
                <a:lnTo>
                  <a:pt x="0" y="5292"/>
                </a:lnTo>
                <a:close/>
              </a:path>
            </a:pathLst>
          </a:custGeom>
          <a:solidFill>
            <a:srgbClr val="3465a4"/>
          </a:solidFill>
          <a:ln w="0">
            <a:noFill/>
          </a:ln>
        </p:spPr>
      </p:sp>
      <p:sp>
        <p:nvSpPr>
          <p:cNvPr id="5" name="Freeform 6"/>
          <p:cNvSpPr/>
          <p:nvPr/>
        </p:nvSpPr>
        <p:spPr>
          <a:xfrm>
            <a:off x="0" y="540000"/>
            <a:ext cx="4320360" cy="3780360"/>
          </a:xfrm>
          <a:custGeom>
            <a:avLst/>
            <a:gdLst/>
            <a:ahLst/>
            <a:rect l="0" t="0" r="r" b="b"/>
            <a:pathLst>
              <a:path w="12001" h="10501">
                <a:moveTo>
                  <a:pt x="0" y="0"/>
                </a:moveTo>
                <a:lnTo>
                  <a:pt x="0" y="10500"/>
                </a:lnTo>
                <a:lnTo>
                  <a:pt x="12000" y="8500"/>
                </a:lnTo>
                <a:lnTo>
                  <a:pt x="0" y="0"/>
                </a:lnTo>
                <a:close/>
              </a:path>
            </a:pathLst>
          </a:custGeom>
          <a:solidFill>
            <a:srgbClr val="780373"/>
          </a:solidFill>
          <a:ln w="0">
            <a:noFill/>
          </a:ln>
        </p:spPr>
      </p:sp>
      <p:sp>
        <p:nvSpPr>
          <p:cNvPr id="6" name="PlaceHolder 7"/>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7" name="PlaceHolder 8"/>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8" name="PlaceHolder 9"/>
          <p:cNvSpPr>
            <a:spLocks noGrp="1"/>
          </p:cNvSpPr>
          <p:nvPr>
            <p:ph type="sldNum"/>
          </p:nvPr>
        </p:nvSpPr>
        <p:spPr>
          <a:xfrm>
            <a:off x="7380000" y="5220000"/>
            <a:ext cx="2340000" cy="360000"/>
          </a:xfrm>
          <a:prstGeom prst="rect">
            <a:avLst/>
          </a:prstGeom>
        </p:spPr>
        <p:txBody>
          <a:bodyPr lIns="0" rIns="0" tIns="0" bIns="0">
            <a:noAutofit/>
          </a:bodyPr>
          <a:p>
            <a:pPr algn="r"/>
            <a:fld id="{64EDECDB-35D0-4767-BB2E-6B947BA16529}"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9" name="PlaceHolder 10"/>
          <p:cNvSpPr>
            <a:spLocks noGrp="1"/>
          </p:cNvSpPr>
          <p:nvPr>
            <p:ph type="body"/>
          </p:nvPr>
        </p:nvSpPr>
        <p:spPr>
          <a:xfrm>
            <a:off x="3780000" y="1980000"/>
            <a:ext cx="2520000" cy="1800000"/>
          </a:xfrm>
          <a:prstGeom prst="rect">
            <a:avLst/>
          </a:prstGeom>
        </p:spPr>
        <p:txBody>
          <a:bodyPr lIns="0" rIns="0" tIns="0" bIns="0">
            <a:normAutofit fontScale="63000"/>
          </a:bodyPr>
          <a:p>
            <a:pPr algn="ctr">
              <a:spcAft>
                <a:spcPts val="1060"/>
              </a:spcAft>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algn="ctr">
              <a:spcAft>
                <a:spcPts val="848"/>
              </a:spcAft>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algn="ctr">
              <a:spcAft>
                <a:spcPts val="635"/>
              </a:spcAft>
            </a:pPr>
            <a:r>
              <a:rPr b="0" lang="en-US" sz="1400" spc="-1" strike="noStrike">
                <a:solidFill>
                  <a:srgbClr val="666666"/>
                </a:solidFill>
                <a:latin typeface="DejaVu Sans"/>
              </a:rPr>
              <a:t>Third Outline Level</a:t>
            </a:r>
            <a:endParaRPr b="0" lang="en-US" sz="1400" spc="-1" strike="noStrike">
              <a:solidFill>
                <a:srgbClr val="666666"/>
              </a:solidFill>
              <a:latin typeface="DejaVu Sans"/>
            </a:endParaRPr>
          </a:p>
          <a:p>
            <a:pPr lvl="3" algn="ctr">
              <a:spcAft>
                <a:spcPts val="422"/>
              </a:spcAft>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algn="ctr">
              <a:spcAft>
                <a:spcPts val="213"/>
              </a:spcAft>
            </a:pPr>
            <a:r>
              <a:rPr b="0" lang="en-US" sz="800" spc="-1" strike="noStrike">
                <a:solidFill>
                  <a:srgbClr val="666666"/>
                </a:solidFill>
                <a:latin typeface="DejaVu Sans"/>
              </a:rPr>
              <a:t>Fifth Outline Level</a:t>
            </a:r>
            <a:endParaRPr b="0" lang="en-US" sz="800" spc="-1" strike="noStrike">
              <a:solidFill>
                <a:srgbClr val="666666"/>
              </a:solidFill>
              <a:latin typeface="DejaVu Sans"/>
            </a:endParaRPr>
          </a:p>
          <a:p>
            <a:pPr lvl="5" algn="ctr">
              <a:spcAft>
                <a:spcPts val="213"/>
              </a:spcAft>
            </a:pPr>
            <a:r>
              <a:rPr b="0" lang="en-US" sz="600" spc="-1" strike="noStrike">
                <a:solidFill>
                  <a:srgbClr val="666666"/>
                </a:solidFill>
                <a:latin typeface="DejaVu Sans"/>
              </a:rPr>
              <a:t>Sixth Outline Level</a:t>
            </a:r>
            <a:endParaRPr b="0" lang="en-US" sz="600" spc="-1" strike="noStrike">
              <a:solidFill>
                <a:srgbClr val="666666"/>
              </a:solidFill>
              <a:latin typeface="DejaVu Sans"/>
            </a:endParaRPr>
          </a:p>
          <a:p>
            <a:pPr lvl="6" algn="ctr">
              <a:spcAft>
                <a:spcPts val="213"/>
              </a:spcAft>
            </a:pPr>
            <a:r>
              <a:rPr b="0" lang="en-US" sz="600" spc="-1" strike="noStrike">
                <a:solidFill>
                  <a:srgbClr val="666666"/>
                </a:solidFill>
                <a:latin typeface="DejaVu Sans"/>
              </a:rPr>
              <a:t>Seventh Outline Level</a:t>
            </a:r>
            <a:endParaRPr b="0" lang="en-US" sz="600" spc="-1" strike="noStrike">
              <a:solidFill>
                <a:srgbClr val="666666"/>
              </a:solidFill>
              <a:latin typeface="DejaVu Sans"/>
            </a:endParaRPr>
          </a:p>
        </p:txBody>
      </p:sp>
      <p:sp>
        <p:nvSpPr>
          <p:cNvPr id="10" name="PlaceHolder 11"/>
          <p:cNvSpPr>
            <a:spLocks noGrp="1"/>
          </p:cNvSpPr>
          <p:nvPr>
            <p:ph type="title"/>
          </p:nvPr>
        </p:nvSpPr>
        <p:spPr>
          <a:xfrm>
            <a:off x="540000" y="180000"/>
            <a:ext cx="3960000" cy="900000"/>
          </a:xfrm>
          <a:prstGeom prst="rect">
            <a:avLst/>
          </a:prstGeom>
        </p:spPr>
        <p:txBody>
          <a:bodyPr lIns="0" rIns="0" tIns="0" bIns="0" anchor="ctr">
            <a:noAutofit/>
          </a:bodyPr>
          <a:p>
            <a:pPr algn="ctr"/>
            <a:r>
              <a:rPr b="0" lang="en-US" sz="3300" spc="-1" strike="noStrike">
                <a:solidFill>
                  <a:srgbClr val="ffffff"/>
                </a:solidFill>
                <a:latin typeface="DejaVu Sans"/>
              </a:rPr>
              <a:t>Click to edit the title text format</a:t>
            </a:r>
            <a:endParaRPr b="0" lang="en-US"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Freeform 1"/>
          <p:cNvSpPr/>
          <p:nvPr/>
        </p:nvSpPr>
        <p:spPr>
          <a:xfrm>
            <a:off x="-36720" y="0"/>
            <a:ext cx="3277080" cy="3240360"/>
          </a:xfrm>
          <a:custGeom>
            <a:avLst/>
            <a:gdLst/>
            <a:ahLst/>
            <a:rect l="0" t="0" r="r" b="b"/>
            <a:pathLst>
              <a:path w="9103" h="9001">
                <a:moveTo>
                  <a:pt x="0" y="0"/>
                </a:moveTo>
                <a:lnTo>
                  <a:pt x="9102" y="0"/>
                </a:lnTo>
                <a:lnTo>
                  <a:pt x="6102" y="9000"/>
                </a:lnTo>
                <a:lnTo>
                  <a:pt x="102" y="4500"/>
                </a:lnTo>
                <a:lnTo>
                  <a:pt x="0" y="0"/>
                </a:lnTo>
                <a:close/>
              </a:path>
            </a:pathLst>
          </a:custGeom>
          <a:solidFill>
            <a:srgbClr val="f10d0c"/>
          </a:solidFill>
          <a:ln w="0">
            <a:noFill/>
          </a:ln>
        </p:spPr>
      </p:sp>
      <p:sp>
        <p:nvSpPr>
          <p:cNvPr id="48" name="Freeform 2"/>
          <p:cNvSpPr/>
          <p:nvPr/>
        </p:nvSpPr>
        <p:spPr>
          <a:xfrm>
            <a:off x="3240000" y="0"/>
            <a:ext cx="5400360" cy="1080360"/>
          </a:xfrm>
          <a:custGeom>
            <a:avLst/>
            <a:gdLst/>
            <a:ahLst/>
            <a:rect l="0" t="0" r="r" b="b"/>
            <a:pathLst>
              <a:path w="15001" h="3001">
                <a:moveTo>
                  <a:pt x="1000" y="0"/>
                </a:moveTo>
                <a:lnTo>
                  <a:pt x="0" y="3000"/>
                </a:lnTo>
                <a:lnTo>
                  <a:pt x="15000" y="0"/>
                </a:lnTo>
                <a:lnTo>
                  <a:pt x="1000" y="0"/>
                </a:lnTo>
                <a:close/>
              </a:path>
            </a:pathLst>
          </a:custGeom>
          <a:solidFill>
            <a:srgbClr val="ea7500"/>
          </a:solidFill>
          <a:ln w="0">
            <a:noFill/>
          </a:ln>
        </p:spPr>
      </p:sp>
      <p:sp>
        <p:nvSpPr>
          <p:cNvPr id="49" name="Freeform 3"/>
          <p:cNvSpPr/>
          <p:nvPr/>
        </p:nvSpPr>
        <p:spPr>
          <a:xfrm>
            <a:off x="6120000" y="0"/>
            <a:ext cx="3960360" cy="3780360"/>
          </a:xfrm>
          <a:custGeom>
            <a:avLst/>
            <a:gdLst/>
            <a:ahLst/>
            <a:rect l="0" t="0" r="r" b="b"/>
            <a:pathLst>
              <a:path w="11001" h="10501">
                <a:moveTo>
                  <a:pt x="11000" y="0"/>
                </a:moveTo>
                <a:lnTo>
                  <a:pt x="0" y="2500"/>
                </a:lnTo>
                <a:lnTo>
                  <a:pt x="11000" y="10500"/>
                </a:lnTo>
                <a:lnTo>
                  <a:pt x="11000" y="0"/>
                </a:lnTo>
                <a:close/>
              </a:path>
            </a:pathLst>
          </a:custGeom>
          <a:solidFill>
            <a:srgbClr val="e8a202"/>
          </a:solidFill>
          <a:ln w="0">
            <a:noFill/>
          </a:ln>
        </p:spPr>
      </p:sp>
      <p:sp>
        <p:nvSpPr>
          <p:cNvPr id="50" name="Freeform 4"/>
          <p:cNvSpPr/>
          <p:nvPr/>
        </p:nvSpPr>
        <p:spPr>
          <a:xfrm>
            <a:off x="6840000" y="2520000"/>
            <a:ext cx="3240360" cy="3150360"/>
          </a:xfrm>
          <a:custGeom>
            <a:avLst/>
            <a:gdLst/>
            <a:ahLst/>
            <a:rect l="0" t="0" r="r" b="b"/>
            <a:pathLst>
              <a:path w="9001" h="8751">
                <a:moveTo>
                  <a:pt x="9000" y="4500"/>
                </a:moveTo>
                <a:lnTo>
                  <a:pt x="3000" y="0"/>
                </a:lnTo>
                <a:lnTo>
                  <a:pt x="0" y="8750"/>
                </a:lnTo>
                <a:lnTo>
                  <a:pt x="9000" y="8750"/>
                </a:lnTo>
                <a:lnTo>
                  <a:pt x="9000" y="4500"/>
                </a:lnTo>
                <a:close/>
              </a:path>
            </a:pathLst>
          </a:custGeom>
          <a:solidFill>
            <a:srgbClr val="168253"/>
          </a:solidFill>
          <a:ln w="0">
            <a:noFill/>
          </a:ln>
        </p:spPr>
      </p:sp>
      <p:sp>
        <p:nvSpPr>
          <p:cNvPr id="51" name="Freeform 5"/>
          <p:cNvSpPr/>
          <p:nvPr/>
        </p:nvSpPr>
        <p:spPr>
          <a:xfrm>
            <a:off x="1800000" y="4500000"/>
            <a:ext cx="5040360" cy="1170360"/>
          </a:xfrm>
          <a:custGeom>
            <a:avLst/>
            <a:gdLst/>
            <a:ahLst/>
            <a:rect l="0" t="0" r="r" b="b"/>
            <a:pathLst>
              <a:path w="14001" h="3251">
                <a:moveTo>
                  <a:pt x="0" y="3250"/>
                </a:moveTo>
                <a:lnTo>
                  <a:pt x="13000" y="3250"/>
                </a:lnTo>
                <a:lnTo>
                  <a:pt x="14000" y="0"/>
                </a:lnTo>
                <a:lnTo>
                  <a:pt x="0" y="3250"/>
                </a:lnTo>
                <a:close/>
              </a:path>
            </a:pathLst>
          </a:custGeom>
          <a:solidFill>
            <a:srgbClr val="3465a4"/>
          </a:solidFill>
          <a:ln w="0">
            <a:noFill/>
          </a:ln>
        </p:spPr>
      </p:sp>
      <p:sp>
        <p:nvSpPr>
          <p:cNvPr id="52" name="Freeform 6"/>
          <p:cNvSpPr/>
          <p:nvPr/>
        </p:nvSpPr>
        <p:spPr>
          <a:xfrm>
            <a:off x="-36720" y="2160000"/>
            <a:ext cx="3997080" cy="3539160"/>
          </a:xfrm>
          <a:custGeom>
            <a:avLst/>
            <a:gdLst/>
            <a:ahLst/>
            <a:rect l="0" t="0" r="r" b="b"/>
            <a:pathLst>
              <a:path w="11103" h="9831">
                <a:moveTo>
                  <a:pt x="0" y="9830"/>
                </a:moveTo>
                <a:lnTo>
                  <a:pt x="1602" y="9830"/>
                </a:lnTo>
                <a:lnTo>
                  <a:pt x="11102" y="7500"/>
                </a:lnTo>
                <a:lnTo>
                  <a:pt x="102" y="0"/>
                </a:lnTo>
                <a:lnTo>
                  <a:pt x="0" y="9830"/>
                </a:lnTo>
                <a:close/>
              </a:path>
            </a:pathLst>
          </a:custGeom>
          <a:solidFill>
            <a:srgbClr val="780373"/>
          </a:solidFill>
          <a:ln w="0">
            <a:noFill/>
          </a:ln>
        </p:spPr>
      </p:sp>
      <p:sp>
        <p:nvSpPr>
          <p:cNvPr id="53" name="PlaceHolder 7"/>
          <p:cNvSpPr>
            <a:spLocks noGrp="1"/>
          </p:cNvSpPr>
          <p:nvPr>
            <p:ph type="dt"/>
          </p:nvPr>
        </p:nvSpPr>
        <p:spPr>
          <a:xfrm>
            <a:off x="360000" y="5220000"/>
            <a:ext cx="2340000" cy="360000"/>
          </a:xfrm>
          <a:prstGeom prst="rect">
            <a:avLst/>
          </a:prstGeom>
        </p:spPr>
        <p:txBody>
          <a:bodyPr lIns="0" rIns="0" tIns="0" bIns="0">
            <a:noAutofit/>
          </a:bodyPr>
          <a:p>
            <a:pPr algn="just"/>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54" name="PlaceHolder 8"/>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55" name="PlaceHolder 9"/>
          <p:cNvSpPr>
            <a:spLocks noGrp="1"/>
          </p:cNvSpPr>
          <p:nvPr>
            <p:ph type="sldNum"/>
          </p:nvPr>
        </p:nvSpPr>
        <p:spPr>
          <a:xfrm>
            <a:off x="7380000" y="5220000"/>
            <a:ext cx="2340000" cy="360000"/>
          </a:xfrm>
          <a:prstGeom prst="rect">
            <a:avLst/>
          </a:prstGeom>
        </p:spPr>
        <p:txBody>
          <a:bodyPr lIns="0" rIns="0" tIns="0" bIns="0">
            <a:noAutofit/>
          </a:bodyPr>
          <a:p>
            <a:pPr algn="r"/>
            <a:fld id="{E3B30BF0-44EB-4871-A47B-A5B6DE39DAE2}"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56" name="PlaceHolder 10"/>
          <p:cNvSpPr>
            <a:spLocks noGrp="1"/>
          </p:cNvSpPr>
          <p:nvPr>
            <p:ph type="title"/>
          </p:nvPr>
        </p:nvSpPr>
        <p:spPr>
          <a:xfrm>
            <a:off x="2880000" y="900000"/>
            <a:ext cx="4320000" cy="108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57" name="PlaceHolder 11"/>
          <p:cNvSpPr>
            <a:spLocks noGrp="1"/>
          </p:cNvSpPr>
          <p:nvPr>
            <p:ph type="body"/>
          </p:nvPr>
        </p:nvSpPr>
        <p:spPr>
          <a:xfrm>
            <a:off x="2880000" y="2160000"/>
            <a:ext cx="4320000" cy="252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600" spc="-1" strike="noStrike">
                <a:solidFill>
                  <a:srgbClr val="666666"/>
                </a:solidFill>
                <a:latin typeface="DejaVu Sans"/>
              </a:rPr>
              <a:t>Second Outline Level</a:t>
            </a:r>
            <a:endParaRPr b="0" lang="en-US"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300" spc="-1" strike="noStrike">
                <a:solidFill>
                  <a:srgbClr val="666666"/>
                </a:solidFill>
                <a:latin typeface="DejaVu Sans"/>
              </a:rPr>
              <a:t>Third Outline Level</a:t>
            </a:r>
            <a:endParaRPr b="0" lang="en-US"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n-US" sz="1000" spc="-1" strike="noStrike">
                <a:solidFill>
                  <a:srgbClr val="666666"/>
                </a:solidFill>
                <a:latin typeface="DejaVu Sans"/>
              </a:rPr>
              <a:t>Fifth Outline Level</a:t>
            </a:r>
            <a:endParaRPr b="0" lang="en-US"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n-US" sz="1000" spc="-1" strike="noStrike">
                <a:solidFill>
                  <a:srgbClr val="666666"/>
                </a:solidFill>
                <a:latin typeface="DejaVu Sans"/>
              </a:rPr>
              <a:t>Sixth Outline Level</a:t>
            </a:r>
            <a:endParaRPr b="0" lang="en-US"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n-US" sz="1000" spc="-1" strike="noStrike">
                <a:solidFill>
                  <a:srgbClr val="666666"/>
                </a:solidFill>
                <a:latin typeface="DejaVu Sans"/>
              </a:rPr>
              <a:t>Seventh Outline Level</a:t>
            </a:r>
            <a:endParaRPr b="0" lang="en-US"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Freeform 1"/>
          <p:cNvSpPr/>
          <p:nvPr/>
        </p:nvSpPr>
        <p:spPr>
          <a:xfrm>
            <a:off x="0" y="0"/>
            <a:ext cx="1980360" cy="3420360"/>
          </a:xfrm>
          <a:custGeom>
            <a:avLst/>
            <a:gdLst/>
            <a:ahLst/>
            <a:rect l="0" t="0" r="r" b="b"/>
            <a:pathLst>
              <a:path w="5501" h="9501">
                <a:moveTo>
                  <a:pt x="0" y="0"/>
                </a:moveTo>
                <a:lnTo>
                  <a:pt x="0" y="8000"/>
                </a:lnTo>
                <a:lnTo>
                  <a:pt x="2500" y="9500"/>
                </a:lnTo>
                <a:lnTo>
                  <a:pt x="5500" y="0"/>
                </a:lnTo>
                <a:lnTo>
                  <a:pt x="0" y="0"/>
                </a:lnTo>
                <a:close/>
              </a:path>
            </a:pathLst>
          </a:custGeom>
          <a:solidFill>
            <a:srgbClr val="f10d0c"/>
          </a:solidFill>
          <a:ln w="0">
            <a:noFill/>
          </a:ln>
        </p:spPr>
      </p:sp>
      <p:sp>
        <p:nvSpPr>
          <p:cNvPr id="95" name="Freeform 2"/>
          <p:cNvSpPr/>
          <p:nvPr/>
        </p:nvSpPr>
        <p:spPr>
          <a:xfrm>
            <a:off x="2340000" y="0"/>
            <a:ext cx="1980360" cy="360360"/>
          </a:xfrm>
          <a:custGeom>
            <a:avLst/>
            <a:gdLst/>
            <a:ahLst/>
            <a:rect l="0" t="0" r="r" b="b"/>
            <a:pathLst>
              <a:path w="5501" h="1001">
                <a:moveTo>
                  <a:pt x="500" y="0"/>
                </a:moveTo>
                <a:lnTo>
                  <a:pt x="0" y="1000"/>
                </a:lnTo>
                <a:lnTo>
                  <a:pt x="5500" y="0"/>
                </a:lnTo>
                <a:lnTo>
                  <a:pt x="500" y="0"/>
                </a:lnTo>
                <a:close/>
              </a:path>
            </a:pathLst>
          </a:custGeom>
          <a:solidFill>
            <a:srgbClr val="ea7500"/>
          </a:solidFill>
          <a:ln w="0">
            <a:noFill/>
          </a:ln>
        </p:spPr>
      </p:sp>
      <p:sp>
        <p:nvSpPr>
          <p:cNvPr id="96" name="Freeform 3"/>
          <p:cNvSpPr/>
          <p:nvPr/>
        </p:nvSpPr>
        <p:spPr>
          <a:xfrm>
            <a:off x="6480000" y="0"/>
            <a:ext cx="3600360" cy="2700360"/>
          </a:xfrm>
          <a:custGeom>
            <a:avLst/>
            <a:gdLst/>
            <a:ahLst/>
            <a:rect l="0" t="0" r="r" b="b"/>
            <a:pathLst>
              <a:path w="10001" h="7501">
                <a:moveTo>
                  <a:pt x="10000" y="0"/>
                </a:moveTo>
                <a:lnTo>
                  <a:pt x="1000" y="0"/>
                </a:lnTo>
                <a:lnTo>
                  <a:pt x="0" y="500"/>
                </a:lnTo>
                <a:lnTo>
                  <a:pt x="10000" y="7500"/>
                </a:lnTo>
                <a:lnTo>
                  <a:pt x="10000" y="0"/>
                </a:lnTo>
                <a:close/>
              </a:path>
            </a:pathLst>
          </a:custGeom>
          <a:solidFill>
            <a:srgbClr val="e8a202"/>
          </a:solidFill>
          <a:ln w="0">
            <a:noFill/>
          </a:ln>
        </p:spPr>
      </p:sp>
      <p:sp>
        <p:nvSpPr>
          <p:cNvPr id="97" name="Freeform 4"/>
          <p:cNvSpPr/>
          <p:nvPr/>
        </p:nvSpPr>
        <p:spPr>
          <a:xfrm>
            <a:off x="8100000" y="2340000"/>
            <a:ext cx="1980360" cy="3330360"/>
          </a:xfrm>
          <a:custGeom>
            <a:avLst/>
            <a:gdLst/>
            <a:ahLst/>
            <a:rect l="0" t="0" r="r" b="b"/>
            <a:pathLst>
              <a:path w="5501" h="9251">
                <a:moveTo>
                  <a:pt x="5500" y="9250"/>
                </a:moveTo>
                <a:lnTo>
                  <a:pt x="5500" y="2000"/>
                </a:lnTo>
                <a:lnTo>
                  <a:pt x="3000" y="0"/>
                </a:lnTo>
                <a:lnTo>
                  <a:pt x="0" y="9250"/>
                </a:lnTo>
                <a:lnTo>
                  <a:pt x="5500" y="9250"/>
                </a:lnTo>
                <a:close/>
              </a:path>
            </a:pathLst>
          </a:custGeom>
          <a:solidFill>
            <a:srgbClr val="168253"/>
          </a:solidFill>
          <a:ln w="0">
            <a:noFill/>
          </a:ln>
        </p:spPr>
      </p:sp>
      <p:sp>
        <p:nvSpPr>
          <p:cNvPr id="98" name="Freeform 5"/>
          <p:cNvSpPr/>
          <p:nvPr/>
        </p:nvSpPr>
        <p:spPr>
          <a:xfrm>
            <a:off x="5940000" y="5220000"/>
            <a:ext cx="1800360" cy="450360"/>
          </a:xfrm>
          <a:custGeom>
            <a:avLst/>
            <a:gdLst/>
            <a:ahLst/>
            <a:rect l="0" t="0" r="r" b="b"/>
            <a:pathLst>
              <a:path w="5001" h="1251">
                <a:moveTo>
                  <a:pt x="4500" y="1250"/>
                </a:moveTo>
                <a:lnTo>
                  <a:pt x="5000" y="0"/>
                </a:lnTo>
                <a:lnTo>
                  <a:pt x="0" y="1250"/>
                </a:lnTo>
                <a:lnTo>
                  <a:pt x="4500" y="1250"/>
                </a:lnTo>
                <a:close/>
              </a:path>
            </a:pathLst>
          </a:custGeom>
          <a:solidFill>
            <a:srgbClr val="3465a4"/>
          </a:solidFill>
          <a:ln w="0">
            <a:noFill/>
          </a:ln>
        </p:spPr>
      </p:sp>
      <p:sp>
        <p:nvSpPr>
          <p:cNvPr id="99" name="Freeform 6"/>
          <p:cNvSpPr/>
          <p:nvPr/>
        </p:nvSpPr>
        <p:spPr>
          <a:xfrm>
            <a:off x="0" y="3240000"/>
            <a:ext cx="3240360" cy="2430360"/>
          </a:xfrm>
          <a:custGeom>
            <a:avLst/>
            <a:gdLst/>
            <a:ahLst/>
            <a:rect l="0" t="0" r="r" b="b"/>
            <a:pathLst>
              <a:path w="9001" h="6751">
                <a:moveTo>
                  <a:pt x="0" y="0"/>
                </a:moveTo>
                <a:lnTo>
                  <a:pt x="0" y="6750"/>
                </a:lnTo>
                <a:lnTo>
                  <a:pt x="9000" y="6750"/>
                </a:lnTo>
                <a:lnTo>
                  <a:pt x="0" y="0"/>
                </a:lnTo>
                <a:close/>
              </a:path>
            </a:pathLst>
          </a:custGeom>
          <a:solidFill>
            <a:srgbClr val="780373"/>
          </a:solidFill>
          <a:ln w="0">
            <a:noFill/>
          </a:ln>
        </p:spPr>
      </p:sp>
      <p:sp>
        <p:nvSpPr>
          <p:cNvPr id="100" name="PlaceHolder 7"/>
          <p:cNvSpPr>
            <a:spLocks noGrp="1"/>
          </p:cNvSpPr>
          <p:nvPr>
            <p:ph type="title"/>
          </p:nvPr>
        </p:nvSpPr>
        <p:spPr>
          <a:xfrm>
            <a:off x="1800000" y="360000"/>
            <a:ext cx="6480000" cy="90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101" name="PlaceHolder 8"/>
          <p:cNvSpPr>
            <a:spLocks noGrp="1"/>
          </p:cNvSpPr>
          <p:nvPr>
            <p:ph type="body"/>
          </p:nvPr>
        </p:nvSpPr>
        <p:spPr>
          <a:xfrm>
            <a:off x="1800000" y="1440000"/>
            <a:ext cx="648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500" spc="-1" strike="noStrike">
                <a:solidFill>
                  <a:srgbClr val="666666"/>
                </a:solidFill>
                <a:latin typeface="DejaVu Sans"/>
              </a:rPr>
              <a:t>Third Outline Level</a:t>
            </a:r>
            <a:endParaRPr b="0" lang="en-US"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200" spc="-1" strike="noStrike">
                <a:solidFill>
                  <a:srgbClr val="666666"/>
                </a:solidFill>
                <a:latin typeface="DejaVu Sans"/>
              </a:rPr>
              <a:t>Fourth Outline Level</a:t>
            </a:r>
            <a:endParaRPr b="0" lang="en-US"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900" spc="-1" strike="noStrike">
                <a:solidFill>
                  <a:srgbClr val="666666"/>
                </a:solidFill>
                <a:latin typeface="DejaVu Sans"/>
              </a:rPr>
              <a:t>Fifth Outline Level</a:t>
            </a:r>
            <a:endParaRPr b="0" lang="en-US"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900" spc="-1" strike="noStrike">
                <a:solidFill>
                  <a:srgbClr val="666666"/>
                </a:solidFill>
                <a:latin typeface="DejaVu Sans"/>
              </a:rPr>
              <a:t>Sixth Outline Level</a:t>
            </a:r>
            <a:endParaRPr b="0" lang="en-US"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900" spc="-1" strike="noStrike">
                <a:solidFill>
                  <a:srgbClr val="666666"/>
                </a:solidFill>
                <a:latin typeface="DejaVu Sans"/>
              </a:rPr>
              <a:t>Seventh Outline Level</a:t>
            </a:r>
            <a:endParaRPr b="0" lang="en-US" sz="900" spc="-1" strike="noStrike">
              <a:solidFill>
                <a:srgbClr val="666666"/>
              </a:solidFill>
              <a:latin typeface="DejaVu Sans"/>
            </a:endParaRPr>
          </a:p>
        </p:txBody>
      </p:sp>
      <p:sp>
        <p:nvSpPr>
          <p:cNvPr id="102" name="PlaceHolder 9"/>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Arial"/>
              </a:rPr>
              <a:t>&lt;date/time&gt;</a:t>
            </a:r>
            <a:endParaRPr b="0" lang="en-US" sz="1400" spc="-1" strike="noStrike">
              <a:solidFill>
                <a:srgbClr val="dddddd"/>
              </a:solidFill>
              <a:latin typeface="Arial"/>
            </a:endParaRPr>
          </a:p>
        </p:txBody>
      </p:sp>
      <p:sp>
        <p:nvSpPr>
          <p:cNvPr id="103" name="PlaceHolder 10"/>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Arial"/>
              </a:rPr>
              <a:t>&lt;footer&gt;</a:t>
            </a:r>
            <a:endParaRPr b="0" lang="en-US" sz="1400" spc="-1" strike="noStrike">
              <a:solidFill>
                <a:srgbClr val="808080"/>
              </a:solidFill>
              <a:latin typeface="Arial"/>
            </a:endParaRPr>
          </a:p>
        </p:txBody>
      </p:sp>
      <p:sp>
        <p:nvSpPr>
          <p:cNvPr id="104" name="PlaceHolder 11"/>
          <p:cNvSpPr>
            <a:spLocks noGrp="1"/>
          </p:cNvSpPr>
          <p:nvPr>
            <p:ph type="sldNum"/>
          </p:nvPr>
        </p:nvSpPr>
        <p:spPr>
          <a:xfrm>
            <a:off x="7380000" y="5220000"/>
            <a:ext cx="2340000" cy="360000"/>
          </a:xfrm>
          <a:prstGeom prst="rect">
            <a:avLst/>
          </a:prstGeom>
        </p:spPr>
        <p:txBody>
          <a:bodyPr lIns="0" rIns="0" tIns="0" bIns="0">
            <a:noAutofit/>
          </a:bodyPr>
          <a:p>
            <a:pPr algn="r"/>
            <a:fld id="{D05B3D17-5448-4AA4-BB73-D75F4DB29424}" type="slidenum">
              <a:rPr b="0" lang="en-US" sz="1400" spc="-1" strike="noStrike">
                <a:solidFill>
                  <a:srgbClr val="dddddd"/>
                </a:solidFill>
                <a:latin typeface="Arial"/>
              </a:rPr>
              <a:t>&lt;number&gt;</a:t>
            </a:fld>
            <a:endParaRPr b="0" lang="en-US"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Freeform 1"/>
          <p:cNvSpPr/>
          <p:nvPr/>
        </p:nvSpPr>
        <p:spPr>
          <a:xfrm>
            <a:off x="0" y="4320000"/>
            <a:ext cx="1980360" cy="1350360"/>
          </a:xfrm>
          <a:custGeom>
            <a:avLst/>
            <a:gdLst/>
            <a:ahLst/>
            <a:rect l="0" t="0" r="r" b="b"/>
            <a:pathLst>
              <a:path w="5501" h="3751">
                <a:moveTo>
                  <a:pt x="0" y="0"/>
                </a:moveTo>
                <a:lnTo>
                  <a:pt x="0" y="3750"/>
                </a:lnTo>
                <a:lnTo>
                  <a:pt x="5500" y="3750"/>
                </a:lnTo>
                <a:lnTo>
                  <a:pt x="0" y="0"/>
                </a:lnTo>
                <a:close/>
              </a:path>
            </a:pathLst>
          </a:custGeom>
          <a:solidFill>
            <a:srgbClr val="780373"/>
          </a:solidFill>
          <a:ln w="0">
            <a:noFill/>
          </a:ln>
        </p:spPr>
      </p:sp>
      <p:sp>
        <p:nvSpPr>
          <p:cNvPr id="142" name="Freeform 2"/>
          <p:cNvSpPr/>
          <p:nvPr/>
        </p:nvSpPr>
        <p:spPr>
          <a:xfrm>
            <a:off x="0" y="0"/>
            <a:ext cx="1080360" cy="3420360"/>
          </a:xfrm>
          <a:custGeom>
            <a:avLst/>
            <a:gdLst/>
            <a:ahLst/>
            <a:rect l="0" t="0" r="r" b="b"/>
            <a:pathLst>
              <a:path w="3001" h="9501">
                <a:moveTo>
                  <a:pt x="0" y="0"/>
                </a:moveTo>
                <a:lnTo>
                  <a:pt x="0" y="9500"/>
                </a:lnTo>
                <a:lnTo>
                  <a:pt x="3000" y="0"/>
                </a:lnTo>
                <a:lnTo>
                  <a:pt x="0" y="0"/>
                </a:lnTo>
                <a:close/>
              </a:path>
            </a:pathLst>
          </a:custGeom>
          <a:solidFill>
            <a:srgbClr val="f10d0c"/>
          </a:solidFill>
          <a:ln w="0">
            <a:noFill/>
          </a:ln>
        </p:spPr>
      </p:sp>
      <p:sp>
        <p:nvSpPr>
          <p:cNvPr id="143" name="Freeform 3"/>
          <p:cNvSpPr/>
          <p:nvPr/>
        </p:nvSpPr>
        <p:spPr>
          <a:xfrm>
            <a:off x="7740000" y="0"/>
            <a:ext cx="2340360" cy="1620360"/>
          </a:xfrm>
          <a:custGeom>
            <a:avLst/>
            <a:gdLst/>
            <a:ahLst/>
            <a:rect l="0" t="0" r="r" b="b"/>
            <a:pathLst>
              <a:path w="6501" h="4501">
                <a:moveTo>
                  <a:pt x="6500" y="0"/>
                </a:moveTo>
                <a:lnTo>
                  <a:pt x="0" y="0"/>
                </a:lnTo>
                <a:lnTo>
                  <a:pt x="6500" y="4500"/>
                </a:lnTo>
                <a:lnTo>
                  <a:pt x="6500" y="0"/>
                </a:lnTo>
                <a:close/>
              </a:path>
            </a:pathLst>
          </a:custGeom>
          <a:solidFill>
            <a:srgbClr val="e8a202"/>
          </a:solidFill>
          <a:ln w="0">
            <a:noFill/>
          </a:ln>
        </p:spPr>
      </p:sp>
      <p:sp>
        <p:nvSpPr>
          <p:cNvPr id="144" name="Freeform 4"/>
          <p:cNvSpPr/>
          <p:nvPr/>
        </p:nvSpPr>
        <p:spPr>
          <a:xfrm>
            <a:off x="9000000" y="2520000"/>
            <a:ext cx="1080360" cy="3150360"/>
          </a:xfrm>
          <a:custGeom>
            <a:avLst/>
            <a:gdLst/>
            <a:ahLst/>
            <a:rect l="0" t="0" r="r" b="b"/>
            <a:pathLst>
              <a:path w="3001" h="8751">
                <a:moveTo>
                  <a:pt x="3000" y="8750"/>
                </a:moveTo>
                <a:lnTo>
                  <a:pt x="3000" y="0"/>
                </a:lnTo>
                <a:lnTo>
                  <a:pt x="0" y="8750"/>
                </a:lnTo>
                <a:lnTo>
                  <a:pt x="3000" y="8750"/>
                </a:lnTo>
                <a:close/>
              </a:path>
            </a:pathLst>
          </a:custGeom>
          <a:solidFill>
            <a:srgbClr val="168253"/>
          </a:solidFill>
          <a:ln w="0">
            <a:noFill/>
          </a:ln>
        </p:spPr>
      </p:sp>
      <p:sp>
        <p:nvSpPr>
          <p:cNvPr id="145"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46"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47" name="PlaceHolder 7"/>
          <p:cNvSpPr>
            <a:spLocks noGrp="1"/>
          </p:cNvSpPr>
          <p:nvPr>
            <p:ph type="sldNum"/>
          </p:nvPr>
        </p:nvSpPr>
        <p:spPr>
          <a:xfrm>
            <a:off x="7380000" y="5220000"/>
            <a:ext cx="2340000" cy="360000"/>
          </a:xfrm>
          <a:prstGeom prst="rect">
            <a:avLst/>
          </a:prstGeom>
        </p:spPr>
        <p:txBody>
          <a:bodyPr lIns="0" rIns="0" tIns="0" bIns="0">
            <a:noAutofit/>
          </a:bodyPr>
          <a:p>
            <a:pPr algn="r"/>
            <a:fld id="{1A0706C8-9462-4957-9F6B-CE7837CA1E95}"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148" name="PlaceHolder 8"/>
          <p:cNvSpPr>
            <a:spLocks noGrp="1"/>
          </p:cNvSpPr>
          <p:nvPr>
            <p:ph type="title"/>
          </p:nvPr>
        </p:nvSpPr>
        <p:spPr>
          <a:xfrm>
            <a:off x="720000" y="360000"/>
            <a:ext cx="8640000" cy="900000"/>
          </a:xfrm>
          <a:prstGeom prst="rect">
            <a:avLst/>
          </a:prstGeom>
        </p:spPr>
        <p:txBody>
          <a:bodyPr lIns="0" rIns="0" tIns="0" bIns="0" anchor="ctr">
            <a:noAutofit/>
          </a:bodyPr>
          <a:p>
            <a:pPr algn="ctr"/>
            <a:r>
              <a:rPr b="0" lang="en-US" sz="3000" spc="-1" strike="noStrike">
                <a:solidFill>
                  <a:srgbClr val="333333"/>
                </a:solidFill>
                <a:latin typeface="DejaVu Sans"/>
              </a:rPr>
              <a:t>Click to edit the title text format</a:t>
            </a:r>
            <a:endParaRPr b="0" lang="en-US" sz="3000" spc="-1" strike="noStrike">
              <a:solidFill>
                <a:srgbClr val="333333"/>
              </a:solidFill>
              <a:latin typeface="DejaVu Sans"/>
            </a:endParaRPr>
          </a:p>
        </p:txBody>
      </p:sp>
      <p:sp>
        <p:nvSpPr>
          <p:cNvPr id="149" name="PlaceHolder 9"/>
          <p:cNvSpPr>
            <a:spLocks noGrp="1"/>
          </p:cNvSpPr>
          <p:nvPr>
            <p:ph type="body"/>
          </p:nvPr>
        </p:nvSpPr>
        <p:spPr>
          <a:xfrm>
            <a:off x="720000" y="1440000"/>
            <a:ext cx="864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745440" y="1911240"/>
            <a:ext cx="2561760" cy="1853640"/>
          </a:xfrm>
          <a:prstGeom prst="rect">
            <a:avLst/>
          </a:prstGeom>
          <a:noFill/>
          <a:ln w="0">
            <a:noFill/>
          </a:ln>
        </p:spPr>
        <p:txBody>
          <a:bodyPr lIns="0" rIns="0" tIns="0" bIns="0" anchor="ctr">
            <a:noAutofit/>
          </a:bodyPr>
          <a:p>
            <a:pPr algn="ctr"/>
            <a:r>
              <a:rPr b="0" lang="en-US" sz="2400" spc="-1" strike="noStrike">
                <a:solidFill>
                  <a:srgbClr val="666666"/>
                </a:solidFill>
                <a:latin typeface="DejaVu Sans"/>
              </a:rPr>
              <a:t>Nick Rugai PhD</a:t>
            </a:r>
            <a:endParaRPr b="0" lang="en-US" sz="2400" spc="-1" strike="noStrike">
              <a:solidFill>
                <a:srgbClr val="666666"/>
              </a:solidFill>
              <a:latin typeface="DejaVu Sans"/>
            </a:endParaRPr>
          </a:p>
        </p:txBody>
      </p:sp>
      <p:sp>
        <p:nvSpPr>
          <p:cNvPr id="187" name="TextShape 2"/>
          <p:cNvSpPr txBox="1"/>
          <p:nvPr/>
        </p:nvSpPr>
        <p:spPr>
          <a:xfrm>
            <a:off x="504000" y="225720"/>
            <a:ext cx="4039560" cy="9468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Lecture 3</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Operations</a:t>
            </a:r>
            <a:endParaRPr b="0" lang="en-US" sz="3000" spc="-1" strike="noStrike">
              <a:solidFill>
                <a:srgbClr val="333333"/>
              </a:solidFill>
              <a:latin typeface="DejaVu Sans"/>
            </a:endParaRPr>
          </a:p>
        </p:txBody>
      </p:sp>
      <p:sp>
        <p:nvSpPr>
          <p:cNvPr id="208" name="TextShape 2"/>
          <p:cNvSpPr txBox="1"/>
          <p:nvPr/>
        </p:nvSpPr>
        <p:spPr>
          <a:xfrm>
            <a:off x="720000" y="1440000"/>
            <a:ext cx="8640000" cy="3600000"/>
          </a:xfrm>
          <a:prstGeom prst="rect">
            <a:avLst/>
          </a:prstGeom>
          <a:noFill/>
          <a:ln w="0">
            <a:noFill/>
          </a:ln>
        </p:spPr>
        <p:txBody>
          <a:bodyPr lIns="0" rIns="0" tIns="0" bIns="0">
            <a:normAutofit fontScale="91000"/>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Operations Have an Order! </a:t>
            </a:r>
            <a:r>
              <a:rPr b="1" lang="en-US" sz="2400" spc="-1" strike="noStrike">
                <a:solidFill>
                  <a:srgbClr val="666666"/>
                </a:solidFill>
                <a:latin typeface="DejaVu Sans"/>
              </a:rPr>
              <a:t>PEMDAS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Parenthesis &gt;&gt;&gt; (1+1) * (2+3)</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Exponentiation &gt;&gt;&gt; 1 + 2 **3 &gt;&gt;&gt; 2*3**2</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Multiplication &gt;&gt;&gt; 2*3-5</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Division &gt;&gt;&gt; 10/5-2</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Addition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Subtraction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Still use parenthesis to make it obvious</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Operations</a:t>
            </a:r>
            <a:endParaRPr b="0" lang="en-US" sz="3000" spc="-1" strike="noStrike">
              <a:solidFill>
                <a:srgbClr val="333333"/>
              </a:solidFill>
              <a:latin typeface="DejaVu Sans"/>
            </a:endParaRPr>
          </a:p>
        </p:txBody>
      </p:sp>
      <p:sp>
        <p:nvSpPr>
          <p:cNvPr id="210"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Operations on strings do not work:</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‘2’-’1’</a:t>
            </a:r>
            <a:endParaRPr b="0" lang="en-US" sz="21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The + sign performs a string concatenation:</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first = ‘hello’</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second = ‘world’</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first + second</a:t>
            </a:r>
            <a:endParaRPr b="0" lang="en-US" sz="21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The * sign performs a repetition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&gt;&gt;&gt; first*3</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Memory Allocation</a:t>
            </a:r>
            <a:endParaRPr b="0" lang="en-US" sz="3000" spc="-1" strike="noStrike">
              <a:solidFill>
                <a:srgbClr val="333333"/>
              </a:solidFill>
              <a:latin typeface="DejaVu Sans"/>
            </a:endParaRPr>
          </a:p>
        </p:txBody>
      </p:sp>
      <p:sp>
        <p:nvSpPr>
          <p:cNvPr id="212"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Python has a garbage collector for variables.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Garbage Collection allows to reclaim unused memory allocations.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In C, the programmer must reclaim them!</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Garbage collection makes debugging easier but it is more time consuming.</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Memory Allocation</a:t>
            </a:r>
            <a:endParaRPr b="0" lang="en-US" sz="3000" spc="-1" strike="noStrike">
              <a:solidFill>
                <a:srgbClr val="333333"/>
              </a:solidFill>
              <a:latin typeface="DejaVu Sans"/>
            </a:endParaRPr>
          </a:p>
        </p:txBody>
      </p:sp>
      <p:pic>
        <p:nvPicPr>
          <p:cNvPr id="214" name="" descr=""/>
          <p:cNvPicPr/>
          <p:nvPr/>
        </p:nvPicPr>
        <p:blipFill>
          <a:blip r:embed="rId1"/>
          <a:stretch/>
        </p:blipFill>
        <p:spPr>
          <a:xfrm>
            <a:off x="685800" y="1554840"/>
            <a:ext cx="3885840" cy="3474360"/>
          </a:xfrm>
          <a:prstGeom prst="rect">
            <a:avLst/>
          </a:prstGeom>
          <a:ln w="18000">
            <a:noFill/>
          </a:ln>
        </p:spPr>
      </p:pic>
      <p:sp>
        <p:nvSpPr>
          <p:cNvPr id="215" name="TextShape 2"/>
          <p:cNvSpPr txBox="1"/>
          <p:nvPr/>
        </p:nvSpPr>
        <p:spPr>
          <a:xfrm>
            <a:off x="4571640" y="1440000"/>
            <a:ext cx="478836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Stack is Static memory allocation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Heap is Dynamic</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Python uses a Private Heap</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Python Memory Management</a:t>
            </a:r>
            <a:endParaRPr b="0" lang="en-US" sz="3000" spc="-1" strike="noStrike">
              <a:solidFill>
                <a:srgbClr val="333333"/>
              </a:solidFill>
              <a:latin typeface="DejaVu Sans"/>
            </a:endParaRPr>
          </a:p>
        </p:txBody>
      </p:sp>
      <p:sp>
        <p:nvSpPr>
          <p:cNvPr id="217"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Ensure that there is memory available.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Has strategies for sorting strings, ints, floats, etc.</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Controlled by the interpreter not the user.</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Treats memory as objects.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Automatic garbage collection.</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189" name="TextShape 2"/>
          <p:cNvSpPr txBox="1"/>
          <p:nvPr/>
        </p:nvSpPr>
        <p:spPr>
          <a:xfrm>
            <a:off x="685800" y="1440000"/>
            <a:ext cx="8674200" cy="1989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 variable is a memory location paired with a name.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 memory allocation is called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Modern computer use 32 or 64 bits per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 bit can be 1 or 0.</a:t>
            </a:r>
            <a:endParaRPr b="0" lang="en-US" sz="2400" spc="-1" strike="noStrike">
              <a:solidFill>
                <a:srgbClr val="666666"/>
              </a:solidFill>
              <a:latin typeface="DejaVu Sans"/>
            </a:endParaRPr>
          </a:p>
        </p:txBody>
      </p:sp>
      <p:sp>
        <p:nvSpPr>
          <p:cNvPr id="190" name="TextShape 3"/>
          <p:cNvSpPr txBox="1"/>
          <p:nvPr/>
        </p:nvSpPr>
        <p:spPr>
          <a:xfrm>
            <a:off x="5715000" y="3200400"/>
            <a:ext cx="3429000" cy="2212560"/>
          </a:xfrm>
          <a:prstGeom prst="rect">
            <a:avLst/>
          </a:prstGeom>
          <a:noFill/>
          <a:ln w="18000">
            <a:noFill/>
          </a:ln>
        </p:spPr>
        <p:txBody>
          <a:bodyPr lIns="90000" rIns="90000" tIns="45000" bIns="45000">
            <a:noAutofit/>
          </a:bodyPr>
          <a:p>
            <a:r>
              <a:rPr b="0" lang="en-US" sz="1800" spc="-1" strike="noStrike">
                <a:latin typeface="DejaVu Sans"/>
              </a:rPr>
              <a:t>1000**1</a:t>
            </a:r>
            <a:r>
              <a:rPr b="0" lang="en-US" sz="1800" spc="-1" strike="noStrike">
                <a:latin typeface="DejaVu Sans"/>
              </a:rPr>
              <a:t>	</a:t>
            </a:r>
            <a:r>
              <a:rPr b="0" lang="en-US" sz="1800" spc="-1" strike="noStrike">
                <a:latin typeface="DejaVu Sans"/>
              </a:rPr>
              <a:t>kB</a:t>
            </a:r>
            <a:r>
              <a:rPr b="0" lang="en-US" sz="1800" spc="-1" strike="noStrike">
                <a:latin typeface="DejaVu Sans"/>
              </a:rPr>
              <a:t>	</a:t>
            </a:r>
            <a:r>
              <a:rPr b="0" lang="en-US" sz="1800" spc="-1" strike="noStrike">
                <a:latin typeface="DejaVu Sans"/>
              </a:rPr>
              <a:t>kilobyte</a:t>
            </a:r>
            <a:endParaRPr b="0" lang="en-US" sz="1800" spc="-1" strike="noStrike">
              <a:latin typeface="DejaVu Sans"/>
            </a:endParaRPr>
          </a:p>
          <a:p>
            <a:r>
              <a:rPr b="0" lang="en-US" sz="1800" spc="-1" strike="noStrike">
                <a:latin typeface="DejaVu Sans"/>
              </a:rPr>
              <a:t>1000**2</a:t>
            </a:r>
            <a:r>
              <a:rPr b="0" lang="en-US" sz="1800" spc="-1" strike="noStrike">
                <a:latin typeface="DejaVu Sans"/>
              </a:rPr>
              <a:t>	</a:t>
            </a:r>
            <a:r>
              <a:rPr b="0" lang="en-US" sz="1800" spc="-1" strike="noStrike">
                <a:latin typeface="DejaVu Sans"/>
              </a:rPr>
              <a:t>MB</a:t>
            </a:r>
            <a:r>
              <a:rPr b="0" lang="en-US" sz="1800" spc="-1" strike="noStrike">
                <a:latin typeface="DejaVu Sans"/>
              </a:rPr>
              <a:t>	</a:t>
            </a:r>
            <a:r>
              <a:rPr b="0" lang="en-US" sz="1800" spc="-1" strike="noStrike">
                <a:latin typeface="DejaVu Sans"/>
              </a:rPr>
              <a:t>megabyte</a:t>
            </a:r>
            <a:endParaRPr b="0" lang="en-US" sz="1800" spc="-1" strike="noStrike">
              <a:latin typeface="DejaVu Sans"/>
            </a:endParaRPr>
          </a:p>
          <a:p>
            <a:r>
              <a:rPr b="0" lang="en-US" sz="1800" spc="-1" strike="noStrike">
                <a:latin typeface="DejaVu Sans"/>
              </a:rPr>
              <a:t>1000**3</a:t>
            </a:r>
            <a:r>
              <a:rPr b="0" lang="en-US" sz="1800" spc="-1" strike="noStrike">
                <a:latin typeface="DejaVu Sans"/>
              </a:rPr>
              <a:t>	</a:t>
            </a:r>
            <a:r>
              <a:rPr b="0" lang="en-US" sz="1800" spc="-1" strike="noStrike">
                <a:latin typeface="DejaVu Sans"/>
              </a:rPr>
              <a:t>GB</a:t>
            </a:r>
            <a:r>
              <a:rPr b="0" lang="en-US" sz="1800" spc="-1" strike="noStrike">
                <a:latin typeface="DejaVu Sans"/>
              </a:rPr>
              <a:t>	</a:t>
            </a:r>
            <a:r>
              <a:rPr b="0" lang="en-US" sz="1800" spc="-1" strike="noStrike">
                <a:latin typeface="DejaVu Sans"/>
              </a:rPr>
              <a:t>gigabyte</a:t>
            </a:r>
            <a:endParaRPr b="0" lang="en-US" sz="1800" spc="-1" strike="noStrike">
              <a:latin typeface="DejaVu Sans"/>
            </a:endParaRPr>
          </a:p>
          <a:p>
            <a:r>
              <a:rPr b="0" lang="en-US" sz="1800" spc="-1" strike="noStrike">
                <a:latin typeface="DejaVu Sans"/>
              </a:rPr>
              <a:t>1000**4</a:t>
            </a:r>
            <a:r>
              <a:rPr b="0" lang="en-US" sz="1800" spc="-1" strike="noStrike">
                <a:latin typeface="DejaVu Sans"/>
              </a:rPr>
              <a:t>	</a:t>
            </a:r>
            <a:r>
              <a:rPr b="0" lang="en-US" sz="1800" spc="-1" strike="noStrike">
                <a:latin typeface="DejaVu Sans"/>
              </a:rPr>
              <a:t>TB</a:t>
            </a:r>
            <a:r>
              <a:rPr b="0" lang="en-US" sz="1800" spc="-1" strike="noStrike">
                <a:latin typeface="DejaVu Sans"/>
              </a:rPr>
              <a:t>	</a:t>
            </a:r>
            <a:r>
              <a:rPr b="0" lang="en-US" sz="1800" spc="-1" strike="noStrike">
                <a:latin typeface="DejaVu Sans"/>
              </a:rPr>
              <a:t>terabyte</a:t>
            </a:r>
            <a:endParaRPr b="0" lang="en-US" sz="1800" spc="-1" strike="noStrike">
              <a:latin typeface="DejaVu Sans"/>
            </a:endParaRPr>
          </a:p>
          <a:p>
            <a:r>
              <a:rPr b="0" lang="en-US" sz="1800" spc="-1" strike="noStrike">
                <a:latin typeface="DejaVu Sans"/>
              </a:rPr>
              <a:t>1000**5</a:t>
            </a:r>
            <a:r>
              <a:rPr b="0" lang="en-US" sz="1800" spc="-1" strike="noStrike">
                <a:latin typeface="DejaVu Sans"/>
              </a:rPr>
              <a:t>	</a:t>
            </a:r>
            <a:r>
              <a:rPr b="0" lang="en-US" sz="1800" spc="-1" strike="noStrike">
                <a:latin typeface="DejaVu Sans"/>
              </a:rPr>
              <a:t>PB</a:t>
            </a:r>
            <a:r>
              <a:rPr b="0" lang="en-US" sz="1800" spc="-1" strike="noStrike">
                <a:latin typeface="DejaVu Sans"/>
              </a:rPr>
              <a:t>	</a:t>
            </a:r>
            <a:r>
              <a:rPr b="0" lang="en-US" sz="1800" spc="-1" strike="noStrike">
                <a:latin typeface="DejaVu Sans"/>
              </a:rPr>
              <a:t>petabyte</a:t>
            </a:r>
            <a:endParaRPr b="0" lang="en-US" sz="1800" spc="-1" strike="noStrike">
              <a:latin typeface="DejaVu Sans"/>
            </a:endParaRPr>
          </a:p>
          <a:p>
            <a:r>
              <a:rPr b="0" lang="en-US" sz="1800" spc="-1" strike="noStrike">
                <a:latin typeface="DejaVu Sans"/>
              </a:rPr>
              <a:t>1000**6</a:t>
            </a:r>
            <a:r>
              <a:rPr b="0" lang="en-US" sz="1800" spc="-1" strike="noStrike">
                <a:latin typeface="DejaVu Sans"/>
              </a:rPr>
              <a:t>	</a:t>
            </a:r>
            <a:r>
              <a:rPr b="0" lang="en-US" sz="1800" spc="-1" strike="noStrike">
                <a:latin typeface="DejaVu Sans"/>
              </a:rPr>
              <a:t>EB</a:t>
            </a:r>
            <a:r>
              <a:rPr b="0" lang="en-US" sz="1800" spc="-1" strike="noStrike">
                <a:latin typeface="DejaVu Sans"/>
              </a:rPr>
              <a:t>	</a:t>
            </a:r>
            <a:r>
              <a:rPr b="0" lang="en-US" sz="1800" spc="-1" strike="noStrike">
                <a:latin typeface="DejaVu Sans"/>
              </a:rPr>
              <a:t>exabyte</a:t>
            </a:r>
            <a:endParaRPr b="0" lang="en-US" sz="1800" spc="-1" strike="noStrike">
              <a:latin typeface="DejaVu Sans"/>
            </a:endParaRPr>
          </a:p>
          <a:p>
            <a:r>
              <a:rPr b="0" lang="en-US" sz="1800" spc="-1" strike="noStrike">
                <a:latin typeface="DejaVu Sans"/>
              </a:rPr>
              <a:t>1000**7</a:t>
            </a:r>
            <a:r>
              <a:rPr b="0" lang="en-US" sz="1800" spc="-1" strike="noStrike">
                <a:latin typeface="DejaVu Sans"/>
              </a:rPr>
              <a:t>	</a:t>
            </a:r>
            <a:r>
              <a:rPr b="0" lang="en-US" sz="1800" spc="-1" strike="noStrike">
                <a:latin typeface="DejaVu Sans"/>
              </a:rPr>
              <a:t>ZB</a:t>
            </a:r>
            <a:r>
              <a:rPr b="0" lang="en-US" sz="1800" spc="-1" strike="noStrike">
                <a:latin typeface="DejaVu Sans"/>
              </a:rPr>
              <a:t>	</a:t>
            </a:r>
            <a:r>
              <a:rPr b="0" lang="en-US" sz="1800" spc="-1" strike="noStrike">
                <a:latin typeface="DejaVu Sans"/>
              </a:rPr>
              <a:t>zettabyte</a:t>
            </a:r>
            <a:endParaRPr b="0" lang="en-US" sz="1800" spc="-1" strike="noStrike">
              <a:latin typeface="DejaVu Sans"/>
            </a:endParaRPr>
          </a:p>
          <a:p>
            <a:r>
              <a:rPr b="0" lang="en-US" sz="1800" spc="-1" strike="noStrike">
                <a:latin typeface="DejaVu Sans"/>
              </a:rPr>
              <a:t>1000**8</a:t>
            </a:r>
            <a:r>
              <a:rPr b="0" lang="en-US" sz="1800" spc="-1" strike="noStrike">
                <a:latin typeface="DejaVu Sans"/>
              </a:rPr>
              <a:t>	</a:t>
            </a:r>
            <a:r>
              <a:rPr b="0" lang="en-US" sz="1800" spc="-1" strike="noStrike">
                <a:latin typeface="DejaVu Sans"/>
              </a:rPr>
              <a:t>YB</a:t>
            </a:r>
            <a:r>
              <a:rPr b="0" lang="en-US" sz="1800" spc="-1" strike="noStrike">
                <a:latin typeface="DejaVu Sans"/>
              </a:rPr>
              <a:t>	</a:t>
            </a:r>
            <a:r>
              <a:rPr b="0" lang="en-US" sz="1800" spc="-1" strike="noStrike">
                <a:latin typeface="DejaVu Sans"/>
              </a:rPr>
              <a:t>yottabyte</a:t>
            </a:r>
            <a:endParaRPr b="0" lang="en-US" sz="1800" spc="-1" strike="noStrike">
              <a:latin typeface="DejaVu Sans"/>
            </a:endParaRPr>
          </a:p>
        </p:txBody>
      </p:sp>
      <p:pic>
        <p:nvPicPr>
          <p:cNvPr id="191" name="" descr=""/>
          <p:cNvPicPr/>
          <p:nvPr/>
        </p:nvPicPr>
        <p:blipFill>
          <a:blip r:embed="rId1"/>
          <a:stretch/>
        </p:blipFill>
        <p:spPr>
          <a:xfrm>
            <a:off x="838440" y="3353040"/>
            <a:ext cx="4190760" cy="213336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193"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 bit is the fundamental unit of computation.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Claude Shannon first use the term bit in 1928.</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 bit is also called shannon:</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One shannon is the information content of an event occurring when its probability is ​1⁄2.</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A coin is a shannon.</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The bit is the measure of information and entropy.</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1-entropy=information.</a:t>
            </a:r>
            <a:endParaRPr b="0" lang="en-US" sz="21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195" name="TextShape 2"/>
          <p:cNvSpPr txBox="1"/>
          <p:nvPr/>
        </p:nvSpPr>
        <p:spPr>
          <a:xfrm>
            <a:off x="1189800" y="2572200"/>
            <a:ext cx="8640000" cy="26856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Classical byte has 8 bits.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128+64+32+16+8+4+2+1=255 for a 8 bit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What number is the example given?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B is short for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b is short for bit.</a:t>
            </a:r>
            <a:endParaRPr b="0" lang="en-US" sz="2400" spc="-1" strike="noStrike">
              <a:solidFill>
                <a:srgbClr val="666666"/>
              </a:solidFill>
              <a:latin typeface="DejaVu Sans"/>
            </a:endParaRPr>
          </a:p>
        </p:txBody>
      </p:sp>
      <p:pic>
        <p:nvPicPr>
          <p:cNvPr id="196" name="" descr=""/>
          <p:cNvPicPr/>
          <p:nvPr/>
        </p:nvPicPr>
        <p:blipFill>
          <a:blip r:embed="rId1"/>
          <a:stretch/>
        </p:blipFill>
        <p:spPr>
          <a:xfrm>
            <a:off x="3200400" y="1086480"/>
            <a:ext cx="3459240" cy="148572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198"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100 in 8 bit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99 in 8 bit byte=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1=</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133=</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200"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Think of a variable as a name attached to a particular object. In Python, variables need not be declared or defined in advance, as is the case in many other programming languages. To create a variable, you just assign it a value and then start using it.</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endParaRPr b="0" lang="en-US" sz="3000" spc="-1" strike="noStrike">
              <a:solidFill>
                <a:srgbClr val="333333"/>
              </a:solidFill>
              <a:latin typeface="DejaVu Sans"/>
            </a:endParaRPr>
          </a:p>
        </p:txBody>
      </p:sp>
      <p:sp>
        <p:nvSpPr>
          <p:cNvPr id="202" name="TextShape 2"/>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Assigning and naming a variable in Python:</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message = ‘Hello Wold’</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message</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n = 2</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n</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type(message)</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type(n)</a:t>
            </a:r>
            <a:endParaRPr b="0" lang="en-US" sz="21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In Python the value not the variable carries the type.</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720000" y="360000"/>
            <a:ext cx="8640000" cy="900000"/>
          </a:xfrm>
          <a:prstGeom prst="rect">
            <a:avLst/>
          </a:prstGeom>
          <a:noFill/>
          <a:ln w="0">
            <a:noFill/>
          </a:ln>
        </p:spPr>
        <p:txBody>
          <a:bodyPr lIns="0" rIns="0" tIns="0" bIns="0" anchor="ctr">
            <a:noAutofit/>
          </a:bodyPr>
          <a:p>
            <a:pPr algn="ctr"/>
            <a:endParaRPr b="0" lang="en-US" sz="3000" spc="-1" strike="noStrike">
              <a:solidFill>
                <a:srgbClr val="333333"/>
              </a:solidFill>
              <a:latin typeface="DejaVu Sans"/>
            </a:endParaRPr>
          </a:p>
        </p:txBody>
      </p:sp>
      <p:sp>
        <p:nvSpPr>
          <p:cNvPr id="204" name="TextShape 2"/>
          <p:cNvSpPr txBox="1"/>
          <p:nvPr/>
        </p:nvSpPr>
        <p:spPr>
          <a:xfrm>
            <a:off x="720000" y="1440000"/>
            <a:ext cx="8640000" cy="3600000"/>
          </a:xfrm>
          <a:prstGeom prst="rect">
            <a:avLst/>
          </a:prstGeom>
          <a:noFill/>
          <a:ln w="0">
            <a:noFill/>
          </a:ln>
        </p:spPr>
        <p:txBody>
          <a:bodyPr lIns="0" rIns="0" tIns="0" bIns="0">
            <a:normAutofit fontScale="80000"/>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Variables names can be as long as you want.</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Can be a mix and match of letters and numbers:</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Can’t start with a number.</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&gt;&gt;&gt; 55bareels = ‘barrels’</a:t>
            </a:r>
            <a:endParaRPr b="0" lang="en-US" sz="21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Can’t use special characters or keywords:</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False class finally is return none continue for lambda try true def from nonlocal while and del global not with as elif if or yield assert else import pass break except in raise</a:t>
            </a:r>
            <a:endParaRPr b="0" lang="en-US" sz="21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Standard to use lowercase.</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Variables</a:t>
            </a:r>
            <a:r>
              <a:rPr b="0" lang="en-US" sz="3000" spc="-1" strike="noStrike">
                <a:solidFill>
                  <a:srgbClr val="333333"/>
                </a:solidFill>
                <a:latin typeface="DejaVu Sans"/>
              </a:rPr>
              <a:t>	</a:t>
            </a:r>
            <a:endParaRPr b="0" lang="en-US" sz="3000" spc="-1" strike="noStrike">
              <a:solidFill>
                <a:srgbClr val="333333"/>
              </a:solidFill>
              <a:latin typeface="DejaVu Sans"/>
            </a:endParaRPr>
          </a:p>
        </p:txBody>
      </p:sp>
      <p:sp>
        <p:nvSpPr>
          <p:cNvPr id="206" name="TextShape 2"/>
          <p:cNvSpPr txBox="1"/>
          <p:nvPr/>
        </p:nvSpPr>
        <p:spPr>
          <a:xfrm>
            <a:off x="720000" y="1440000"/>
            <a:ext cx="8640000" cy="3600000"/>
          </a:xfrm>
          <a:prstGeom prst="rect">
            <a:avLst/>
          </a:prstGeom>
          <a:noFill/>
          <a:ln w="0">
            <a:noFill/>
          </a:ln>
        </p:spPr>
        <p:txBody>
          <a:bodyPr lIns="0" rIns="0" tIns="0" bIns="0">
            <a:normAutofit fontScale="91000"/>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Expression: &gt;&gt;&gt; n + 2</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&gt;&gt;&gt; n =17  #Statement</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&gt;&gt;&gt; print (n)  #Statement</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&gt;&gt;&gt; n #Statement</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 sign allows to use comments.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Anything after the # sign is ignored.</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Use lots of comments!!!</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 </a:t>
            </a:r>
            <a:endParaRPr b="0" lang="en-US" sz="2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2020-08-25T14:09:44Z</dcterms:created>
  <dc:creator/>
  <dc:description/>
  <dc:language>en-US</dc:language>
  <cp:lastModifiedBy/>
  <dcterms:modified xsi:type="dcterms:W3CDTF">2020-08-25T16:36:05Z</dcterms:modified>
  <cp:revision>21</cp:revision>
  <dc:subject/>
  <dc:title>Focus</dc:title>
</cp:coreProperties>
</file>