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C81DC63-23C1-4372-A680-3E518F105467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446B43E-79DD-47FF-9885-7EB9B91147D8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14BB125-E3B8-46A0-9323-912704C6AEDF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Lecture 4 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Nick Rugai PhD </a:t>
            </a:r>
            <a:endParaRPr b="1" lang="en-US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Strings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057400" y="1600200"/>
            <a:ext cx="5943600" cy="32000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Strings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128680" y="228600"/>
            <a:ext cx="7951320" cy="53964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Strings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316600" y="457200"/>
            <a:ext cx="7763400" cy="50720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Strings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s=’a+b+c’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x=s.replace(‘+’, ‘spam’)</a:t>
            </a:r>
            <a:endParaRPr b="0" lang="en-US" sz="2400" spc="-1" strike="noStrike"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Operations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278880" y="228600"/>
            <a:ext cx="6652800" cy="52578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Operations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200400" y="164160"/>
            <a:ext cx="6865560" cy="53794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Operations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764520" y="0"/>
            <a:ext cx="6293880" cy="56696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Operations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40000" y="1101600"/>
            <a:ext cx="9000000" cy="2327400"/>
          </a:xfrm>
          <a:prstGeom prst="rect">
            <a:avLst/>
          </a:prstGeom>
          <a:ln w="1800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600200" y="3482640"/>
            <a:ext cx="6850440" cy="20037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Operations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200400" y="1143000"/>
            <a:ext cx="6842880" cy="43509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Operations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oct(x) returns the value in octal (base 8).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hex(x) returns the value in hexadecimal (base 16).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Import math, math.pi, math.e, abs(x), math.sin(x), pow(x,y), round(x), int(</a:t>
            </a:r>
            <a:r>
              <a:rPr b="1" i="1" lang="en-US" sz="2400" spc="-1" strike="noStrike">
                <a:latin typeface="Source Sans Pro"/>
              </a:rPr>
              <a:t>float</a:t>
            </a:r>
            <a:r>
              <a:rPr b="0" lang="en-US" sz="2400" spc="-1" strike="noStrike">
                <a:latin typeface="Source Sans Pro"/>
              </a:rPr>
              <a:t> x)…</a:t>
            </a:r>
            <a:endParaRPr b="0" lang="en-US" sz="24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Strings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40000" y="1440000"/>
            <a:ext cx="9000000" cy="38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s0 = Hello #Statement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s0+s1 #Concatenate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s0*3 #Repeat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s0[i] #Index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s0[i:j] #Slice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 </a:t>
            </a:r>
            <a:r>
              <a:rPr b="0" lang="en-US" sz="2400" spc="-1" strike="noStrike">
                <a:latin typeface="Source Sans Pro"/>
              </a:rPr>
              <a:t>&gt;&gt;&gt; len(s0) #Length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s0.find(‘l’) #Method call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s0.replace(‘he’, ‘xx’) #Method call</a:t>
            </a:r>
            <a:endParaRPr b="0" lang="en-US" sz="24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Strings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40000" y="1440000"/>
            <a:ext cx="9000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“42” + 2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int(“42) +1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‘spam’ + str(42)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text = ‘1.2345’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float(text)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 </a:t>
            </a:r>
            <a:r>
              <a:rPr b="0" lang="en-US" sz="2400" spc="-1" strike="noStrike">
                <a:latin typeface="Source Sans Pro"/>
              </a:rPr>
              <a:t>&gt;&gt;&gt; s5= ‘flat’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‘The world is %s’ %s5 # Overload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‘That is one %s bird’ %(‘dead’)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&gt;&gt;&gt; “%d %s %d” % (1, ‘dead’, 2)</a:t>
            </a:r>
            <a:endParaRPr b="0" lang="en-US" sz="24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2020-08-27T11:43:23Z</dcterms:created>
  <dc:creator/>
  <dc:description/>
  <dc:language>en-US</dc:language>
  <cp:lastModifiedBy/>
  <dcterms:modified xsi:type="dcterms:W3CDTF">2020-08-27T13:06:17Z</dcterms:modified>
  <cp:revision>12</cp:revision>
  <dc:subject/>
  <dc:title>Vivid</dc:title>
</cp:coreProperties>
</file>