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40000" y="306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20000" y="486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64000" y="702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20000" y="126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64000" y="954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flipH="1">
            <a:off x="540000" y="1350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flipH="1">
            <a:off x="720000" y="1170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flipH="1">
            <a:off x="720000" y="1530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flipH="1">
            <a:off x="864000" y="1746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 flipH="1">
            <a:off x="864000" y="1998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540000" y="2394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720000" y="2214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720000" y="2583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864000" y="2799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864000" y="3051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 flipH="1">
            <a:off x="540000" y="3447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 flipH="1">
            <a:off x="738720" y="3267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 flipH="1">
            <a:off x="729360" y="3636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 flipH="1">
            <a:off x="873360" y="3852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 flipH="1">
            <a:off x="873360" y="4104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549360" y="4500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729360" y="4320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729360" y="4680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873360" y="4896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873360" y="5148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 flipH="1">
            <a:off x="549360" y="5544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 flipH="1">
            <a:off x="729360" y="5364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 flipH="1">
            <a:off x="125928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 flipH="1">
            <a:off x="107928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 flipH="1">
            <a:off x="107928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 flipH="1">
            <a:off x="93528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 flipH="1">
            <a:off x="93528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 flipH="1">
            <a:off x="125928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 flipH="1">
            <a:off x="109800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 flipH="1">
            <a:off x="108864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 flipH="1">
            <a:off x="94464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 flipH="1">
            <a:off x="94464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 flipH="1">
            <a:off x="36864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 flipH="1">
            <a:off x="54864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 flipH="1">
            <a:off x="35928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 flipH="1">
            <a:off x="53928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 flipH="1">
            <a:off x="53928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 flipH="1">
            <a:off x="68328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 flipH="1">
            <a:off x="68328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6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7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8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9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0"/>
          <p:cNvSpPr/>
          <p:nvPr/>
        </p:nvSpPr>
        <p:spPr>
          <a:xfrm flipH="1">
            <a:off x="35928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 flipH="1">
            <a:off x="55800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 flipH="1">
            <a:off x="54864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 flipH="1">
            <a:off x="69264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4"/>
          <p:cNvSpPr/>
          <p:nvPr/>
        </p:nvSpPr>
        <p:spPr>
          <a:xfrm flipH="1">
            <a:off x="69264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5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6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7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8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9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80"/>
          <p:cNvSpPr/>
          <p:nvPr/>
        </p:nvSpPr>
        <p:spPr>
          <a:xfrm flipH="1">
            <a:off x="126864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81"/>
          <p:cNvSpPr/>
          <p:nvPr/>
        </p:nvSpPr>
        <p:spPr>
          <a:xfrm flipH="1">
            <a:off x="108864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82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PlaceHolder 8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40000" y="306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720000" y="486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864000" y="702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720000" y="126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5"/>
          <p:cNvSpPr/>
          <p:nvPr/>
        </p:nvSpPr>
        <p:spPr>
          <a:xfrm>
            <a:off x="864000" y="954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6"/>
          <p:cNvSpPr/>
          <p:nvPr/>
        </p:nvSpPr>
        <p:spPr>
          <a:xfrm flipH="1">
            <a:off x="540000" y="1350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7"/>
          <p:cNvSpPr/>
          <p:nvPr/>
        </p:nvSpPr>
        <p:spPr>
          <a:xfrm flipH="1">
            <a:off x="720000" y="1170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8"/>
          <p:cNvSpPr/>
          <p:nvPr/>
        </p:nvSpPr>
        <p:spPr>
          <a:xfrm flipH="1">
            <a:off x="720000" y="1530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9"/>
          <p:cNvSpPr/>
          <p:nvPr/>
        </p:nvSpPr>
        <p:spPr>
          <a:xfrm flipH="1">
            <a:off x="864000" y="1746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0"/>
          <p:cNvSpPr/>
          <p:nvPr/>
        </p:nvSpPr>
        <p:spPr>
          <a:xfrm flipH="1">
            <a:off x="864000" y="1998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1"/>
          <p:cNvSpPr/>
          <p:nvPr/>
        </p:nvSpPr>
        <p:spPr>
          <a:xfrm>
            <a:off x="540000" y="2394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2"/>
          <p:cNvSpPr/>
          <p:nvPr/>
        </p:nvSpPr>
        <p:spPr>
          <a:xfrm>
            <a:off x="720000" y="2214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3"/>
          <p:cNvSpPr/>
          <p:nvPr/>
        </p:nvSpPr>
        <p:spPr>
          <a:xfrm>
            <a:off x="720000" y="2583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4"/>
          <p:cNvSpPr/>
          <p:nvPr/>
        </p:nvSpPr>
        <p:spPr>
          <a:xfrm>
            <a:off x="864000" y="2799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5"/>
          <p:cNvSpPr/>
          <p:nvPr/>
        </p:nvSpPr>
        <p:spPr>
          <a:xfrm>
            <a:off x="864000" y="3051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6"/>
          <p:cNvSpPr/>
          <p:nvPr/>
        </p:nvSpPr>
        <p:spPr>
          <a:xfrm flipH="1">
            <a:off x="540000" y="3447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7"/>
          <p:cNvSpPr/>
          <p:nvPr/>
        </p:nvSpPr>
        <p:spPr>
          <a:xfrm flipH="1">
            <a:off x="738720" y="3267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8"/>
          <p:cNvSpPr/>
          <p:nvPr/>
        </p:nvSpPr>
        <p:spPr>
          <a:xfrm flipH="1">
            <a:off x="729360" y="3636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9"/>
          <p:cNvSpPr/>
          <p:nvPr/>
        </p:nvSpPr>
        <p:spPr>
          <a:xfrm flipH="1">
            <a:off x="873360" y="3852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0"/>
          <p:cNvSpPr/>
          <p:nvPr/>
        </p:nvSpPr>
        <p:spPr>
          <a:xfrm flipH="1">
            <a:off x="873360" y="4104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1"/>
          <p:cNvSpPr/>
          <p:nvPr/>
        </p:nvSpPr>
        <p:spPr>
          <a:xfrm>
            <a:off x="549360" y="4500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2"/>
          <p:cNvSpPr/>
          <p:nvPr/>
        </p:nvSpPr>
        <p:spPr>
          <a:xfrm>
            <a:off x="729360" y="4320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3"/>
          <p:cNvSpPr/>
          <p:nvPr/>
        </p:nvSpPr>
        <p:spPr>
          <a:xfrm>
            <a:off x="729360" y="4680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4"/>
          <p:cNvSpPr/>
          <p:nvPr/>
        </p:nvSpPr>
        <p:spPr>
          <a:xfrm>
            <a:off x="873360" y="4896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5"/>
          <p:cNvSpPr/>
          <p:nvPr/>
        </p:nvSpPr>
        <p:spPr>
          <a:xfrm>
            <a:off x="873360" y="5148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6"/>
          <p:cNvSpPr/>
          <p:nvPr/>
        </p:nvSpPr>
        <p:spPr>
          <a:xfrm flipH="1">
            <a:off x="549360" y="5544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7"/>
          <p:cNvSpPr/>
          <p:nvPr/>
        </p:nvSpPr>
        <p:spPr>
          <a:xfrm flipH="1">
            <a:off x="729360" y="5364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8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9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0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1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2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3"/>
          <p:cNvSpPr/>
          <p:nvPr/>
        </p:nvSpPr>
        <p:spPr>
          <a:xfrm flipH="1">
            <a:off x="125928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4"/>
          <p:cNvSpPr/>
          <p:nvPr/>
        </p:nvSpPr>
        <p:spPr>
          <a:xfrm flipH="1">
            <a:off x="107928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5"/>
          <p:cNvSpPr/>
          <p:nvPr/>
        </p:nvSpPr>
        <p:spPr>
          <a:xfrm flipH="1">
            <a:off x="107928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6"/>
          <p:cNvSpPr/>
          <p:nvPr/>
        </p:nvSpPr>
        <p:spPr>
          <a:xfrm flipH="1">
            <a:off x="93528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7"/>
          <p:cNvSpPr/>
          <p:nvPr/>
        </p:nvSpPr>
        <p:spPr>
          <a:xfrm flipH="1">
            <a:off x="93528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8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9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0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1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2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3"/>
          <p:cNvSpPr/>
          <p:nvPr/>
        </p:nvSpPr>
        <p:spPr>
          <a:xfrm flipH="1">
            <a:off x="125928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4"/>
          <p:cNvSpPr/>
          <p:nvPr/>
        </p:nvSpPr>
        <p:spPr>
          <a:xfrm flipH="1">
            <a:off x="109800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5"/>
          <p:cNvSpPr/>
          <p:nvPr/>
        </p:nvSpPr>
        <p:spPr>
          <a:xfrm flipH="1">
            <a:off x="108864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6"/>
          <p:cNvSpPr/>
          <p:nvPr/>
        </p:nvSpPr>
        <p:spPr>
          <a:xfrm flipH="1">
            <a:off x="94464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7"/>
          <p:cNvSpPr/>
          <p:nvPr/>
        </p:nvSpPr>
        <p:spPr>
          <a:xfrm flipH="1">
            <a:off x="94464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8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9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0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51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52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53"/>
          <p:cNvSpPr/>
          <p:nvPr/>
        </p:nvSpPr>
        <p:spPr>
          <a:xfrm flipH="1">
            <a:off x="36864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4"/>
          <p:cNvSpPr/>
          <p:nvPr/>
        </p:nvSpPr>
        <p:spPr>
          <a:xfrm flipH="1">
            <a:off x="54864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5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56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57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8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59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60"/>
          <p:cNvSpPr/>
          <p:nvPr/>
        </p:nvSpPr>
        <p:spPr>
          <a:xfrm flipH="1">
            <a:off x="35928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61"/>
          <p:cNvSpPr/>
          <p:nvPr/>
        </p:nvSpPr>
        <p:spPr>
          <a:xfrm flipH="1">
            <a:off x="53928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62"/>
          <p:cNvSpPr/>
          <p:nvPr/>
        </p:nvSpPr>
        <p:spPr>
          <a:xfrm flipH="1">
            <a:off x="53928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63"/>
          <p:cNvSpPr/>
          <p:nvPr/>
        </p:nvSpPr>
        <p:spPr>
          <a:xfrm flipH="1">
            <a:off x="68328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64"/>
          <p:cNvSpPr/>
          <p:nvPr/>
        </p:nvSpPr>
        <p:spPr>
          <a:xfrm flipH="1">
            <a:off x="68328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65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66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67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68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69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70"/>
          <p:cNvSpPr/>
          <p:nvPr/>
        </p:nvSpPr>
        <p:spPr>
          <a:xfrm flipH="1">
            <a:off x="35928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71"/>
          <p:cNvSpPr/>
          <p:nvPr/>
        </p:nvSpPr>
        <p:spPr>
          <a:xfrm flipH="1">
            <a:off x="55800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72"/>
          <p:cNvSpPr/>
          <p:nvPr/>
        </p:nvSpPr>
        <p:spPr>
          <a:xfrm flipH="1">
            <a:off x="54864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73"/>
          <p:cNvSpPr/>
          <p:nvPr/>
        </p:nvSpPr>
        <p:spPr>
          <a:xfrm flipH="1">
            <a:off x="69264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74"/>
          <p:cNvSpPr/>
          <p:nvPr/>
        </p:nvSpPr>
        <p:spPr>
          <a:xfrm flipH="1">
            <a:off x="69264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75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76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77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78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79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80"/>
          <p:cNvSpPr/>
          <p:nvPr/>
        </p:nvSpPr>
        <p:spPr>
          <a:xfrm flipH="1">
            <a:off x="126864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81"/>
          <p:cNvSpPr/>
          <p:nvPr/>
        </p:nvSpPr>
        <p:spPr>
          <a:xfrm flipH="1">
            <a:off x="108864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PlaceHolder 82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PlaceHolder 83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Lecture 6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Times New Roman"/>
              </a:rPr>
              <a:t>Nick Rugai PhD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If elif else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371600" y="1326600"/>
            <a:ext cx="84582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if</a:t>
            </a:r>
            <a:r>
              <a:rPr b="0" lang="en-US" sz="3200" spc="-1" strike="noStrike">
                <a:latin typeface="Arial"/>
              </a:rPr>
              <a:t> is a conditional statement: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latin typeface="Arial"/>
              </a:rPr>
              <a:t>if</a:t>
            </a:r>
            <a:r>
              <a:rPr b="0" lang="en-US" sz="2800" spc="-1" strike="noStrike">
                <a:latin typeface="Arial"/>
              </a:rPr>
              <a:t> x is true → execute a condition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latin typeface="Arial"/>
              </a:rPr>
              <a:t>elif</a:t>
            </a:r>
            <a:r>
              <a:rPr b="0" lang="en-US" sz="2800" spc="-1" strike="noStrike">
                <a:latin typeface="Arial"/>
              </a:rPr>
              <a:t>: "if the previous conditions were not true, then try this condition".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latin typeface="Arial"/>
              </a:rPr>
              <a:t>else</a:t>
            </a:r>
            <a:r>
              <a:rPr b="0" lang="en-US" sz="2800" spc="-1" strike="noStrike">
                <a:latin typeface="Arial"/>
              </a:rPr>
              <a:t> →when if nor elif does not happen!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Write your own function in the shell that takes two numbers and prints which is greater or equal. </a:t>
            </a:r>
            <a:endParaRPr b="0" lang="en-US" sz="32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If elif else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1371600" y="1326600"/>
            <a:ext cx="84582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Write a program that prints out the Fibonacci number given a whole number as argument.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Fibonacci numbers are the numbers in the following integer sequence.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0, 1, 1, 2, 3, 5, 8, 13, 21, 34, 55, 89, 144…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Fn = Fn-1 + Fn-2 </a:t>
            </a:r>
            <a:endParaRPr b="0" lang="en-US" sz="32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Fibonacci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1600200" y="1600200"/>
            <a:ext cx="2715120" cy="2715120"/>
          </a:xfrm>
          <a:prstGeom prst="rect">
            <a:avLst/>
          </a:prstGeom>
          <a:ln w="0">
            <a:noFill/>
          </a:ln>
        </p:spPr>
      </p:pic>
      <p:sp>
        <p:nvSpPr>
          <p:cNvPr id="246" name="TextShape 2"/>
          <p:cNvSpPr txBox="1"/>
          <p:nvPr/>
        </p:nvSpPr>
        <p:spPr>
          <a:xfrm rot="4800">
            <a:off x="4344840" y="1146960"/>
            <a:ext cx="5715000" cy="43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Fibonacci is found in nature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Tree branches,flowering, pine cones, honeycomb, sea shells, etc.  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Fibonacci numbers are the back bone of fractals. </a:t>
            </a:r>
            <a:endParaRPr b="0" lang="en-US" sz="32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and 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1371600" y="1326600"/>
            <a:ext cx="820440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one uses </a:t>
            </a:r>
            <a:r>
              <a:rPr b="1" lang="en-US" sz="3200" spc="-1" strike="noStrike">
                <a:latin typeface="Arial"/>
              </a:rPr>
              <a:t>and</a:t>
            </a:r>
            <a:r>
              <a:rPr b="0" lang="en-US" sz="3200" spc="-1" strike="noStrike">
                <a:latin typeface="Arial"/>
              </a:rPr>
              <a:t> both statements need to be true: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If a &gt;b and b&gt;c: print(‘both are ture’)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Write your own function in the shell.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With the </a:t>
            </a:r>
            <a:r>
              <a:rPr b="1" lang="en-US" sz="3200" spc="-1" strike="noStrike">
                <a:latin typeface="Arial"/>
              </a:rPr>
              <a:t>or</a:t>
            </a:r>
            <a:r>
              <a:rPr b="0" lang="en-US" sz="3200" spc="-1" strike="noStrike">
                <a:latin typeface="Arial"/>
              </a:rPr>
              <a:t> condition, only one statement has to be true for the execution.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Rewrite your function using </a:t>
            </a:r>
            <a:r>
              <a:rPr b="1" lang="en-US" sz="3200" spc="-1" strike="noStrike">
                <a:latin typeface="Arial"/>
              </a:rPr>
              <a:t>or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while and for loops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1600200" y="1326600"/>
            <a:ext cx="7975800" cy="41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while</a:t>
            </a:r>
            <a:r>
              <a:rPr b="0" lang="en-US" sz="3200" spc="-1" strike="noStrike">
                <a:latin typeface="Arial"/>
              </a:rPr>
              <a:t> is a loop that keeps repeating for as long as the condition is true: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Write a function that print 1-5 using a while loop.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Rewrite it using </a:t>
            </a:r>
            <a:r>
              <a:rPr b="1" lang="en-US" sz="2800" spc="-1" strike="noStrike">
                <a:latin typeface="Arial"/>
              </a:rPr>
              <a:t>break</a:t>
            </a:r>
            <a:r>
              <a:rPr b="0" lang="en-US" sz="2800" spc="-1" strike="noStrike">
                <a:latin typeface="Arial"/>
              </a:rPr>
              <a:t> at number 4.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</a:t>
            </a:r>
            <a:r>
              <a:rPr b="1" lang="en-US" sz="3200" spc="-1" strike="noStrike">
                <a:latin typeface="Arial"/>
              </a:rPr>
              <a:t>for</a:t>
            </a:r>
            <a:r>
              <a:rPr b="0" lang="en-US" sz="3200" spc="-1" strike="noStrike">
                <a:latin typeface="Arial"/>
              </a:rPr>
              <a:t> loop allows you to iterate over a sequence: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&gt;&gt;&gt; for x in “Hello”:</a:t>
            </a:r>
            <a:endParaRPr b="0" lang="en-US" sz="2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print(x)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while and for loops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1600200" y="1326600"/>
            <a:ext cx="7975800" cy="41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continue</a:t>
            </a:r>
            <a:r>
              <a:rPr b="0" lang="en-US" sz="3200" spc="-1" strike="noStrike">
                <a:latin typeface="Arial"/>
              </a:rPr>
              <a:t> allows to move to the next statement without causing an error.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pass</a:t>
            </a:r>
            <a:r>
              <a:rPr b="0" lang="en-US" sz="3200" spc="-1" strike="noStrike">
                <a:latin typeface="Arial"/>
              </a:rPr>
              <a:t> allows to exit without an error of the for loop is empty.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while and for loops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1600200" y="1326600"/>
            <a:ext cx="7975800" cy="41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Write a program that prints out the prime number given a start and end number.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2020-09-03T12:08:46Z</dcterms:created>
  <dc:creator/>
  <dc:description/>
  <dc:language>en-US</dc:language>
  <cp:lastModifiedBy/>
  <dcterms:modified xsi:type="dcterms:W3CDTF">2020-09-03T15:17:10Z</dcterms:modified>
  <cp:revision>20</cp:revision>
  <dc:subject/>
  <dc:title>DNA</dc:title>
</cp:coreProperties>
</file>