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Lecture 8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Nick Rugai PhD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Write a function that splits an array at a determined spot and moves the two parts.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Rewrite it using print statements.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Return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Functions that do not return anything are called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void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Functions can have a return: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914400" y="2286000"/>
            <a:ext cx="2833920" cy="7765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810240" y="3063600"/>
            <a:ext cx="3047400" cy="5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Return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28340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Functions can have multiple return values.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Write the following functions and see what happens when the value if 0: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600200" y="2934000"/>
            <a:ext cx="2460600" cy="11804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816080" y="3886200"/>
            <a:ext cx="3184560" cy="119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Incremental Development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67640" y="125964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Run your function often before it is complete and use print() to debug.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Write a function that calculates the distance given two coordinate points: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2971800"/>
            <a:ext cx="3573360" cy="13478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660040" y="3200400"/>
            <a:ext cx="3740760" cy="13860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6248520" y="4161240"/>
            <a:ext cx="3832200" cy="132516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3657600" y="2514600"/>
            <a:ext cx="3336840" cy="5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Return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164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Functions can return other functions: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906840" y="1828800"/>
            <a:ext cx="4122000" cy="73080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457200" y="2926800"/>
            <a:ext cx="907164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 boolean function returns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 or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914400" y="3429000"/>
            <a:ext cx="2430000" cy="146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Return And Recursion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326600"/>
            <a:ext cx="907164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Write a function for factorial number: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14400" y="1768320"/>
            <a:ext cx="1393560" cy="7459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971800" y="2057400"/>
            <a:ext cx="3306600" cy="173664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300600" y="4069800"/>
            <a:ext cx="907164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Recursion is always a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Leap-of-Faith!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What happens when the argument is a string or a negative integer?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Return And Recursion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64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You must assume the user will enter anything!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28800" y="2286000"/>
            <a:ext cx="622512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2020-09-10T12:14:31Z</dcterms:created>
  <dc:creator/>
  <dc:description/>
  <dc:language>en-US</dc:language>
  <cp:lastModifiedBy/>
  <dcterms:modified xsi:type="dcterms:W3CDTF">2020-09-10T13:25:59Z</dcterms:modified>
  <cp:revision>22</cp:revision>
  <dc:subject/>
  <dc:title>Lights</dc:title>
</cp:coreProperties>
</file>