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31.05.2021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awdasd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Asdasd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30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aaaaaaa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asdasd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525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Ekran Gösterisi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Ofis Teması</vt:lpstr>
      <vt:lpstr>awdasd</vt:lpstr>
      <vt:lpstr>aaaaaaa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awdasd</dc:title>
  <dc:creator>Orhan</dc:creator>
  <cp:lastModifiedBy>Orhan</cp:lastModifiedBy>
  <cp:revision>1</cp:revision>
  <dcterms:created xsi:type="dcterms:W3CDTF">2021-05-31T13:58:51Z</dcterms:created>
  <dcterms:modified xsi:type="dcterms:W3CDTF">2021-05-31T13:59:24Z</dcterms:modified>
</cp:coreProperties>
</file>