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E9C1-1388-70B2-849A-28CF0C3AD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5AA7F-5360-57E7-E2D4-AF6F4A9A2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ABA3D-D030-FC56-C0D3-8CBCB20CC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1598-7EC8-45F8-B424-E836F263678E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8A565-7C08-77B1-3CEB-001ECBA3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AB8B1-583E-96D8-300D-0AE8C171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74BF-4060-42D9-959B-59D1EFCBD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0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98B5-9F0C-B076-96EF-812137D6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AF8AE-5634-CFB4-C518-F4ACCBE60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4CE89-A944-2586-C26D-E8C29BE07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1598-7EC8-45F8-B424-E836F263678E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C49ED-C327-2830-C05C-5DC5F9DD0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60D29-F1F5-7C43-7BC5-B7CA14A0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74BF-4060-42D9-959B-59D1EFCBD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72D62D-6604-7DFC-8C04-B67C33A9C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81B2F-7DD7-7502-7E29-943659CDD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CE7EC-3025-2635-3A4B-43A7129D1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1598-7EC8-45F8-B424-E836F263678E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D4E27-EB47-87F5-DB83-404BC9D95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68B4D-CCCF-FE9C-7B3A-99F6D322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74BF-4060-42D9-959B-59D1EFCBD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8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C922-4BA0-CEBC-4A3E-754111E1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93DBC-5AEF-9021-064F-0763FD429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59C2D-0E10-7E66-B724-34D5E76B0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1598-7EC8-45F8-B424-E836F263678E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D5894-04AB-A3E4-E2EA-09C68EC9E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7B32C-ADAE-E4AB-7469-CB9B32A9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74BF-4060-42D9-959B-59D1EFCBD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3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B1F7A-D1B2-B4AD-1D58-58E4EE694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0B030-88B7-94DD-EE4D-8633E0782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1A728-FD68-F35B-2CF5-179EBBA0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1598-7EC8-45F8-B424-E836F263678E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6D5B7-6590-6CCA-B217-F1062C96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53547-D6DB-419E-BEB2-17BD55EC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74BF-4060-42D9-959B-59D1EFCBD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1A27-A230-8B0B-3EBD-2C5E867B1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44250-61C3-E129-3A2A-4EEFD0DF38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D0F1C-2058-200A-98DE-1CDAB9B5B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6C3A2-1C5C-6275-5CDE-9BD8BFF8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1598-7EC8-45F8-B424-E836F263678E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F873D-05EA-357F-D307-3576D146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6F66B-1080-FA4E-1619-6E3606071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74BF-4060-42D9-959B-59D1EFCBD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9DDA0-E517-ED16-15B4-A51743BD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3D65A-9ECC-9B57-11CA-78C516A2F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B836F-552E-8FB0-70C4-674175CDE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E033A-D71E-7D2E-C23E-384C56A9B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EEAF2B-6142-E23E-E18E-A45876C0D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DDA434-DD50-AE81-DA6B-8E4EF193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1598-7EC8-45F8-B424-E836F263678E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9F3FA3-CF92-5028-A8F9-52C6E9A1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3FE9D-DC58-2F48-6E74-8602442F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74BF-4060-42D9-959B-59D1EFCBD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54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ED860-0646-E88E-10FC-67D15D3B5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73D55D-3365-511C-74EB-8131816AA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1598-7EC8-45F8-B424-E836F263678E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EC0D9-82BE-52D0-598E-2C61379F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8F0F3-C868-138C-EB53-B5F1A462B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74BF-4060-42D9-959B-59D1EFCBD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37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DB6D35-D895-A7F7-A1AC-B4A510270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1598-7EC8-45F8-B424-E836F263678E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C130D-4BAC-C5F7-4D8D-CB851F46C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CD8F7-A1B3-E336-89E8-176326589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74BF-4060-42D9-959B-59D1EFCBD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7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11F6-B447-FCE7-FF67-9FA54ACB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74F90-90A2-B675-E5A7-748DE2A5B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691CC-44F8-DA24-E72D-661C7AEF5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2F421-8D25-F11F-DBF9-A884F57CD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1598-7EC8-45F8-B424-E836F263678E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9F755-4129-0793-BEE1-0B92CC561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17CBE-2BE4-F903-7308-1E0DE8B4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74BF-4060-42D9-959B-59D1EFCBD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0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26FA0-F1EE-66E2-12DB-35A33EB83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149BF9-FC58-F716-C4F5-8A9D52AD8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96F19-837C-E676-D811-2B3B278BE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362E6-4605-F301-7E43-22F4359D9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1598-7EC8-45F8-B424-E836F263678E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BDCE1-9E00-71B3-9D0B-75571AE51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CE266-98DC-CB8B-10E5-435612E9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74BF-4060-42D9-959B-59D1EFCBD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0EF1E-C1EA-D938-64AB-26198000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B224F-079C-7960-2C9B-58B987A11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9D397-208F-8496-83FA-585B590B7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51598-7EC8-45F8-B424-E836F263678E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1EB24-50BD-4CFA-3072-AADE93225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D72A3-BBEC-9DE3-E993-FAF53B939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574BF-4060-42D9-959B-59D1EFCBD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4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9C7CAFF-0042-D2A8-9F3B-2B0A1A7EFEF6}"/>
              </a:ext>
            </a:extLst>
          </p:cNvPr>
          <p:cNvSpPr/>
          <p:nvPr/>
        </p:nvSpPr>
        <p:spPr>
          <a:xfrm>
            <a:off x="486562" y="1342239"/>
            <a:ext cx="1929468" cy="13254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53773F-49A4-76A1-24C1-3F1AE294136B}"/>
              </a:ext>
            </a:extLst>
          </p:cNvPr>
          <p:cNvSpPr/>
          <p:nvPr/>
        </p:nvSpPr>
        <p:spPr>
          <a:xfrm>
            <a:off x="8133963" y="5066950"/>
            <a:ext cx="1929468" cy="13254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93A3CC-FBD0-AABA-5910-7EE5E754C949}"/>
              </a:ext>
            </a:extLst>
          </p:cNvPr>
          <p:cNvSpPr/>
          <p:nvPr/>
        </p:nvSpPr>
        <p:spPr>
          <a:xfrm>
            <a:off x="2250819" y="106689"/>
            <a:ext cx="64258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Process/Thread States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7215E9-2F1D-79F8-7093-6BA0D1AD4F9A}"/>
              </a:ext>
            </a:extLst>
          </p:cNvPr>
          <p:cNvSpPr/>
          <p:nvPr/>
        </p:nvSpPr>
        <p:spPr>
          <a:xfrm>
            <a:off x="4035105" y="1543575"/>
            <a:ext cx="1929468" cy="13254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059BB9-D2E1-F9A1-740E-B4F57F21D797}"/>
              </a:ext>
            </a:extLst>
          </p:cNvPr>
          <p:cNvCxnSpPr/>
          <p:nvPr/>
        </p:nvCxnSpPr>
        <p:spPr>
          <a:xfrm>
            <a:off x="2323750" y="1711354"/>
            <a:ext cx="1711355" cy="29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F2393E1-C47E-D7AC-CF0F-6CC7647B3DAC}"/>
              </a:ext>
            </a:extLst>
          </p:cNvPr>
          <p:cNvSpPr/>
          <p:nvPr/>
        </p:nvSpPr>
        <p:spPr>
          <a:xfrm>
            <a:off x="5463749" y="3885930"/>
            <a:ext cx="1929468" cy="13254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7715E2-94A7-EE87-B77D-A199781796B1}"/>
              </a:ext>
            </a:extLst>
          </p:cNvPr>
          <p:cNvCxnSpPr>
            <a:cxnSpLocks/>
          </p:cNvCxnSpPr>
          <p:nvPr/>
        </p:nvCxnSpPr>
        <p:spPr>
          <a:xfrm>
            <a:off x="5394121" y="2801923"/>
            <a:ext cx="701879" cy="108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0CEA74-2130-8BA5-CDAE-1C47C5B8BA9D}"/>
              </a:ext>
            </a:extLst>
          </p:cNvPr>
          <p:cNvCxnSpPr/>
          <p:nvPr/>
        </p:nvCxnSpPr>
        <p:spPr>
          <a:xfrm flipH="1" flipV="1">
            <a:off x="5259897" y="2869035"/>
            <a:ext cx="645953" cy="108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28645D7-AB6B-F50F-2D7E-F377A851E77F}"/>
              </a:ext>
            </a:extLst>
          </p:cNvPr>
          <p:cNvSpPr/>
          <p:nvPr/>
        </p:nvSpPr>
        <p:spPr>
          <a:xfrm>
            <a:off x="7555123" y="1671236"/>
            <a:ext cx="1929468" cy="13254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1C33C2-E896-63E8-907A-573CE0A6B56D}"/>
              </a:ext>
            </a:extLst>
          </p:cNvPr>
          <p:cNvCxnSpPr>
            <a:endCxn id="7" idx="7"/>
          </p:cNvCxnSpPr>
          <p:nvPr/>
        </p:nvCxnSpPr>
        <p:spPr>
          <a:xfrm flipH="1" flipV="1">
            <a:off x="5682009" y="1737684"/>
            <a:ext cx="2245587" cy="5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66D4CD-9059-F3FE-B202-82C930B137A3}"/>
              </a:ext>
            </a:extLst>
          </p:cNvPr>
          <p:cNvCxnSpPr/>
          <p:nvPr/>
        </p:nvCxnSpPr>
        <p:spPr>
          <a:xfrm flipV="1">
            <a:off x="6912528" y="2869035"/>
            <a:ext cx="1140903" cy="108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40C2FA-94BD-3445-B035-8EF8825818B5}"/>
              </a:ext>
            </a:extLst>
          </p:cNvPr>
          <p:cNvCxnSpPr>
            <a:stCxn id="11" idx="6"/>
            <a:endCxn id="5" idx="1"/>
          </p:cNvCxnSpPr>
          <p:nvPr/>
        </p:nvCxnSpPr>
        <p:spPr>
          <a:xfrm>
            <a:off x="7393217" y="4548660"/>
            <a:ext cx="1023310" cy="71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981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Oguz KARAN</dc:creator>
  <cp:lastModifiedBy>Oguz KARAN</cp:lastModifiedBy>
  <cp:revision>1</cp:revision>
  <dcterms:created xsi:type="dcterms:W3CDTF">2024-02-05T17:05:13Z</dcterms:created>
  <dcterms:modified xsi:type="dcterms:W3CDTF">2024-02-05T18:42:24Z</dcterms:modified>
</cp:coreProperties>
</file>