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gZgpW1VlNHnDOIl6zGFmV1yuzO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şlık Slaydı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6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6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1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22" name="Google Shape;22;p1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şlık ve Dikey Metin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key Başlık ve Metin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6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6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2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şlık ve İçerik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oş" showMasterSp="0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ölüm Üstbilgisi" showMasterSp="0" type="secHead">
  <p:cSld name="SECTION_HEADER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9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1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43" name="Google Shape;43;p19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İki İçerik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1097280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Karşılaştırma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1"/>
          <p:cNvSpPr txBox="1"/>
          <p:nvPr>
            <p:ph idx="2" type="body"/>
          </p:nvPr>
        </p:nvSpPr>
        <p:spPr>
          <a:xfrm>
            <a:off x="1097280" y="2582335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21"/>
          <p:cNvSpPr txBox="1"/>
          <p:nvPr>
            <p:ph idx="4" type="body"/>
          </p:nvPr>
        </p:nvSpPr>
        <p:spPr>
          <a:xfrm>
            <a:off x="6217920" y="2582334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Yalnızca Başlık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şlıklı İçerik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3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3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şlıklı Resim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4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4"/>
          <p:cNvSpPr txBox="1"/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BECAD4"/>
          </a:solidFill>
          <a:ln>
            <a:noFill/>
          </a:ln>
        </p:spPr>
        <p:txBody>
          <a:bodyPr anchorCtr="0" anchor="t" bIns="45700" lIns="457200" spcFirstLastPara="1" rIns="0" wrap="square" tIns="4572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24"/>
          <p:cNvSpPr txBox="1"/>
          <p:nvPr>
            <p:ph idx="1" type="body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2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13" name="Google Shape;13;p15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Relationship Id="rId4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2408710" y="772015"/>
            <a:ext cx="7850777" cy="2049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b="1" lang="tr-TR"/>
              <a:t>e2gether</a:t>
            </a:r>
            <a:br>
              <a:rPr b="1" lang="tr-TR"/>
            </a:br>
            <a:r>
              <a:rPr b="1" lang="tr-TR" sz="3600"/>
              <a:t>Grup-8</a:t>
            </a:r>
            <a:endParaRPr b="1" sz="3600"/>
          </a:p>
        </p:txBody>
      </p:sp>
      <p:sp>
        <p:nvSpPr>
          <p:cNvPr id="102" name="Google Shape;102;p1"/>
          <p:cNvSpPr txBox="1"/>
          <p:nvPr>
            <p:ph idx="1" type="subTitle"/>
          </p:nvPr>
        </p:nvSpPr>
        <p:spPr>
          <a:xfrm>
            <a:off x="1016131" y="3082835"/>
            <a:ext cx="10635937" cy="2646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20"/>
              <a:buNone/>
            </a:pPr>
            <a:r>
              <a:rPr b="1" lang="tr-TR" sz="22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AYŞE IRMAK ERÇEVIK</a:t>
            </a:r>
            <a:endParaRPr b="1" sz="22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220"/>
              <a:buNone/>
            </a:pPr>
            <a:r>
              <a:rPr b="1" lang="tr-TR" sz="22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MELISSA GÖŞMEN</a:t>
            </a:r>
            <a:endParaRPr b="1" sz="22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220"/>
              <a:buNone/>
            </a:pPr>
            <a:r>
              <a:rPr b="1" lang="tr-TR" sz="22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MURATHAN KÖSE</a:t>
            </a:r>
            <a:endParaRPr/>
          </a:p>
          <a:p>
            <a:pPr indent="0" lvl="0" marL="0" rtl="0" algn="r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220"/>
              <a:buNone/>
            </a:pPr>
            <a:r>
              <a:rPr b="1" lang="tr-TR" sz="22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ORHAN ONAR</a:t>
            </a:r>
            <a:endParaRPr/>
          </a:p>
          <a:p>
            <a:pPr indent="0" lvl="0" marL="0" rtl="0" algn="r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220"/>
              <a:buNone/>
            </a:pPr>
            <a:r>
              <a:rPr b="1" lang="tr-TR" sz="22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BERKAY ERT</a:t>
            </a:r>
            <a:endParaRPr b="1" sz="22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220"/>
              <a:buNone/>
            </a:pPr>
            <a:r>
              <a:rPr b="1" lang="tr-TR" sz="22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KASIM ALP TOKER</a:t>
            </a:r>
            <a:endParaRPr b="1" sz="22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tr-TR"/>
              <a:t>Sonuçlar 14-15</a:t>
            </a:r>
            <a:endParaRPr b="1"/>
          </a:p>
        </p:txBody>
      </p:sp>
      <p:sp>
        <p:nvSpPr>
          <p:cNvPr id="161" name="Google Shape;161;p10"/>
          <p:cNvSpPr/>
          <p:nvPr/>
        </p:nvSpPr>
        <p:spPr>
          <a:xfrm>
            <a:off x="159672" y="2233163"/>
            <a:ext cx="5718613" cy="26654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0"/>
          <p:cNvSpPr/>
          <p:nvPr/>
        </p:nvSpPr>
        <p:spPr>
          <a:xfrm>
            <a:off x="6087292" y="2233163"/>
            <a:ext cx="5852160" cy="266540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478" y="234352"/>
            <a:ext cx="4447471" cy="3344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1"/>
          <p:cNvPicPr preferRelativeResize="0"/>
          <p:nvPr/>
        </p:nvPicPr>
        <p:blipFill rotWithShape="1">
          <a:blip r:embed="rId4">
            <a:alphaModFix/>
          </a:blip>
          <a:srcRect b="6908" l="0" r="0" t="0"/>
          <a:stretch/>
        </p:blipFill>
        <p:spPr>
          <a:xfrm>
            <a:off x="529478" y="2730137"/>
            <a:ext cx="4630705" cy="3278777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1"/>
          <p:cNvSpPr txBox="1"/>
          <p:nvPr>
            <p:ph idx="1" type="body"/>
          </p:nvPr>
        </p:nvSpPr>
        <p:spPr>
          <a:xfrm>
            <a:off x="5473338" y="2147546"/>
            <a:ext cx="6322423" cy="19150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tr-TR"/>
              <a:t>Biz bu projeyi yaparken linkedin ve piazzadaki bazı özelliklerden yola çıktık.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tr-TR"/>
              <a:t>Her öğrencinin Linkedin’deki gibi becerilerinin, deneyimlerinin ve kişisel özelliklerinin olduğu profilleri var.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"/>
          <p:cNvSpPr txBox="1"/>
          <p:nvPr>
            <p:ph idx="1" type="body"/>
          </p:nvPr>
        </p:nvSpPr>
        <p:spPr>
          <a:xfrm>
            <a:off x="5081452" y="1845734"/>
            <a:ext cx="6074228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tr-TR"/>
              <a:t>Proje sahipleri bu şekilde new post olarak projelerini paylaşacak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tr-TR"/>
              <a:t>Proje sahipleri projesini post olarak paylaşacak ve tüm projeler soldaki gibi listelenecek.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tr-TR"/>
              <a:t>Herhangi bir projeye dahil olmak isteyen öğrenciler listeden kendisine uygun projeyi seçip başvuru yapabilecek.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tr-TR"/>
              <a:t>Proje sahipleri de öğrencilerin profillerini göz önünde bulundurarak başvurularını değerlendirebilecek.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175" name="Google Shape;175;p12"/>
          <p:cNvPicPr preferRelativeResize="0"/>
          <p:nvPr/>
        </p:nvPicPr>
        <p:blipFill rotWithShape="1">
          <a:blip r:embed="rId3">
            <a:alphaModFix/>
          </a:blip>
          <a:srcRect b="0" l="0" r="72492" t="0"/>
          <a:stretch/>
        </p:blipFill>
        <p:spPr>
          <a:xfrm>
            <a:off x="1110344" y="193712"/>
            <a:ext cx="2873828" cy="5675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196" y="391885"/>
            <a:ext cx="11622441" cy="5686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52248"/>
            <a:ext cx="5512066" cy="6195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tr-TR"/>
              <a:t>Amacımız</a:t>
            </a:r>
            <a:endParaRPr b="1"/>
          </a:p>
        </p:txBody>
      </p:sp>
      <p:sp>
        <p:nvSpPr>
          <p:cNvPr id="108" name="Google Shape;108;p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032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❖"/>
            </a:pPr>
            <a:r>
              <a:rPr lang="tr-TR" sz="3200"/>
              <a:t>Farklı bilgiye sahip insanları bir araya getirmek.</a:t>
            </a:r>
            <a:endParaRPr/>
          </a:p>
          <a:p>
            <a:pPr indent="-2032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Noto Sans Symbols"/>
              <a:buChar char="❖"/>
            </a:pPr>
            <a:r>
              <a:rPr lang="tr-TR" sz="3200"/>
              <a:t>Proje için aranan kişiyi doğru seçmek.</a:t>
            </a:r>
            <a:endParaRPr/>
          </a:p>
          <a:p>
            <a:pPr indent="-2032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Noto Sans Symbols"/>
              <a:buChar char="❖"/>
            </a:pPr>
            <a:r>
              <a:rPr lang="tr-TR" sz="3200"/>
              <a:t>Ortaya en iyi projeyi çıkarmak.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tr-TR"/>
              <a:t>NEDEN BU PROJE?</a:t>
            </a:r>
            <a:endParaRPr b="1"/>
          </a:p>
        </p:txBody>
      </p:sp>
      <p:sp>
        <p:nvSpPr>
          <p:cNvPr id="114" name="Google Shape;114;p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b="1" lang="tr-TR" sz="2800"/>
              <a:t>Düşündüğümüz ama seçmediğimiz projeler :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❖"/>
            </a:pPr>
            <a:r>
              <a:rPr b="1" lang="tr-TR" sz="2800"/>
              <a:t>Haritalar Eklentisi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❖"/>
            </a:pPr>
            <a:r>
              <a:rPr b="1" lang="tr-TR" sz="2800"/>
              <a:t>Restoranların Menüleri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❖"/>
            </a:pPr>
            <a:r>
              <a:rPr b="1" lang="tr-TR" sz="2800"/>
              <a:t>Gazete Sitesi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❖"/>
            </a:pPr>
            <a:r>
              <a:rPr b="1" lang="tr-TR" sz="2800"/>
              <a:t>Buton Uygulaması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❖"/>
            </a:pPr>
            <a:r>
              <a:rPr b="1" lang="tr-TR" sz="2800"/>
              <a:t>Proje Şeması’ nı Transkript’ e dönüştürme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b="1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tr-TR"/>
              <a:t>ANKET SONUÇLARI</a:t>
            </a:r>
            <a:endParaRPr b="1"/>
          </a:p>
        </p:txBody>
      </p:sp>
      <p:sp>
        <p:nvSpPr>
          <p:cNvPr id="120" name="Google Shape;120;p4"/>
          <p:cNvSpPr/>
          <p:nvPr/>
        </p:nvSpPr>
        <p:spPr>
          <a:xfrm>
            <a:off x="289197" y="2543810"/>
            <a:ext cx="5450462" cy="231557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6126480" y="2543810"/>
            <a:ext cx="5507461" cy="20762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/>
          <p:nvPr/>
        </p:nvSpPr>
        <p:spPr>
          <a:xfrm>
            <a:off x="313509" y="2355162"/>
            <a:ext cx="5460275" cy="2383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5956663" y="2355162"/>
            <a:ext cx="6091646" cy="2383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tr-TR"/>
              <a:t>Sonuçlar 3-4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tr-TR"/>
              <a:t>Sonuçlar 5-6</a:t>
            </a:r>
            <a:endParaRPr b="1"/>
          </a:p>
        </p:txBody>
      </p:sp>
      <p:sp>
        <p:nvSpPr>
          <p:cNvPr id="134" name="Google Shape;134;p6"/>
          <p:cNvSpPr/>
          <p:nvPr/>
        </p:nvSpPr>
        <p:spPr>
          <a:xfrm>
            <a:off x="143691" y="2250659"/>
            <a:ext cx="6139543" cy="26348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6"/>
          <p:cNvSpPr/>
          <p:nvPr/>
        </p:nvSpPr>
        <p:spPr>
          <a:xfrm>
            <a:off x="6635931" y="2250658"/>
            <a:ext cx="5460275" cy="280375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tr-TR"/>
              <a:t>Sonuçlar 7</a:t>
            </a:r>
            <a:endParaRPr b="1"/>
          </a:p>
        </p:txBody>
      </p:sp>
      <p:sp>
        <p:nvSpPr>
          <p:cNvPr id="141" name="Google Shape;141;p7"/>
          <p:cNvSpPr/>
          <p:nvPr/>
        </p:nvSpPr>
        <p:spPr>
          <a:xfrm>
            <a:off x="1994027" y="2181498"/>
            <a:ext cx="8264905" cy="372291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tr-TR"/>
              <a:t>Sonuçlar 8-9</a:t>
            </a:r>
            <a:endParaRPr b="1"/>
          </a:p>
        </p:txBody>
      </p:sp>
      <p:sp>
        <p:nvSpPr>
          <p:cNvPr id="147" name="Google Shape;147;p8"/>
          <p:cNvSpPr/>
          <p:nvPr/>
        </p:nvSpPr>
        <p:spPr>
          <a:xfrm>
            <a:off x="146607" y="2407413"/>
            <a:ext cx="5535736" cy="23999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8"/>
          <p:cNvSpPr/>
          <p:nvPr/>
        </p:nvSpPr>
        <p:spPr>
          <a:xfrm>
            <a:off x="6021977" y="2407413"/>
            <a:ext cx="6065520" cy="23999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tr-TR"/>
              <a:t>Sonuçlar 10-11</a:t>
            </a:r>
            <a:endParaRPr b="1"/>
          </a:p>
        </p:txBody>
      </p:sp>
      <p:sp>
        <p:nvSpPr>
          <p:cNvPr id="154" name="Google Shape;154;p9"/>
          <p:cNvSpPr/>
          <p:nvPr/>
        </p:nvSpPr>
        <p:spPr>
          <a:xfrm>
            <a:off x="407865" y="2407412"/>
            <a:ext cx="5522672" cy="27785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9"/>
          <p:cNvSpPr/>
          <p:nvPr/>
        </p:nvSpPr>
        <p:spPr>
          <a:xfrm>
            <a:off x="6348549" y="2407412"/>
            <a:ext cx="5521806" cy="250422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çmişe bakış">
  <a:themeElements>
    <a:clrScheme name="Geçmişe bakış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2019-06-17T11:59:48Z</dcterms:created>
  <dc:creator>Windows Kullanıcısı</dc:creator>
</cp:coreProperties>
</file>