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85" r:id="rId4"/>
    <p:sldId id="283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5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98" d="100"/>
          <a:sy n="98" d="100"/>
        </p:scale>
        <p:origin x="-21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53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4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651" r:id="rId13"/>
    <p:sldLayoutId id="2147483650" r:id="rId14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WhatsAppBot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WhatsApp is a widely used social networking app</a:t>
            </a:r>
          </a:p>
          <a:p>
            <a:r>
              <a:rPr lang="en-US" dirty="0" smtClean="0"/>
              <a:t>Has no open API for out side control</a:t>
            </a:r>
          </a:p>
          <a:p>
            <a:r>
              <a:rPr lang="en-US" dirty="0" smtClean="0"/>
              <a:t>Supports group chats that tends to be long and lose its focus</a:t>
            </a:r>
          </a:p>
          <a:p>
            <a:r>
              <a:rPr lang="en-US" dirty="0" smtClean="0"/>
              <a:t>Automatic respond when you are away or busy</a:t>
            </a:r>
          </a:p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oavs\Documents\whatsappbot_images\phon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25" y="434905"/>
            <a:ext cx="1810298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yoavs\Documents\whatsappbot_images\robo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3358312" cy="2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yoavs\Documents\whatsappbot_images\chrom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4590"/>
            <a:ext cx="3657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2342024" y="1317590"/>
            <a:ext cx="1696576" cy="17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5108156" y="2460590"/>
            <a:ext cx="452420" cy="15018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864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a conversation</a:t>
            </a:r>
          </a:p>
          <a:p>
            <a:r>
              <a:rPr lang="en-US" dirty="0" smtClean="0"/>
              <a:t>Coordinate events</a:t>
            </a:r>
          </a:p>
          <a:p>
            <a:r>
              <a:rPr lang="en-US" dirty="0" smtClean="0"/>
              <a:t>Monitor conversation mood</a:t>
            </a:r>
          </a:p>
          <a:p>
            <a:r>
              <a:rPr lang="en-US" dirty="0" smtClean="0"/>
              <a:t>Automatic reply</a:t>
            </a:r>
          </a:p>
          <a:p>
            <a:r>
              <a:rPr lang="en-US" dirty="0" smtClean="0"/>
              <a:t>Pre planed or periodic messages</a:t>
            </a:r>
            <a:endParaRPr lang="en-US" dirty="0"/>
          </a:p>
        </p:txBody>
      </p:sp>
      <p:pic>
        <p:nvPicPr>
          <p:cNvPr id="4" name="Picture 3" descr="C:\Users\yoavs\Documents\whatsappbot_images\robo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"/>
            <a:ext cx="3358312" cy="2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871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WhatsApp web running on Chrome browser</a:t>
            </a:r>
          </a:p>
          <a:p>
            <a:r>
              <a:rPr lang="en-US" dirty="0" smtClean="0"/>
              <a:t>Bot use Selenium engine to access the chats</a:t>
            </a:r>
          </a:p>
          <a:p>
            <a:r>
              <a:rPr lang="en-US" dirty="0" smtClean="0"/>
              <a:t>Bot listen to selected chats</a:t>
            </a:r>
          </a:p>
          <a:p>
            <a:r>
              <a:rPr lang="en-US" dirty="0" smtClean="0"/>
              <a:t>Bot process the chat content and respond</a:t>
            </a:r>
          </a:p>
          <a:p>
            <a:pPr lvl="1"/>
            <a:r>
              <a:rPr lang="en-US" smtClean="0"/>
              <a:t>Notify </a:t>
            </a:r>
            <a:r>
              <a:rPr lang="en-US" dirty="0" smtClean="0"/>
              <a:t>on alerting content</a:t>
            </a:r>
          </a:p>
          <a:p>
            <a:pPr lvl="1"/>
            <a:r>
              <a:rPr lang="en-US" dirty="0" smtClean="0"/>
              <a:t>Automatically reply on specify messages </a:t>
            </a:r>
          </a:p>
          <a:p>
            <a:pPr lvl="1"/>
            <a:r>
              <a:rPr lang="en-US" dirty="0" smtClean="0"/>
              <a:t>Monitor event status and send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581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</Words>
  <Application>Microsoft Office PowerPoint</Application>
  <PresentationFormat>On-screen Show (4:3)</PresentationFormat>
  <Paragraphs>37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WhatsAppBot</vt:lpstr>
      <vt:lpstr>Motivation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2016-07-13T23:55:34Z</dcterms:created>
  <dcterms:modified xsi:type="dcterms:W3CDTF">2016-07-14T00:52:56Z</dcterms:modified>
</cp:coreProperties>
</file>