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9" autoAdjust="0"/>
    <p:restoredTop sz="94660"/>
  </p:normalViewPr>
  <p:slideViewPr>
    <p:cSldViewPr snapToGrid="0">
      <p:cViewPr>
        <p:scale>
          <a:sx n="25" d="100"/>
          <a:sy n="25" d="100"/>
        </p:scale>
        <p:origin x="1056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027CB-3032-41CC-90A4-18AECBCA2877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F840-BCA8-4D1A-977C-FBA06241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תמונה 1024" descr="תמונה שמכילה חפץ מחוץ לבית&#10;&#10;התיאור נוצר באופן אוטומטי">
            <a:extLst>
              <a:ext uri="{FF2B5EF4-FFF2-40B4-BE49-F238E27FC236}">
                <a16:creationId xmlns:a16="http://schemas.microsoft.com/office/drawing/2014/main" id="{518A7F6B-0817-4743-9376-17F6E6F0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" y="26558820"/>
            <a:ext cx="19020918" cy="12755938"/>
          </a:xfrm>
          <a:prstGeom prst="rect">
            <a:avLst/>
          </a:prstGeom>
        </p:spPr>
      </p:pic>
      <p:pic>
        <p:nvPicPr>
          <p:cNvPr id="31" name="תמונה 30" descr="תמונה שמכילה חפץ מחוץ לבית&#10;&#10;התיאור נוצר באופן אוטומטי">
            <a:extLst>
              <a:ext uri="{FF2B5EF4-FFF2-40B4-BE49-F238E27FC236}">
                <a16:creationId xmlns:a16="http://schemas.microsoft.com/office/drawing/2014/main" id="{0B37AD22-A8C1-4195-96DF-91937EA1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4" r="11294"/>
          <a:stretch/>
        </p:blipFill>
        <p:spPr>
          <a:xfrm rot="3301479">
            <a:off x="13434182" y="8571398"/>
            <a:ext cx="18352391" cy="115319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B389F16-E614-4744-8260-E0112A1953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399288" cy="43200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×ª××× × ×§×©××¨×">
            <a:extLst>
              <a:ext uri="{FF2B5EF4-FFF2-40B4-BE49-F238E27FC236}">
                <a16:creationId xmlns:a16="http://schemas.microsoft.com/office/drawing/2014/main" id="{57B2580D-7D33-4A8E-B948-A10097B32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618" y="10467271"/>
            <a:ext cx="24128657" cy="270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../Dropbox/Graphics/CS%20Bar%20Ilan/CSBIUProfileWhite.jpg">
            <a:extLst>
              <a:ext uri="{FF2B5EF4-FFF2-40B4-BE49-F238E27FC236}">
                <a16:creationId xmlns:a16="http://schemas.microsoft.com/office/drawing/2014/main" id="{C1C73DC6-777F-4048-B7E0-15AD4FA06F6C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1684422" y="3513220"/>
            <a:ext cx="8373978" cy="41388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×ª××¦××ª ×ª××× × ×¢×××¨ âªGigaspaces logoâ¬â">
            <a:extLst>
              <a:ext uri="{FF2B5EF4-FFF2-40B4-BE49-F238E27FC236}">
                <a16:creationId xmlns:a16="http://schemas.microsoft.com/office/drawing/2014/main" id="{6C2593D4-020A-4CFD-B704-B52E9D17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16" y="4042610"/>
            <a:ext cx="11584972" cy="2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×ª××¦××ª ×ª××× × ×¢×××¨ âªpython logoâ¬â">
            <a:extLst>
              <a:ext uri="{FF2B5EF4-FFF2-40B4-BE49-F238E27FC236}">
                <a16:creationId xmlns:a16="http://schemas.microsoft.com/office/drawing/2014/main" id="{DD799F94-D62B-499B-8DE4-41369BE9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10508"/>
            <a:ext cx="2996030" cy="196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×ª××¦××ª ×ª××× × ×¢×××¨ âªscikit learn logoâ¬â">
            <a:extLst>
              <a:ext uri="{FF2B5EF4-FFF2-40B4-BE49-F238E27FC236}">
                <a16:creationId xmlns:a16="http://schemas.microsoft.com/office/drawing/2014/main" id="{68A0DDE6-0507-47A6-902B-2150436C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68" y="39173321"/>
            <a:ext cx="3143073" cy="17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×ª××¦××ª ×ª××× × ×¢×××¨ âªapache kafka logoâ¬â">
            <a:extLst>
              <a:ext uri="{FF2B5EF4-FFF2-40B4-BE49-F238E27FC236}">
                <a16:creationId xmlns:a16="http://schemas.microsoft.com/office/drawing/2014/main" id="{08D1106E-25BD-44C9-A3F5-0B9BC2FB2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4" b="25541"/>
          <a:stretch/>
        </p:blipFill>
        <p:spPr bwMode="auto">
          <a:xfrm>
            <a:off x="5921407" y="39092627"/>
            <a:ext cx="4246572" cy="199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×ª××¦××ª ×ª××× × ×¢×××¨ âªinsightedge logoâ¬â">
            <a:extLst>
              <a:ext uri="{FF2B5EF4-FFF2-40B4-BE49-F238E27FC236}">
                <a16:creationId xmlns:a16="http://schemas.microsoft.com/office/drawing/2014/main" id="{94B20B67-ECC1-45B6-9457-762EC727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23" y="39105144"/>
            <a:ext cx="5057719" cy="177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×ª××¦××ª ×ª××× × ×¢×××¨ âªtableau logoâ¬â">
            <a:extLst>
              <a:ext uri="{FF2B5EF4-FFF2-40B4-BE49-F238E27FC236}">
                <a16:creationId xmlns:a16="http://schemas.microsoft.com/office/drawing/2014/main" id="{8F1B6DAF-EE99-4CF5-9B1D-C8E34B29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995" y="38846543"/>
            <a:ext cx="3793872" cy="22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×ª××¦××ª ×ª××× × ×¢×××¨ âªec2 logoâ¬â">
            <a:extLst>
              <a:ext uri="{FF2B5EF4-FFF2-40B4-BE49-F238E27FC236}">
                <a16:creationId xmlns:a16="http://schemas.microsoft.com/office/drawing/2014/main" id="{199FE475-733C-4BF3-A8DB-6209FAB27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7" t="12239" r="28433"/>
          <a:stretch/>
        </p:blipFill>
        <p:spPr bwMode="auto">
          <a:xfrm>
            <a:off x="20074135" y="37901654"/>
            <a:ext cx="2536242" cy="33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×ª××¦××ª ×ª××× × ×¢×××¨ âªapache spark logoâ¬â">
            <a:extLst>
              <a:ext uri="{FF2B5EF4-FFF2-40B4-BE49-F238E27FC236}">
                <a16:creationId xmlns:a16="http://schemas.microsoft.com/office/drawing/2014/main" id="{6EC8762F-B0DC-486C-8BDC-FC1C652F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484" y="38790920"/>
            <a:ext cx="3673466" cy="19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5FB3EA7-F118-4C2F-9598-269F1D0EC3FE}"/>
              </a:ext>
            </a:extLst>
          </p:cNvPr>
          <p:cNvSpPr txBox="1"/>
          <p:nvPr/>
        </p:nvSpPr>
        <p:spPr>
          <a:xfrm>
            <a:off x="5958348" y="7403690"/>
            <a:ext cx="199693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ahnschrift SemiLight" panose="020B0502040204020203" pitchFamily="34" charset="0"/>
              </a:rPr>
              <a:t>Streaming Uber Taxi Demand Prediction</a:t>
            </a:r>
          </a:p>
          <a:p>
            <a:pPr algn="ctr"/>
            <a:r>
              <a:rPr lang="en-US" sz="4800" dirty="0">
                <a:latin typeface="Bahnschrift SemiLight" panose="020B0502040204020203" pitchFamily="34" charset="0"/>
              </a:rPr>
              <a:t>Liz </a:t>
            </a:r>
            <a:r>
              <a:rPr lang="en-US" sz="4800" dirty="0" err="1">
                <a:latin typeface="Bahnschrift SemiLight" panose="020B0502040204020203" pitchFamily="34" charset="0"/>
              </a:rPr>
              <a:t>Aharonian</a:t>
            </a:r>
            <a:r>
              <a:rPr lang="en-US" sz="4800" dirty="0">
                <a:latin typeface="Bahnschrift SemiLight" panose="020B0502040204020203" pitchFamily="34" charset="0"/>
              </a:rPr>
              <a:t> &amp; Ori Ben-</a:t>
            </a:r>
            <a:r>
              <a:rPr lang="en-US" sz="4800" dirty="0" err="1">
                <a:latin typeface="Bahnschrift SemiLight" panose="020B0502040204020203" pitchFamily="34" charset="0"/>
              </a:rPr>
              <a:t>Zaken</a:t>
            </a:r>
            <a:endParaRPr lang="en-US" sz="4800" dirty="0">
              <a:latin typeface="Bahnschrift SemiLight" panose="020B0502040204020203" pitchFamily="34" charset="0"/>
            </a:endParaRPr>
          </a:p>
          <a:p>
            <a:pPr algn="ctr"/>
            <a:r>
              <a:rPr lang="en-US" sz="4000" dirty="0">
                <a:latin typeface="Bahnschrift SemiLight" panose="020B0502040204020203" pitchFamily="34" charset="0"/>
              </a:rPr>
              <a:t>Supervisors: Barak Bar-Orion, Yohana Khoury, Yoav </a:t>
            </a:r>
            <a:r>
              <a:rPr lang="en-US" sz="4000" dirty="0" err="1">
                <a:latin typeface="Bahnschrift SemiLight" panose="020B0502040204020203" pitchFamily="34" charset="0"/>
              </a:rPr>
              <a:t>Einav</a:t>
            </a:r>
            <a:r>
              <a:rPr lang="en-US" sz="4000" dirty="0">
                <a:latin typeface="Bahnschrift SemiLight" panose="020B0502040204020203" pitchFamily="34" charset="0"/>
              </a:rPr>
              <a:t>, Tal Doron</a:t>
            </a:r>
          </a:p>
        </p:txBody>
      </p:sp>
      <p:pic>
        <p:nvPicPr>
          <p:cNvPr id="7" name="Picture 6" descr="×ª××¦××ª ×ª××× × ×¢×××¨ âªdocker logo pngâ¬â">
            <a:extLst>
              <a:ext uri="{FF2B5EF4-FFF2-40B4-BE49-F238E27FC236}">
                <a16:creationId xmlns:a16="http://schemas.microsoft.com/office/drawing/2014/main" id="{1173FDFF-89E2-4DDB-83FA-17BA19C5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6653" y="38522789"/>
            <a:ext cx="3170414" cy="26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004C48E-8944-469B-BCC4-5C9DDAAE0D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49" y="10800247"/>
            <a:ext cx="17563701" cy="3740141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8F884C0A-D7C5-4063-B34A-24C2D6F355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19" y="18865665"/>
            <a:ext cx="17124206" cy="3646552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48C2111E-ED5E-4507-8E8F-58D66DB034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15" y="22923983"/>
            <a:ext cx="17122121" cy="364655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2D0D16C-2D5F-42AE-A6B7-3B8E805462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33" y="33046648"/>
            <a:ext cx="17365732" cy="3697984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72883E47-0A9E-45D8-A682-7617BA6DB692}"/>
              </a:ext>
            </a:extLst>
          </p:cNvPr>
          <p:cNvPicPr/>
          <p:nvPr/>
        </p:nvPicPr>
        <p:blipFill>
          <a:blip r:embed="rId19"/>
          <a:stretch>
            <a:fillRect/>
          </a:stretch>
        </p:blipFill>
        <p:spPr>
          <a:xfrm>
            <a:off x="21958292" y="27049320"/>
            <a:ext cx="8729214" cy="5605607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9DC809A2-F699-4118-A6FB-7D8CBED406F5}"/>
              </a:ext>
            </a:extLst>
          </p:cNvPr>
          <p:cNvPicPr/>
          <p:nvPr/>
        </p:nvPicPr>
        <p:blipFill>
          <a:blip r:embed="rId20"/>
          <a:stretch>
            <a:fillRect/>
          </a:stretch>
        </p:blipFill>
        <p:spPr>
          <a:xfrm>
            <a:off x="12625720" y="26998775"/>
            <a:ext cx="8312178" cy="5605607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A0A7C1A-2017-4BB6-8AB4-186272C542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477" y="14594340"/>
            <a:ext cx="18274917" cy="3892066"/>
          </a:xfrm>
          <a:prstGeom prst="rect">
            <a:avLst/>
          </a:prstGeom>
        </p:spPr>
      </p:pic>
      <p:pic>
        <p:nvPicPr>
          <p:cNvPr id="14" name="Picture 4" descr="×ª××¦××ª ×ª××× × ×¢×××¨ âªuber pngâ¬â">
            <a:extLst>
              <a:ext uri="{FF2B5EF4-FFF2-40B4-BE49-F238E27FC236}">
                <a16:creationId xmlns:a16="http://schemas.microsoft.com/office/drawing/2014/main" id="{6C9B25CA-730E-444F-A950-589C50A0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2" y="9085705"/>
            <a:ext cx="4168598" cy="466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×ª××¦××ª ×ª××× × ×¢×××¨ âªdemand icon pngâ¬â">
            <a:extLst>
              <a:ext uri="{FF2B5EF4-FFF2-40B4-BE49-F238E27FC236}">
                <a16:creationId xmlns:a16="http://schemas.microsoft.com/office/drawing/2014/main" id="{29C1B306-FC9D-4EB5-98AC-85D94B675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3111">
            <a:off x="1965211" y="13689122"/>
            <a:ext cx="3959184" cy="26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FCE5E8F7-B67D-4F18-98E7-7D38D74C5B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5" y="15603302"/>
            <a:ext cx="13243663" cy="132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95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23</Words>
  <Application>Microsoft Office PowerPoint</Application>
  <PresentationFormat>מותאם אישית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Bahnschrift SemiLight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אורי .</dc:creator>
  <cp:lastModifiedBy>אורי .</cp:lastModifiedBy>
  <cp:revision>27</cp:revision>
  <dcterms:created xsi:type="dcterms:W3CDTF">2019-05-21T06:41:08Z</dcterms:created>
  <dcterms:modified xsi:type="dcterms:W3CDTF">2019-06-14T12:45:43Z</dcterms:modified>
</cp:coreProperties>
</file>