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F3B64-5B33-4F62-A662-6EA819335805}" v="41" dt="2024-12-15T12:11:55.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ורי ביטון" userId="40f1a8bcae87671f" providerId="LiveId" clId="{40DF3B64-5B33-4F62-A662-6EA819335805}"/>
    <pc:docChg chg="undo custSel addSld delSld modSld">
      <pc:chgData name="אורי ביטון" userId="40f1a8bcae87671f" providerId="LiveId" clId="{40DF3B64-5B33-4F62-A662-6EA819335805}" dt="2024-12-15T12:12:11.708" v="1008" actId="1076"/>
      <pc:docMkLst>
        <pc:docMk/>
      </pc:docMkLst>
      <pc:sldChg chg="addSp delSp modSp mod">
        <pc:chgData name="אורי ביטון" userId="40f1a8bcae87671f" providerId="LiveId" clId="{40DF3B64-5B33-4F62-A662-6EA819335805}" dt="2024-12-15T12:05:07.912" v="995" actId="1076"/>
        <pc:sldMkLst>
          <pc:docMk/>
          <pc:sldMk cId="3880329820" sldId="259"/>
        </pc:sldMkLst>
        <pc:spChg chg="mod">
          <ac:chgData name="אורי ביטון" userId="40f1a8bcae87671f" providerId="LiveId" clId="{40DF3B64-5B33-4F62-A662-6EA819335805}" dt="2024-12-15T12:03:58.944" v="902" actId="20577"/>
          <ac:spMkLst>
            <pc:docMk/>
            <pc:sldMk cId="3880329820" sldId="259"/>
            <ac:spMk id="2" creationId="{8816DE49-4989-D40B-1E77-43798944305B}"/>
          </ac:spMkLst>
        </pc:spChg>
        <pc:spChg chg="add mod">
          <ac:chgData name="אורי ביטון" userId="40f1a8bcae87671f" providerId="LiveId" clId="{40DF3B64-5B33-4F62-A662-6EA819335805}" dt="2024-12-15T12:04:29.550" v="943" actId="1076"/>
          <ac:spMkLst>
            <pc:docMk/>
            <pc:sldMk cId="3880329820" sldId="259"/>
            <ac:spMk id="5" creationId="{3C22767D-BA7E-81E1-C977-F16405D144B3}"/>
          </ac:spMkLst>
        </pc:spChg>
        <pc:spChg chg="add mod">
          <ac:chgData name="אורי ביטון" userId="40f1a8bcae87671f" providerId="LiveId" clId="{40DF3B64-5B33-4F62-A662-6EA819335805}" dt="2024-12-15T12:05:07.912" v="995" actId="1076"/>
          <ac:spMkLst>
            <pc:docMk/>
            <pc:sldMk cId="3880329820" sldId="259"/>
            <ac:spMk id="7" creationId="{D3B2597C-CC70-C1B5-6385-D5596280E648}"/>
          </ac:spMkLst>
        </pc:spChg>
        <pc:picChg chg="add mod">
          <ac:chgData name="אורי ביטון" userId="40f1a8bcae87671f" providerId="LiveId" clId="{40DF3B64-5B33-4F62-A662-6EA819335805}" dt="2024-12-15T12:03:57.685" v="900" actId="27614"/>
          <ac:picMkLst>
            <pc:docMk/>
            <pc:sldMk cId="3880329820" sldId="259"/>
            <ac:picMk id="4" creationId="{F91D7F8D-0792-D919-68D3-C50D0DA05859}"/>
          </ac:picMkLst>
        </pc:picChg>
        <pc:picChg chg="del">
          <ac:chgData name="אורי ביטון" userId="40f1a8bcae87671f" providerId="LiveId" clId="{40DF3B64-5B33-4F62-A662-6EA819335805}" dt="2024-12-15T12:03:46.040" v="896" actId="478"/>
          <ac:picMkLst>
            <pc:docMk/>
            <pc:sldMk cId="3880329820" sldId="259"/>
            <ac:picMk id="6" creationId="{6AFE5449-FB4B-AC79-3505-5D4E199DB7DA}"/>
          </ac:picMkLst>
        </pc:picChg>
        <pc:picChg chg="mod">
          <ac:chgData name="אורי ביטון" userId="40f1a8bcae87671f" providerId="LiveId" clId="{40DF3B64-5B33-4F62-A662-6EA819335805}" dt="2024-12-15T12:04:58.261" v="993" actId="1076"/>
          <ac:picMkLst>
            <pc:docMk/>
            <pc:sldMk cId="3880329820" sldId="259"/>
            <ac:picMk id="1026" creationId="{15DDED9A-31C5-5C59-567A-B3941C266200}"/>
          </ac:picMkLst>
        </pc:picChg>
      </pc:sldChg>
      <pc:sldChg chg="addSp modSp mod">
        <pc:chgData name="אורי ביטון" userId="40f1a8bcae87671f" providerId="LiveId" clId="{40DF3B64-5B33-4F62-A662-6EA819335805}" dt="2024-12-15T12:12:11.708" v="1008" actId="1076"/>
        <pc:sldMkLst>
          <pc:docMk/>
          <pc:sldMk cId="1093032079" sldId="260"/>
        </pc:sldMkLst>
        <pc:spChg chg="mod">
          <ac:chgData name="אורי ביטון" userId="40f1a8bcae87671f" providerId="LiveId" clId="{40DF3B64-5B33-4F62-A662-6EA819335805}" dt="2024-12-15T12:12:11.708" v="1008" actId="1076"/>
          <ac:spMkLst>
            <pc:docMk/>
            <pc:sldMk cId="1093032079" sldId="260"/>
            <ac:spMk id="2" creationId="{948997E9-B6E1-CFED-F336-3544D6C0AD30}"/>
          </ac:spMkLst>
        </pc:spChg>
        <pc:graphicFrameChg chg="mod modGraphic">
          <ac:chgData name="אורי ביטון" userId="40f1a8bcae87671f" providerId="LiveId" clId="{40DF3B64-5B33-4F62-A662-6EA819335805}" dt="2024-12-15T12:11:59.244" v="1005" actId="1076"/>
          <ac:graphicFrameMkLst>
            <pc:docMk/>
            <pc:sldMk cId="1093032079" sldId="260"/>
            <ac:graphicFrameMk id="13" creationId="{1850A00E-3977-0CDF-9787-743517DA09A8}"/>
          </ac:graphicFrameMkLst>
        </pc:graphicFrameChg>
        <pc:picChg chg="add mod">
          <ac:chgData name="אורי ביטון" userId="40f1a8bcae87671f" providerId="LiveId" clId="{40DF3B64-5B33-4F62-A662-6EA819335805}" dt="2024-12-15T12:12:05" v="1007" actId="1076"/>
          <ac:picMkLst>
            <pc:docMk/>
            <pc:sldMk cId="1093032079" sldId="260"/>
            <ac:picMk id="5" creationId="{C9202584-F9C5-C631-786A-85BFCE16748E}"/>
          </ac:picMkLst>
        </pc:picChg>
        <pc:picChg chg="mod">
          <ac:chgData name="אורי ביטון" userId="40f1a8bcae87671f" providerId="LiveId" clId="{40DF3B64-5B33-4F62-A662-6EA819335805}" dt="2024-12-15T12:11:55.752" v="1003" actId="27614"/>
          <ac:picMkLst>
            <pc:docMk/>
            <pc:sldMk cId="1093032079" sldId="260"/>
            <ac:picMk id="10" creationId="{2437B5AD-5E9D-6954-0C27-B95C2BBCBA2E}"/>
          </ac:picMkLst>
        </pc:picChg>
      </pc:sldChg>
      <pc:sldChg chg="addSp delSp modSp mod">
        <pc:chgData name="אורי ביטון" userId="40f1a8bcae87671f" providerId="LiveId" clId="{40DF3B64-5B33-4F62-A662-6EA819335805}" dt="2024-12-15T12:01:37.734" v="895" actId="20577"/>
        <pc:sldMkLst>
          <pc:docMk/>
          <pc:sldMk cId="2602029545" sldId="261"/>
        </pc:sldMkLst>
        <pc:spChg chg="mod">
          <ac:chgData name="אורי ביטון" userId="40f1a8bcae87671f" providerId="LiveId" clId="{40DF3B64-5B33-4F62-A662-6EA819335805}" dt="2024-12-15T12:00:28.038" v="882" actId="1076"/>
          <ac:spMkLst>
            <pc:docMk/>
            <pc:sldMk cId="2602029545" sldId="261"/>
            <ac:spMk id="2" creationId="{2B110C9F-4AC1-B920-6775-5EC4762C9CB9}"/>
          </ac:spMkLst>
        </pc:spChg>
        <pc:spChg chg="add mod">
          <ac:chgData name="אורי ביטון" userId="40f1a8bcae87671f" providerId="LiveId" clId="{40DF3B64-5B33-4F62-A662-6EA819335805}" dt="2024-12-15T12:01:37.734" v="895" actId="20577"/>
          <ac:spMkLst>
            <pc:docMk/>
            <pc:sldMk cId="2602029545" sldId="261"/>
            <ac:spMk id="3" creationId="{34F3459F-E1C7-60EA-4B82-0493D713C1F6}"/>
          </ac:spMkLst>
        </pc:spChg>
        <pc:spChg chg="add del">
          <ac:chgData name="אורי ביטון" userId="40f1a8bcae87671f" providerId="LiveId" clId="{40DF3B64-5B33-4F62-A662-6EA819335805}" dt="2024-12-15T11:59:41.783" v="812" actId="26606"/>
          <ac:spMkLst>
            <pc:docMk/>
            <pc:sldMk cId="2602029545" sldId="261"/>
            <ac:spMk id="3085" creationId="{137AAE58-B7D3-483F-829E-637C98F7FD97}"/>
          </ac:spMkLst>
        </pc:spChg>
        <pc:spChg chg="add del">
          <ac:chgData name="אורי ביטון" userId="40f1a8bcae87671f" providerId="LiveId" clId="{40DF3B64-5B33-4F62-A662-6EA819335805}" dt="2024-12-15T11:59:16.513" v="807" actId="26606"/>
          <ac:spMkLst>
            <pc:docMk/>
            <pc:sldMk cId="2602029545" sldId="261"/>
            <ac:spMk id="3090" creationId="{589CB8E1-5117-48FA-9F57-70D0A20BA27B}"/>
          </ac:spMkLst>
        </pc:spChg>
        <pc:spChg chg="add del">
          <ac:chgData name="אורי ביטון" userId="40f1a8bcae87671f" providerId="LiveId" clId="{40DF3B64-5B33-4F62-A662-6EA819335805}" dt="2024-12-15T11:59:16.513" v="807" actId="26606"/>
          <ac:spMkLst>
            <pc:docMk/>
            <pc:sldMk cId="2602029545" sldId="261"/>
            <ac:spMk id="3092" creationId="{F867AA40-E03A-444E-A701-AF986C94E8DC}"/>
          </ac:spMkLst>
        </pc:spChg>
        <pc:spChg chg="add del">
          <ac:chgData name="אורי ביטון" userId="40f1a8bcae87671f" providerId="LiveId" clId="{40DF3B64-5B33-4F62-A662-6EA819335805}" dt="2024-12-15T11:59:16.513" v="807" actId="26606"/>
          <ac:spMkLst>
            <pc:docMk/>
            <pc:sldMk cId="2602029545" sldId="261"/>
            <ac:spMk id="3094" creationId="{85AD2C78-C8C2-4B6C-ACB0-E06A1167A1BA}"/>
          </ac:spMkLst>
        </pc:spChg>
        <pc:spChg chg="add del">
          <ac:chgData name="אורי ביטון" userId="40f1a8bcae87671f" providerId="LiveId" clId="{40DF3B64-5B33-4F62-A662-6EA819335805}" dt="2024-12-15T11:59:16.513" v="807" actId="26606"/>
          <ac:spMkLst>
            <pc:docMk/>
            <pc:sldMk cId="2602029545" sldId="261"/>
            <ac:spMk id="3096" creationId="{1B384D30-1065-42F5-BB93-9E550BE60D8A}"/>
          </ac:spMkLst>
        </pc:spChg>
        <pc:spChg chg="add del">
          <ac:chgData name="אורי ביטון" userId="40f1a8bcae87671f" providerId="LiveId" clId="{40DF3B64-5B33-4F62-A662-6EA819335805}" dt="2024-12-15T11:59:20.271" v="809" actId="26606"/>
          <ac:spMkLst>
            <pc:docMk/>
            <pc:sldMk cId="2602029545" sldId="261"/>
            <ac:spMk id="3098" creationId="{D250AD41-A0EA-4974-AF3F-9CB9569695CC}"/>
          </ac:spMkLst>
        </pc:spChg>
        <pc:spChg chg="add del">
          <ac:chgData name="אורי ביטון" userId="40f1a8bcae87671f" providerId="LiveId" clId="{40DF3B64-5B33-4F62-A662-6EA819335805}" dt="2024-12-15T11:59:20.271" v="809" actId="26606"/>
          <ac:spMkLst>
            <pc:docMk/>
            <pc:sldMk cId="2602029545" sldId="261"/>
            <ac:spMk id="3099" creationId="{449F20D7-4DA5-403A-A81A-2808DFB0783A}"/>
          </ac:spMkLst>
        </pc:spChg>
        <pc:spChg chg="add del">
          <ac:chgData name="אורי ביטון" userId="40f1a8bcae87671f" providerId="LiveId" clId="{40DF3B64-5B33-4F62-A662-6EA819335805}" dt="2024-12-15T11:59:41.783" v="811" actId="26606"/>
          <ac:spMkLst>
            <pc:docMk/>
            <pc:sldMk cId="2602029545" sldId="261"/>
            <ac:spMk id="3102" creationId="{36E3295D-3122-482C-A69C-F02059E8C271}"/>
          </ac:spMkLst>
        </pc:spChg>
        <pc:spChg chg="add del">
          <ac:chgData name="אורי ביטון" userId="40f1a8bcae87671f" providerId="LiveId" clId="{40DF3B64-5B33-4F62-A662-6EA819335805}" dt="2024-12-15T11:59:41.783" v="811" actId="26606"/>
          <ac:spMkLst>
            <pc:docMk/>
            <pc:sldMk cId="2602029545" sldId="261"/>
            <ac:spMk id="3103" creationId="{82834FEC-270D-443F-B2C4-B0E3DBCF3133}"/>
          </ac:spMkLst>
        </pc:spChg>
        <pc:spChg chg="add del">
          <ac:chgData name="אורי ביטון" userId="40f1a8bcae87671f" providerId="LiveId" clId="{40DF3B64-5B33-4F62-A662-6EA819335805}" dt="2024-12-15T11:59:41.783" v="811" actId="26606"/>
          <ac:spMkLst>
            <pc:docMk/>
            <pc:sldMk cId="2602029545" sldId="261"/>
            <ac:spMk id="3104" creationId="{38D8A9AA-7B7D-46EF-8DA0-816EFBE0537B}"/>
          </ac:spMkLst>
        </pc:spChg>
        <pc:spChg chg="add del">
          <ac:chgData name="אורי ביטון" userId="40f1a8bcae87671f" providerId="LiveId" clId="{40DF3B64-5B33-4F62-A662-6EA819335805}" dt="2024-12-15T11:59:41.783" v="811" actId="26606"/>
          <ac:spMkLst>
            <pc:docMk/>
            <pc:sldMk cId="2602029545" sldId="261"/>
            <ac:spMk id="3105" creationId="{3CDA4ED0-7CA3-4019-8C24-E78C5F4C88EE}"/>
          </ac:spMkLst>
        </pc:spChg>
        <pc:spChg chg="add del">
          <ac:chgData name="אורי ביטון" userId="40f1a8bcae87671f" providerId="LiveId" clId="{40DF3B64-5B33-4F62-A662-6EA819335805}" dt="2024-12-15T11:59:41.783" v="811" actId="26606"/>
          <ac:spMkLst>
            <pc:docMk/>
            <pc:sldMk cId="2602029545" sldId="261"/>
            <ac:spMk id="3106" creationId="{F05088DC-5F5C-42C3-A5B4-B34694E779A8}"/>
          </ac:spMkLst>
        </pc:spChg>
        <pc:spChg chg="add del">
          <ac:chgData name="אורי ביטון" userId="40f1a8bcae87671f" providerId="LiveId" clId="{40DF3B64-5B33-4F62-A662-6EA819335805}" dt="2024-12-15T11:59:41.783" v="811" actId="26606"/>
          <ac:spMkLst>
            <pc:docMk/>
            <pc:sldMk cId="2602029545" sldId="261"/>
            <ac:spMk id="3107" creationId="{8FEA5A14-C234-47E6-BB38-0D09376127D2}"/>
          </ac:spMkLst>
        </pc:spChg>
        <pc:spChg chg="add">
          <ac:chgData name="אורי ביטון" userId="40f1a8bcae87671f" providerId="LiveId" clId="{40DF3B64-5B33-4F62-A662-6EA819335805}" dt="2024-12-15T11:59:41.783" v="812" actId="26606"/>
          <ac:spMkLst>
            <pc:docMk/>
            <pc:sldMk cId="2602029545" sldId="261"/>
            <ac:spMk id="3109" creationId="{137AAE58-B7D3-483F-829E-637C98F7FD97}"/>
          </ac:spMkLst>
        </pc:spChg>
        <pc:picChg chg="mod">
          <ac:chgData name="אורי ביטון" userId="40f1a8bcae87671f" providerId="LiveId" clId="{40DF3B64-5B33-4F62-A662-6EA819335805}" dt="2024-12-15T12:00:33.443" v="884" actId="1076"/>
          <ac:picMkLst>
            <pc:docMk/>
            <pc:sldMk cId="2602029545" sldId="261"/>
            <ac:picMk id="3074" creationId="{A11693D5-EC72-36BF-751B-450012878D9B}"/>
          </ac:picMkLst>
        </pc:picChg>
        <pc:picChg chg="mod ord">
          <ac:chgData name="אורי ביטון" userId="40f1a8bcae87671f" providerId="LiveId" clId="{40DF3B64-5B33-4F62-A662-6EA819335805}" dt="2024-12-15T11:59:55.353" v="818" actId="1076"/>
          <ac:picMkLst>
            <pc:docMk/>
            <pc:sldMk cId="2602029545" sldId="261"/>
            <ac:picMk id="3076" creationId="{E8DAD7AA-E8D8-0CD6-6A18-1BD1D3A7B91C}"/>
          </ac:picMkLst>
        </pc:picChg>
        <pc:cxnChg chg="add del">
          <ac:chgData name="אורי ביטון" userId="40f1a8bcae87671f" providerId="LiveId" clId="{40DF3B64-5B33-4F62-A662-6EA819335805}" dt="2024-12-15T11:59:20.271" v="809" actId="26606"/>
          <ac:cxnSpMkLst>
            <pc:docMk/>
            <pc:sldMk cId="2602029545" sldId="261"/>
            <ac:cxnSpMk id="3100" creationId="{DBC19C68-7D81-44DA-A360-9D3D37ED1919}"/>
          </ac:cxnSpMkLst>
        </pc:cxnChg>
      </pc:sldChg>
      <pc:sldChg chg="addSp delSp modSp mod setBg setClrOvrMap">
        <pc:chgData name="אורי ביטון" userId="40f1a8bcae87671f" providerId="LiveId" clId="{40DF3B64-5B33-4F62-A662-6EA819335805}" dt="2024-12-15T11:47:14.926" v="580" actId="20577"/>
        <pc:sldMkLst>
          <pc:docMk/>
          <pc:sldMk cId="1459744122" sldId="262"/>
        </pc:sldMkLst>
        <pc:spChg chg="mod">
          <ac:chgData name="אורי ביטון" userId="40f1a8bcae87671f" providerId="LiveId" clId="{40DF3B64-5B33-4F62-A662-6EA819335805}" dt="2024-12-15T11:46:00.029" v="481" actId="26606"/>
          <ac:spMkLst>
            <pc:docMk/>
            <pc:sldMk cId="1459744122" sldId="262"/>
            <ac:spMk id="2" creationId="{A240CE07-037B-FCE9-F51F-DFF81FB0BDE8}"/>
          </ac:spMkLst>
        </pc:spChg>
        <pc:spChg chg="add mod">
          <ac:chgData name="אורי ביטון" userId="40f1a8bcae87671f" providerId="LiveId" clId="{40DF3B64-5B33-4F62-A662-6EA819335805}" dt="2024-12-15T11:47:14.926" v="580" actId="20577"/>
          <ac:spMkLst>
            <pc:docMk/>
            <pc:sldMk cId="1459744122" sldId="262"/>
            <ac:spMk id="6" creationId="{692852EA-429B-6A0D-04DC-E092490F7ED0}"/>
          </ac:spMkLst>
        </pc:spChg>
        <pc:spChg chg="add del">
          <ac:chgData name="אורי ביטון" userId="40f1a8bcae87671f" providerId="LiveId" clId="{40DF3B64-5B33-4F62-A662-6EA819335805}" dt="2024-12-15T11:46:00.014" v="480" actId="26606"/>
          <ac:spMkLst>
            <pc:docMk/>
            <pc:sldMk cId="1459744122" sldId="262"/>
            <ac:spMk id="11" creationId="{B1007713-5891-46A9-BACA-FAD760FE2353}"/>
          </ac:spMkLst>
        </pc:spChg>
        <pc:spChg chg="add del">
          <ac:chgData name="אורי ביטון" userId="40f1a8bcae87671f" providerId="LiveId" clId="{40DF3B64-5B33-4F62-A662-6EA819335805}" dt="2024-12-15T11:46:00.014" v="480" actId="26606"/>
          <ac:spMkLst>
            <pc:docMk/>
            <pc:sldMk cId="1459744122" sldId="262"/>
            <ac:spMk id="13" creationId="{74BB6AA7-7EAD-4D3B-9335-B6E8BD7E6891}"/>
          </ac:spMkLst>
        </pc:spChg>
        <pc:spChg chg="add">
          <ac:chgData name="אורי ביטון" userId="40f1a8bcae87671f" providerId="LiveId" clId="{40DF3B64-5B33-4F62-A662-6EA819335805}" dt="2024-12-15T11:46:00.029" v="481" actId="26606"/>
          <ac:spMkLst>
            <pc:docMk/>
            <pc:sldMk cId="1459744122" sldId="262"/>
            <ac:spMk id="15" creationId="{08CC676F-74F1-441D-9B51-42C5B87F182C}"/>
          </ac:spMkLst>
        </pc:spChg>
        <pc:spChg chg="add">
          <ac:chgData name="אורי ביטון" userId="40f1a8bcae87671f" providerId="LiveId" clId="{40DF3B64-5B33-4F62-A662-6EA819335805}" dt="2024-12-15T11:46:00.029" v="481" actId="26606"/>
          <ac:spMkLst>
            <pc:docMk/>
            <pc:sldMk cId="1459744122" sldId="262"/>
            <ac:spMk id="16" creationId="{09A5E449-B95D-46A6-9234-5477BCBAD6CE}"/>
          </ac:spMkLst>
        </pc:spChg>
        <pc:spChg chg="add">
          <ac:chgData name="אורי ביטון" userId="40f1a8bcae87671f" providerId="LiveId" clId="{40DF3B64-5B33-4F62-A662-6EA819335805}" dt="2024-12-15T11:46:00.029" v="481" actId="26606"/>
          <ac:spMkLst>
            <pc:docMk/>
            <pc:sldMk cId="1459744122" sldId="262"/>
            <ac:spMk id="17" creationId="{57B113FE-00ED-4DFD-B853-285DBAE33FCF}"/>
          </ac:spMkLst>
        </pc:spChg>
        <pc:picChg chg="add mod ord">
          <ac:chgData name="אורי ביטון" userId="40f1a8bcae87671f" providerId="LiveId" clId="{40DF3B64-5B33-4F62-A662-6EA819335805}" dt="2024-12-15T11:46:00.029" v="481" actId="26606"/>
          <ac:picMkLst>
            <pc:docMk/>
            <pc:sldMk cId="1459744122" sldId="262"/>
            <ac:picMk id="4" creationId="{5BA4BF26-BECA-1CEF-F224-A9FCACA614F2}"/>
          </ac:picMkLst>
        </pc:picChg>
        <pc:picChg chg="del">
          <ac:chgData name="אורי ביטון" userId="40f1a8bcae87671f" providerId="LiveId" clId="{40DF3B64-5B33-4F62-A662-6EA819335805}" dt="2024-12-15T11:22:13.832" v="0" actId="478"/>
          <ac:picMkLst>
            <pc:docMk/>
            <pc:sldMk cId="1459744122" sldId="262"/>
            <ac:picMk id="5" creationId="{54028392-6396-5A92-FC89-37484C03AA93}"/>
          </ac:picMkLst>
        </pc:picChg>
        <pc:picChg chg="del">
          <ac:chgData name="אורי ביטון" userId="40f1a8bcae87671f" providerId="LiveId" clId="{40DF3B64-5B33-4F62-A662-6EA819335805}" dt="2024-12-15T11:22:22.474" v="5" actId="478"/>
          <ac:picMkLst>
            <pc:docMk/>
            <pc:sldMk cId="1459744122" sldId="262"/>
            <ac:picMk id="7" creationId="{717CD9A5-F75A-6506-C61F-E013D7F30BFF}"/>
          </ac:picMkLst>
        </pc:picChg>
        <pc:picChg chg="del">
          <ac:chgData name="אורי ביטון" userId="40f1a8bcae87671f" providerId="LiveId" clId="{40DF3B64-5B33-4F62-A662-6EA819335805}" dt="2024-12-15T11:22:15.628" v="1" actId="478"/>
          <ac:picMkLst>
            <pc:docMk/>
            <pc:sldMk cId="1459744122" sldId="262"/>
            <ac:picMk id="4098" creationId="{D71C9448-A9BE-A58C-362A-B2B05C7CF6D3}"/>
          </ac:picMkLst>
        </pc:picChg>
        <pc:picChg chg="del">
          <ac:chgData name="אורי ביטון" userId="40f1a8bcae87671f" providerId="LiveId" clId="{40DF3B64-5B33-4F62-A662-6EA819335805}" dt="2024-12-15T11:22:17.408" v="2" actId="478"/>
          <ac:picMkLst>
            <pc:docMk/>
            <pc:sldMk cId="1459744122" sldId="262"/>
            <ac:picMk id="4100" creationId="{57C3DA78-0959-7784-3502-3CB1DAE8C391}"/>
          </ac:picMkLst>
        </pc:picChg>
        <pc:picChg chg="del">
          <ac:chgData name="אורי ביטון" userId="40f1a8bcae87671f" providerId="LiveId" clId="{40DF3B64-5B33-4F62-A662-6EA819335805}" dt="2024-12-15T11:22:20.813" v="4" actId="478"/>
          <ac:picMkLst>
            <pc:docMk/>
            <pc:sldMk cId="1459744122" sldId="262"/>
            <ac:picMk id="4102" creationId="{B74CD4CB-7675-58B3-BE23-9360924E4EC5}"/>
          </ac:picMkLst>
        </pc:picChg>
        <pc:picChg chg="del">
          <ac:chgData name="אורי ביטון" userId="40f1a8bcae87671f" providerId="LiveId" clId="{40DF3B64-5B33-4F62-A662-6EA819335805}" dt="2024-12-15T11:22:19.135" v="3" actId="478"/>
          <ac:picMkLst>
            <pc:docMk/>
            <pc:sldMk cId="1459744122" sldId="262"/>
            <ac:picMk id="4104" creationId="{94FD5197-4A92-C478-4CE0-888AD651169A}"/>
          </ac:picMkLst>
        </pc:picChg>
      </pc:sldChg>
      <pc:sldChg chg="addSp delSp modSp del mod setBg addAnim delAnim">
        <pc:chgData name="אורי ביטון" userId="40f1a8bcae87671f" providerId="LiveId" clId="{40DF3B64-5B33-4F62-A662-6EA819335805}" dt="2024-12-15T11:26:06.586" v="40" actId="2696"/>
        <pc:sldMkLst>
          <pc:docMk/>
          <pc:sldMk cId="775356100" sldId="263"/>
        </pc:sldMkLst>
        <pc:spChg chg="mod">
          <ac:chgData name="אורי ביטון" userId="40f1a8bcae87671f" providerId="LiveId" clId="{40DF3B64-5B33-4F62-A662-6EA819335805}" dt="2024-12-15T11:25:36.169" v="34" actId="26606"/>
          <ac:spMkLst>
            <pc:docMk/>
            <pc:sldMk cId="775356100" sldId="263"/>
            <ac:spMk id="2" creationId="{14F8EB5D-6B9A-FCBB-B63B-19B6994003D7}"/>
          </ac:spMkLst>
        </pc:spChg>
        <pc:spChg chg="add del">
          <ac:chgData name="אורי ביטון" userId="40f1a8bcae87671f" providerId="LiveId" clId="{40DF3B64-5B33-4F62-A662-6EA819335805}" dt="2024-12-15T11:24:46.959" v="18" actId="22"/>
          <ac:spMkLst>
            <pc:docMk/>
            <pc:sldMk cId="775356100" sldId="263"/>
            <ac:spMk id="9" creationId="{89562F5E-B86F-D964-09AE-5F12F359A5D1}"/>
          </ac:spMkLst>
        </pc:spChg>
        <pc:spChg chg="add del">
          <ac:chgData name="אורי ביטון" userId="40f1a8bcae87671f" providerId="LiveId" clId="{40DF3B64-5B33-4F62-A662-6EA819335805}" dt="2024-12-15T11:25:28.001" v="26" actId="26606"/>
          <ac:spMkLst>
            <pc:docMk/>
            <pc:sldMk cId="775356100" sldId="263"/>
            <ac:spMk id="16" creationId="{137AAE58-B7D3-483F-829E-637C98F7FD97}"/>
          </ac:spMkLst>
        </pc:spChg>
        <pc:spChg chg="add del">
          <ac:chgData name="אורי ביטון" userId="40f1a8bcae87671f" providerId="LiveId" clId="{40DF3B64-5B33-4F62-A662-6EA819335805}" dt="2024-12-15T11:25:30.231" v="28" actId="26606"/>
          <ac:spMkLst>
            <pc:docMk/>
            <pc:sldMk cId="775356100" sldId="263"/>
            <ac:spMk id="18" creationId="{61A4A5F8-84E6-4261-8CA3-360164B16243}"/>
          </ac:spMkLst>
        </pc:spChg>
        <pc:spChg chg="add del">
          <ac:chgData name="אורי ביטון" userId="40f1a8bcae87671f" providerId="LiveId" clId="{40DF3B64-5B33-4F62-A662-6EA819335805}" dt="2024-12-15T11:25:30.231" v="28" actId="26606"/>
          <ac:spMkLst>
            <pc:docMk/>
            <pc:sldMk cId="775356100" sldId="263"/>
            <ac:spMk id="19" creationId="{9D7D3291-A362-4BDB-8C2B-ED8A613ED633}"/>
          </ac:spMkLst>
        </pc:spChg>
        <pc:spChg chg="add del">
          <ac:chgData name="אורי ביטון" userId="40f1a8bcae87671f" providerId="LiveId" clId="{40DF3B64-5B33-4F62-A662-6EA819335805}" dt="2024-12-15T11:25:33.265" v="31" actId="26606"/>
          <ac:spMkLst>
            <pc:docMk/>
            <pc:sldMk cId="775356100" sldId="263"/>
            <ac:spMk id="20" creationId="{C794632D-8EE8-4C8E-B750-84632AB8A47E}"/>
          </ac:spMkLst>
        </pc:spChg>
        <pc:spChg chg="add del">
          <ac:chgData name="אורי ביטון" userId="40f1a8bcae87671f" providerId="LiveId" clId="{40DF3B64-5B33-4F62-A662-6EA819335805}" dt="2024-12-15T11:25:33.265" v="31" actId="26606"/>
          <ac:spMkLst>
            <pc:docMk/>
            <pc:sldMk cId="775356100" sldId="263"/>
            <ac:spMk id="21" creationId="{D1F54E7D-3DDB-47BE-BEA3-15D8D6159A39}"/>
          </ac:spMkLst>
        </pc:spChg>
        <pc:spChg chg="add del">
          <ac:chgData name="אורי ביטון" userId="40f1a8bcae87671f" providerId="LiveId" clId="{40DF3B64-5B33-4F62-A662-6EA819335805}" dt="2024-12-15T11:25:33.265" v="31" actId="26606"/>
          <ac:spMkLst>
            <pc:docMk/>
            <pc:sldMk cId="775356100" sldId="263"/>
            <ac:spMk id="22" creationId="{119A20FF-BF5F-49E1-B7B7-E2CB517A1631}"/>
          </ac:spMkLst>
        </pc:spChg>
        <pc:spChg chg="add del">
          <ac:chgData name="אורי ביטון" userId="40f1a8bcae87671f" providerId="LiveId" clId="{40DF3B64-5B33-4F62-A662-6EA819335805}" dt="2024-12-15T11:25:36.138" v="33" actId="26606"/>
          <ac:spMkLst>
            <pc:docMk/>
            <pc:sldMk cId="775356100" sldId="263"/>
            <ac:spMk id="24" creationId="{D250AD41-A0EA-4974-AF3F-9CB9569695CC}"/>
          </ac:spMkLst>
        </pc:spChg>
        <pc:spChg chg="add del">
          <ac:chgData name="אורי ביטון" userId="40f1a8bcae87671f" providerId="LiveId" clId="{40DF3B64-5B33-4F62-A662-6EA819335805}" dt="2024-12-15T11:25:36.138" v="33" actId="26606"/>
          <ac:spMkLst>
            <pc:docMk/>
            <pc:sldMk cId="775356100" sldId="263"/>
            <ac:spMk id="25" creationId="{449F20D7-4DA5-403A-A81A-2808DFB0783A}"/>
          </ac:spMkLst>
        </pc:spChg>
        <pc:spChg chg="add">
          <ac:chgData name="אורי ביטון" userId="40f1a8bcae87671f" providerId="LiveId" clId="{40DF3B64-5B33-4F62-A662-6EA819335805}" dt="2024-12-15T11:25:36.169" v="34" actId="26606"/>
          <ac:spMkLst>
            <pc:docMk/>
            <pc:sldMk cId="775356100" sldId="263"/>
            <ac:spMk id="28" creationId="{EA4ACDA2-2D5F-4571-9BA5-F538A7A496AE}"/>
          </ac:spMkLst>
        </pc:spChg>
        <pc:picChg chg="add del mod ord">
          <ac:chgData name="אורי ביטון" userId="40f1a8bcae87671f" providerId="LiveId" clId="{40DF3B64-5B33-4F62-A662-6EA819335805}" dt="2024-12-15T11:25:53.213" v="37" actId="478"/>
          <ac:picMkLst>
            <pc:docMk/>
            <pc:sldMk cId="775356100" sldId="263"/>
            <ac:picMk id="4" creationId="{BB8AEF85-7A2E-ABB9-9C62-938AC4FE47D0}"/>
          </ac:picMkLst>
        </pc:picChg>
        <pc:picChg chg="del">
          <ac:chgData name="אורי ביטון" userId="40f1a8bcae87671f" providerId="LiveId" clId="{40DF3B64-5B33-4F62-A662-6EA819335805}" dt="2024-12-15T11:22:25.175" v="6" actId="478"/>
          <ac:picMkLst>
            <pc:docMk/>
            <pc:sldMk cId="775356100" sldId="263"/>
            <ac:picMk id="5" creationId="{90FA1F8A-68E7-903E-6251-515E8ECA0F64}"/>
          </ac:picMkLst>
        </pc:picChg>
        <pc:picChg chg="del">
          <ac:chgData name="אורי ביטון" userId="40f1a8bcae87671f" providerId="LiveId" clId="{40DF3B64-5B33-4F62-A662-6EA819335805}" dt="2024-12-15T11:22:29.037" v="8" actId="478"/>
          <ac:picMkLst>
            <pc:docMk/>
            <pc:sldMk cId="775356100" sldId="263"/>
            <ac:picMk id="6" creationId="{839C96AD-6046-1172-26CD-9B3B3C0AB4FB}"/>
          </ac:picMkLst>
        </pc:picChg>
        <pc:picChg chg="del">
          <ac:chgData name="אורי ביטון" userId="40f1a8bcae87671f" providerId="LiveId" clId="{40DF3B64-5B33-4F62-A662-6EA819335805}" dt="2024-12-15T11:22:33.823" v="11" actId="478"/>
          <ac:picMkLst>
            <pc:docMk/>
            <pc:sldMk cId="775356100" sldId="263"/>
            <ac:picMk id="8" creationId="{219DEB8C-BA3A-038B-7C65-161EA5A8B5D6}"/>
          </ac:picMkLst>
        </pc:picChg>
        <pc:picChg chg="add del mod">
          <ac:chgData name="אורי ביטון" userId="40f1a8bcae87671f" providerId="LiveId" clId="{40DF3B64-5B33-4F62-A662-6EA819335805}" dt="2024-12-15T11:25:55.141" v="38" actId="478"/>
          <ac:picMkLst>
            <pc:docMk/>
            <pc:sldMk cId="775356100" sldId="263"/>
            <ac:picMk id="11" creationId="{901DD32D-0810-D0B8-B2AC-C12509403F81}"/>
          </ac:picMkLst>
        </pc:picChg>
        <pc:picChg chg="del">
          <ac:chgData name="אורי ביטון" userId="40f1a8bcae87671f" providerId="LiveId" clId="{40DF3B64-5B33-4F62-A662-6EA819335805}" dt="2024-12-15T11:22:26.651" v="7" actId="478"/>
          <ac:picMkLst>
            <pc:docMk/>
            <pc:sldMk cId="775356100" sldId="263"/>
            <ac:picMk id="5122" creationId="{373A871F-C579-E0AB-B3ED-6E5C44830ADD}"/>
          </ac:picMkLst>
        </pc:picChg>
        <pc:picChg chg="del">
          <ac:chgData name="אורי ביטון" userId="40f1a8bcae87671f" providerId="LiveId" clId="{40DF3B64-5B33-4F62-A662-6EA819335805}" dt="2024-12-15T11:22:32.269" v="10" actId="478"/>
          <ac:picMkLst>
            <pc:docMk/>
            <pc:sldMk cId="775356100" sldId="263"/>
            <ac:picMk id="5124" creationId="{388BCD1D-1509-823F-3EF4-E2E23242EC9C}"/>
          </ac:picMkLst>
        </pc:picChg>
        <pc:picChg chg="del">
          <ac:chgData name="אורי ביטון" userId="40f1a8bcae87671f" providerId="LiveId" clId="{40DF3B64-5B33-4F62-A662-6EA819335805}" dt="2024-12-15T11:22:30.543" v="9" actId="478"/>
          <ac:picMkLst>
            <pc:docMk/>
            <pc:sldMk cId="775356100" sldId="263"/>
            <ac:picMk id="5126" creationId="{1DD2BBB1-58E9-A83C-9E92-48431D3E209D}"/>
          </ac:picMkLst>
        </pc:picChg>
        <pc:cxnChg chg="add del">
          <ac:chgData name="אורי ביטון" userId="40f1a8bcae87671f" providerId="LiveId" clId="{40DF3B64-5B33-4F62-A662-6EA819335805}" dt="2024-12-15T11:25:36.138" v="33" actId="26606"/>
          <ac:cxnSpMkLst>
            <pc:docMk/>
            <pc:sldMk cId="775356100" sldId="263"/>
            <ac:cxnSpMk id="26" creationId="{DBC19C68-7D81-44DA-A360-9D3D37ED1919}"/>
          </ac:cxnSpMkLst>
        </pc:cxnChg>
        <pc:cxnChg chg="add">
          <ac:chgData name="אורי ביטון" userId="40f1a8bcae87671f" providerId="LiveId" clId="{40DF3B64-5B33-4F62-A662-6EA819335805}" dt="2024-12-15T11:25:36.169" v="34" actId="26606"/>
          <ac:cxnSpMkLst>
            <pc:docMk/>
            <pc:sldMk cId="775356100" sldId="263"/>
            <ac:cxnSpMk id="29" creationId="{F946802B-BA15-4B51-BEC8-84E4B10CFC8F}"/>
          </ac:cxnSpMkLst>
        </pc:cxnChg>
      </pc:sldChg>
      <pc:sldChg chg="addSp modSp mod">
        <pc:chgData name="אורי ביטון" userId="40f1a8bcae87671f" providerId="LiveId" clId="{40DF3B64-5B33-4F62-A662-6EA819335805}" dt="2024-12-15T11:58:34.860" v="803" actId="1076"/>
        <pc:sldMkLst>
          <pc:docMk/>
          <pc:sldMk cId="2351245723" sldId="264"/>
        </pc:sldMkLst>
        <pc:spChg chg="mod">
          <ac:chgData name="אורי ביטון" userId="40f1a8bcae87671f" providerId="LiveId" clId="{40DF3B64-5B33-4F62-A662-6EA819335805}" dt="2024-12-15T11:57:20.057" v="771" actId="14100"/>
          <ac:spMkLst>
            <pc:docMk/>
            <pc:sldMk cId="2351245723" sldId="264"/>
            <ac:spMk id="3" creationId="{B72D8DFE-D3A0-0BB3-2164-89AC3AFE2699}"/>
          </ac:spMkLst>
        </pc:spChg>
        <pc:spChg chg="add mod">
          <ac:chgData name="אורי ביטון" userId="40f1a8bcae87671f" providerId="LiveId" clId="{40DF3B64-5B33-4F62-A662-6EA819335805}" dt="2024-12-15T11:58:11.291" v="785" actId="1076"/>
          <ac:spMkLst>
            <pc:docMk/>
            <pc:sldMk cId="2351245723" sldId="264"/>
            <ac:spMk id="4" creationId="{42AB14C0-2F5F-086D-B283-C748734357FD}"/>
          </ac:spMkLst>
        </pc:spChg>
        <pc:spChg chg="add mod">
          <ac:chgData name="אורי ביטון" userId="40f1a8bcae87671f" providerId="LiveId" clId="{40DF3B64-5B33-4F62-A662-6EA819335805}" dt="2024-12-15T11:58:34.860" v="803" actId="1076"/>
          <ac:spMkLst>
            <pc:docMk/>
            <pc:sldMk cId="2351245723" sldId="264"/>
            <ac:spMk id="5" creationId="{5C795DCD-2B02-552D-0274-BCE029196475}"/>
          </ac:spMkLst>
        </pc:spChg>
      </pc:sldChg>
      <pc:sldChg chg="addSp delSp modSp new mod">
        <pc:chgData name="אורי ביטון" userId="40f1a8bcae87671f" providerId="LiveId" clId="{40DF3B64-5B33-4F62-A662-6EA819335805}" dt="2024-12-15T11:49:17.252" v="675" actId="1076"/>
        <pc:sldMkLst>
          <pc:docMk/>
          <pc:sldMk cId="3125225488" sldId="266"/>
        </pc:sldMkLst>
        <pc:spChg chg="del">
          <ac:chgData name="אורי ביטון" userId="40f1a8bcae87671f" providerId="LiveId" clId="{40DF3B64-5B33-4F62-A662-6EA819335805}" dt="2024-12-15T11:26:12.911" v="42" actId="478"/>
          <ac:spMkLst>
            <pc:docMk/>
            <pc:sldMk cId="3125225488" sldId="266"/>
            <ac:spMk id="2" creationId="{2955839B-3F05-60B4-027F-B9BA0419F0A1}"/>
          </ac:spMkLst>
        </pc:spChg>
        <pc:spChg chg="del">
          <ac:chgData name="אורי ביטון" userId="40f1a8bcae87671f" providerId="LiveId" clId="{40DF3B64-5B33-4F62-A662-6EA819335805}" dt="2024-12-15T11:26:09.819" v="41" actId="478"/>
          <ac:spMkLst>
            <pc:docMk/>
            <pc:sldMk cId="3125225488" sldId="266"/>
            <ac:spMk id="3" creationId="{B9412FF1-A8B8-72B3-3B43-1912046346E3}"/>
          </ac:spMkLst>
        </pc:spChg>
        <pc:spChg chg="add mod">
          <ac:chgData name="אורי ביטון" userId="40f1a8bcae87671f" providerId="LiveId" clId="{40DF3B64-5B33-4F62-A662-6EA819335805}" dt="2024-12-15T11:48:33.793" v="646" actId="14100"/>
          <ac:spMkLst>
            <pc:docMk/>
            <pc:sldMk cId="3125225488" sldId="266"/>
            <ac:spMk id="16" creationId="{1D79A90D-8E77-83B3-180E-3FECDEB01443}"/>
          </ac:spMkLst>
        </pc:spChg>
        <pc:spChg chg="add mod">
          <ac:chgData name="אורי ביטון" userId="40f1a8bcae87671f" providerId="LiveId" clId="{40DF3B64-5B33-4F62-A662-6EA819335805}" dt="2024-12-15T11:49:05.099" v="674" actId="113"/>
          <ac:spMkLst>
            <pc:docMk/>
            <pc:sldMk cId="3125225488" sldId="266"/>
            <ac:spMk id="17" creationId="{E87A4885-C410-7FCC-9499-E48E3B810021}"/>
          </ac:spMkLst>
        </pc:spChg>
        <pc:picChg chg="add mod">
          <ac:chgData name="אורי ביטון" userId="40f1a8bcae87671f" providerId="LiveId" clId="{40DF3B64-5B33-4F62-A662-6EA819335805}" dt="2024-12-15T11:26:26.084" v="47" actId="1076"/>
          <ac:picMkLst>
            <pc:docMk/>
            <pc:sldMk cId="3125225488" sldId="266"/>
            <ac:picMk id="5" creationId="{384DA381-B95E-F987-3576-002883562B47}"/>
          </ac:picMkLst>
        </pc:picChg>
        <pc:picChg chg="add del mod">
          <ac:chgData name="אורי ביטון" userId="40f1a8bcae87671f" providerId="LiveId" clId="{40DF3B64-5B33-4F62-A662-6EA819335805}" dt="2024-12-15T11:34:04.546" v="59" actId="478"/>
          <ac:picMkLst>
            <pc:docMk/>
            <pc:sldMk cId="3125225488" sldId="266"/>
            <ac:picMk id="7" creationId="{2B94042A-C4AA-4D01-C545-1153A5B6BD3C}"/>
          </ac:picMkLst>
        </pc:picChg>
        <pc:picChg chg="add del mod">
          <ac:chgData name="אורי ביטון" userId="40f1a8bcae87671f" providerId="LiveId" clId="{40DF3B64-5B33-4F62-A662-6EA819335805}" dt="2024-12-15T11:34:06.825" v="60" actId="478"/>
          <ac:picMkLst>
            <pc:docMk/>
            <pc:sldMk cId="3125225488" sldId="266"/>
            <ac:picMk id="9" creationId="{199FE394-1304-3CB5-E979-E81140D18A81}"/>
          </ac:picMkLst>
        </pc:picChg>
        <pc:picChg chg="add mod">
          <ac:chgData name="אורי ביטון" userId="40f1a8bcae87671f" providerId="LiveId" clId="{40DF3B64-5B33-4F62-A662-6EA819335805}" dt="2024-12-15T11:49:17.252" v="675" actId="1076"/>
          <ac:picMkLst>
            <pc:docMk/>
            <pc:sldMk cId="3125225488" sldId="266"/>
            <ac:picMk id="11" creationId="{28991DC6-A82C-72A6-0C4C-2A36EA6E0A11}"/>
          </ac:picMkLst>
        </pc:picChg>
        <pc:picChg chg="add del mod">
          <ac:chgData name="אורי ביטון" userId="40f1a8bcae87671f" providerId="LiveId" clId="{40DF3B64-5B33-4F62-A662-6EA819335805}" dt="2024-12-15T11:36:54.953" v="64" actId="478"/>
          <ac:picMkLst>
            <pc:docMk/>
            <pc:sldMk cId="3125225488" sldId="266"/>
            <ac:picMk id="13" creationId="{5BE6C719-633D-48EA-F649-971FD8779472}"/>
          </ac:picMkLst>
        </pc:picChg>
        <pc:picChg chg="add mod">
          <ac:chgData name="אורי ביטון" userId="40f1a8bcae87671f" providerId="LiveId" clId="{40DF3B64-5B33-4F62-A662-6EA819335805}" dt="2024-12-15T11:37:20.164" v="72" actId="1076"/>
          <ac:picMkLst>
            <pc:docMk/>
            <pc:sldMk cId="3125225488" sldId="266"/>
            <ac:picMk id="15" creationId="{1E216012-8D94-D663-48E2-C1144B8E95B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D6A76-2DAE-44C6-ABC4-F998A7E32326}"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6DF82A72-5173-4DB5-B040-FB3A369A53EF}">
      <dgm:prSet/>
      <dgm:spPr/>
      <dgm:t>
        <a:bodyPr/>
        <a:lstStyle/>
        <a:p>
          <a:r>
            <a:rPr lang="he-IL" b="1" u="sng"/>
            <a:t>ניקוי וסידור הדאטה: </a:t>
          </a:r>
          <a:r>
            <a:rPr lang="he-IL" b="1"/>
            <a:t>בוצע שימוש בשיטות מקדמות לזיהוי ערכים חריגים ושינויים בהתאם לשיטות אלו. כמו כן בוצעו שיטות למילוי ערכים חסרים בהתאם לנתונים.</a:t>
          </a:r>
          <a:endParaRPr lang="en-US"/>
        </a:p>
      </dgm:t>
    </dgm:pt>
    <dgm:pt modelId="{2037441E-BB76-42EF-B36E-10F7D8CD78EE}" type="parTrans" cxnId="{8C559AD1-9300-4912-9885-9B5A99501CAA}">
      <dgm:prSet/>
      <dgm:spPr/>
      <dgm:t>
        <a:bodyPr/>
        <a:lstStyle/>
        <a:p>
          <a:endParaRPr lang="en-US"/>
        </a:p>
      </dgm:t>
    </dgm:pt>
    <dgm:pt modelId="{C10A12F4-7C8A-4F5D-89BF-CC7A6139FCA0}" type="sibTrans" cxnId="{8C559AD1-9300-4912-9885-9B5A99501CAA}">
      <dgm:prSet/>
      <dgm:spPr/>
      <dgm:t>
        <a:bodyPr/>
        <a:lstStyle/>
        <a:p>
          <a:endParaRPr lang="en-US"/>
        </a:p>
      </dgm:t>
    </dgm:pt>
    <dgm:pt modelId="{D7D21E8F-8FB5-4C4B-986C-6DDD88ABEAB6}">
      <dgm:prSet/>
      <dgm:spPr/>
      <dgm:t>
        <a:bodyPr/>
        <a:lstStyle/>
        <a:p>
          <a:r>
            <a:rPr lang="he-IL" b="1" u="sng"/>
            <a:t>פיצ'ר אנגנירינג:</a:t>
          </a:r>
          <a:r>
            <a:rPr lang="he-IL" b="1"/>
            <a:t> בוצע ניתוח מעמיק של בחינת עמודות נוספות היכולות להועיל לנו לטובת הפרוייקט ולטובת החלקים הכלולים בו </a:t>
          </a:r>
          <a:endParaRPr lang="en-US"/>
        </a:p>
      </dgm:t>
    </dgm:pt>
    <dgm:pt modelId="{2C4CCFA3-C3BB-4C34-9B90-C06ED9D31827}" type="parTrans" cxnId="{B131BC25-2941-44B1-A235-D34973E801DD}">
      <dgm:prSet/>
      <dgm:spPr/>
      <dgm:t>
        <a:bodyPr/>
        <a:lstStyle/>
        <a:p>
          <a:endParaRPr lang="en-US"/>
        </a:p>
      </dgm:t>
    </dgm:pt>
    <dgm:pt modelId="{14374B89-A632-4259-A6B4-1F7763474380}" type="sibTrans" cxnId="{B131BC25-2941-44B1-A235-D34973E801DD}">
      <dgm:prSet/>
      <dgm:spPr/>
      <dgm:t>
        <a:bodyPr/>
        <a:lstStyle/>
        <a:p>
          <a:endParaRPr lang="en-US"/>
        </a:p>
      </dgm:t>
    </dgm:pt>
    <dgm:pt modelId="{5E33D8E0-036B-464B-A195-7F3BEBA47440}">
      <dgm:prSet/>
      <dgm:spPr/>
      <dgm:t>
        <a:bodyPr/>
        <a:lstStyle/>
        <a:p>
          <a:r>
            <a:rPr lang="he-IL" b="1" u="sng"/>
            <a:t>בניית מודל תחזית:</a:t>
          </a:r>
          <a:r>
            <a:rPr lang="he-IL" b="1"/>
            <a:t> בוצעה בנייה של מודל תחזית בינארית (האם יישארו דירות ריקות לאחר ביצוע הגרלה או לא) על סמך הנתונים שלנו בדאטה. ולאחר מכן ביצוע של ויזואליזציה של הפיצרים המשפיעים ביותר על ידי הכלי </a:t>
          </a:r>
          <a:r>
            <a:rPr lang="en-US" b="1"/>
            <a:t>SHAP</a:t>
          </a:r>
          <a:r>
            <a:rPr lang="he-IL" b="1"/>
            <a:t>.</a:t>
          </a:r>
          <a:endParaRPr lang="en-US"/>
        </a:p>
      </dgm:t>
    </dgm:pt>
    <dgm:pt modelId="{37D0816C-86FA-4613-9275-975297568A62}" type="parTrans" cxnId="{A194509D-19C8-4797-AAA4-836050A2AC2C}">
      <dgm:prSet/>
      <dgm:spPr/>
      <dgm:t>
        <a:bodyPr/>
        <a:lstStyle/>
        <a:p>
          <a:endParaRPr lang="en-US"/>
        </a:p>
      </dgm:t>
    </dgm:pt>
    <dgm:pt modelId="{43B4B366-B6B7-4C3D-A0AB-AF312FDCBBB4}" type="sibTrans" cxnId="{A194509D-19C8-4797-AAA4-836050A2AC2C}">
      <dgm:prSet/>
      <dgm:spPr/>
      <dgm:t>
        <a:bodyPr/>
        <a:lstStyle/>
        <a:p>
          <a:endParaRPr lang="en-US"/>
        </a:p>
      </dgm:t>
    </dgm:pt>
    <dgm:pt modelId="{7D2B44BB-B11E-4009-A0AB-FAAAC249F4DE}">
      <dgm:prSet/>
      <dgm:spPr/>
      <dgm:t>
        <a:bodyPr/>
        <a:lstStyle/>
        <a:p>
          <a:r>
            <a:rPr lang="he-IL" b="1" u="sng"/>
            <a:t>קלאסטרינג: </a:t>
          </a:r>
          <a:r>
            <a:rPr lang="he-IL" b="1"/>
            <a:t>לאחר חילוץ הקורדינאנטות של הפרוייקטים בדאטה מ</a:t>
          </a:r>
          <a:r>
            <a:rPr lang="en-US" b="1"/>
            <a:t>API</a:t>
          </a:r>
          <a:r>
            <a:rPr lang="he-IL" b="1"/>
            <a:t> חיצוני בוצעו כמה ניתוחים של התפלוגות נתונים מסויימים כגון מחיר למטר ממוצע באיזורים שונים בארץ, בשלב זה נבחנו מחירים, היצע וביקוש באיזורים שונים בארץ.</a:t>
          </a:r>
          <a:endParaRPr lang="en-US"/>
        </a:p>
      </dgm:t>
    </dgm:pt>
    <dgm:pt modelId="{AF919F39-F1B3-4C4D-A407-A41DDED5B40C}" type="parTrans" cxnId="{59169B5E-B889-44A1-B689-EE000D8FC4CF}">
      <dgm:prSet/>
      <dgm:spPr/>
      <dgm:t>
        <a:bodyPr/>
        <a:lstStyle/>
        <a:p>
          <a:endParaRPr lang="en-US"/>
        </a:p>
      </dgm:t>
    </dgm:pt>
    <dgm:pt modelId="{2BCDE2F1-AF00-4876-9389-EABB10BAD9F7}" type="sibTrans" cxnId="{59169B5E-B889-44A1-B689-EE000D8FC4CF}">
      <dgm:prSet/>
      <dgm:spPr/>
      <dgm:t>
        <a:bodyPr/>
        <a:lstStyle/>
        <a:p>
          <a:endParaRPr lang="en-US"/>
        </a:p>
      </dgm:t>
    </dgm:pt>
    <dgm:pt modelId="{662378D6-303B-4B07-898E-6755DA1B8946}" type="pres">
      <dgm:prSet presAssocID="{96AD6A76-2DAE-44C6-ABC4-F998A7E32326}" presName="outerComposite" presStyleCnt="0">
        <dgm:presLayoutVars>
          <dgm:chMax val="5"/>
          <dgm:dir/>
          <dgm:resizeHandles val="exact"/>
        </dgm:presLayoutVars>
      </dgm:prSet>
      <dgm:spPr/>
    </dgm:pt>
    <dgm:pt modelId="{E5E6BD42-E55E-4C5F-81F9-01210FE8EA7F}" type="pres">
      <dgm:prSet presAssocID="{96AD6A76-2DAE-44C6-ABC4-F998A7E32326}" presName="dummyMaxCanvas" presStyleCnt="0">
        <dgm:presLayoutVars/>
      </dgm:prSet>
      <dgm:spPr/>
    </dgm:pt>
    <dgm:pt modelId="{40B07979-A197-4550-8975-E1D93989D100}" type="pres">
      <dgm:prSet presAssocID="{96AD6A76-2DAE-44C6-ABC4-F998A7E32326}" presName="FourNodes_1" presStyleLbl="node1" presStyleIdx="0" presStyleCnt="4">
        <dgm:presLayoutVars>
          <dgm:bulletEnabled val="1"/>
        </dgm:presLayoutVars>
      </dgm:prSet>
      <dgm:spPr/>
    </dgm:pt>
    <dgm:pt modelId="{B5F65793-E27D-4640-A755-EE4DA969D7A1}" type="pres">
      <dgm:prSet presAssocID="{96AD6A76-2DAE-44C6-ABC4-F998A7E32326}" presName="FourNodes_2" presStyleLbl="node1" presStyleIdx="1" presStyleCnt="4">
        <dgm:presLayoutVars>
          <dgm:bulletEnabled val="1"/>
        </dgm:presLayoutVars>
      </dgm:prSet>
      <dgm:spPr/>
    </dgm:pt>
    <dgm:pt modelId="{5BAFAD97-6170-4C48-8B39-A31C37D7EC96}" type="pres">
      <dgm:prSet presAssocID="{96AD6A76-2DAE-44C6-ABC4-F998A7E32326}" presName="FourNodes_3" presStyleLbl="node1" presStyleIdx="2" presStyleCnt="4">
        <dgm:presLayoutVars>
          <dgm:bulletEnabled val="1"/>
        </dgm:presLayoutVars>
      </dgm:prSet>
      <dgm:spPr/>
    </dgm:pt>
    <dgm:pt modelId="{247F6242-35E7-42AE-A9A4-525CC6FA6573}" type="pres">
      <dgm:prSet presAssocID="{96AD6A76-2DAE-44C6-ABC4-F998A7E32326}" presName="FourNodes_4" presStyleLbl="node1" presStyleIdx="3" presStyleCnt="4">
        <dgm:presLayoutVars>
          <dgm:bulletEnabled val="1"/>
        </dgm:presLayoutVars>
      </dgm:prSet>
      <dgm:spPr/>
    </dgm:pt>
    <dgm:pt modelId="{EBD8A936-8FA3-44B4-A2A9-B2A4DF3AE74F}" type="pres">
      <dgm:prSet presAssocID="{96AD6A76-2DAE-44C6-ABC4-F998A7E32326}" presName="FourConn_1-2" presStyleLbl="fgAccFollowNode1" presStyleIdx="0" presStyleCnt="3">
        <dgm:presLayoutVars>
          <dgm:bulletEnabled val="1"/>
        </dgm:presLayoutVars>
      </dgm:prSet>
      <dgm:spPr/>
    </dgm:pt>
    <dgm:pt modelId="{DF155C29-E876-4650-B0A9-C97ACFEFE727}" type="pres">
      <dgm:prSet presAssocID="{96AD6A76-2DAE-44C6-ABC4-F998A7E32326}" presName="FourConn_2-3" presStyleLbl="fgAccFollowNode1" presStyleIdx="1" presStyleCnt="3">
        <dgm:presLayoutVars>
          <dgm:bulletEnabled val="1"/>
        </dgm:presLayoutVars>
      </dgm:prSet>
      <dgm:spPr/>
    </dgm:pt>
    <dgm:pt modelId="{50B2DBF5-72CC-4829-A25B-4CAE020FD067}" type="pres">
      <dgm:prSet presAssocID="{96AD6A76-2DAE-44C6-ABC4-F998A7E32326}" presName="FourConn_3-4" presStyleLbl="fgAccFollowNode1" presStyleIdx="2" presStyleCnt="3">
        <dgm:presLayoutVars>
          <dgm:bulletEnabled val="1"/>
        </dgm:presLayoutVars>
      </dgm:prSet>
      <dgm:spPr/>
    </dgm:pt>
    <dgm:pt modelId="{1DBF7A6C-7B9C-401E-B7FE-ADA6433AC753}" type="pres">
      <dgm:prSet presAssocID="{96AD6A76-2DAE-44C6-ABC4-F998A7E32326}" presName="FourNodes_1_text" presStyleLbl="node1" presStyleIdx="3" presStyleCnt="4">
        <dgm:presLayoutVars>
          <dgm:bulletEnabled val="1"/>
        </dgm:presLayoutVars>
      </dgm:prSet>
      <dgm:spPr/>
    </dgm:pt>
    <dgm:pt modelId="{F14273A3-6511-4F73-8972-C99646765520}" type="pres">
      <dgm:prSet presAssocID="{96AD6A76-2DAE-44C6-ABC4-F998A7E32326}" presName="FourNodes_2_text" presStyleLbl="node1" presStyleIdx="3" presStyleCnt="4">
        <dgm:presLayoutVars>
          <dgm:bulletEnabled val="1"/>
        </dgm:presLayoutVars>
      </dgm:prSet>
      <dgm:spPr/>
    </dgm:pt>
    <dgm:pt modelId="{B41FB8BB-E115-4DAA-AF5D-AF9013863941}" type="pres">
      <dgm:prSet presAssocID="{96AD6A76-2DAE-44C6-ABC4-F998A7E32326}" presName="FourNodes_3_text" presStyleLbl="node1" presStyleIdx="3" presStyleCnt="4">
        <dgm:presLayoutVars>
          <dgm:bulletEnabled val="1"/>
        </dgm:presLayoutVars>
      </dgm:prSet>
      <dgm:spPr/>
    </dgm:pt>
    <dgm:pt modelId="{5E3D8B22-F771-46FC-97A1-2E16D2A24FD2}" type="pres">
      <dgm:prSet presAssocID="{96AD6A76-2DAE-44C6-ABC4-F998A7E32326}" presName="FourNodes_4_text" presStyleLbl="node1" presStyleIdx="3" presStyleCnt="4">
        <dgm:presLayoutVars>
          <dgm:bulletEnabled val="1"/>
        </dgm:presLayoutVars>
      </dgm:prSet>
      <dgm:spPr/>
    </dgm:pt>
  </dgm:ptLst>
  <dgm:cxnLst>
    <dgm:cxn modelId="{526C751A-DFFE-4B6E-B2F7-EA2CFE7E0C1E}" type="presOf" srcId="{5E33D8E0-036B-464B-A195-7F3BEBA47440}" destId="{B41FB8BB-E115-4DAA-AF5D-AF9013863941}" srcOrd="1" destOrd="0" presId="urn:microsoft.com/office/officeart/2005/8/layout/vProcess5"/>
    <dgm:cxn modelId="{BEB13C21-C182-45E7-808E-CBE3E1D59928}" type="presOf" srcId="{D7D21E8F-8FB5-4C4B-986C-6DDD88ABEAB6}" destId="{F14273A3-6511-4F73-8972-C99646765520}" srcOrd="1" destOrd="0" presId="urn:microsoft.com/office/officeart/2005/8/layout/vProcess5"/>
    <dgm:cxn modelId="{B131BC25-2941-44B1-A235-D34973E801DD}" srcId="{96AD6A76-2DAE-44C6-ABC4-F998A7E32326}" destId="{D7D21E8F-8FB5-4C4B-986C-6DDD88ABEAB6}" srcOrd="1" destOrd="0" parTransId="{2C4CCFA3-C3BB-4C34-9B90-C06ED9D31827}" sibTransId="{14374B89-A632-4259-A6B4-1F7763474380}"/>
    <dgm:cxn modelId="{59169B5E-B889-44A1-B689-EE000D8FC4CF}" srcId="{96AD6A76-2DAE-44C6-ABC4-F998A7E32326}" destId="{7D2B44BB-B11E-4009-A0AB-FAAAC249F4DE}" srcOrd="3" destOrd="0" parTransId="{AF919F39-F1B3-4C4D-A407-A41DDED5B40C}" sibTransId="{2BCDE2F1-AF00-4876-9389-EABB10BAD9F7}"/>
    <dgm:cxn modelId="{54396341-8146-407C-BD5B-C2E906CE9575}" type="presOf" srcId="{96AD6A76-2DAE-44C6-ABC4-F998A7E32326}" destId="{662378D6-303B-4B07-898E-6755DA1B8946}" srcOrd="0" destOrd="0" presId="urn:microsoft.com/office/officeart/2005/8/layout/vProcess5"/>
    <dgm:cxn modelId="{018D8E46-5037-4F3E-A359-55EDCC90FDDF}" type="presOf" srcId="{5E33D8E0-036B-464B-A195-7F3BEBA47440}" destId="{5BAFAD97-6170-4C48-8B39-A31C37D7EC96}" srcOrd="0" destOrd="0" presId="urn:microsoft.com/office/officeart/2005/8/layout/vProcess5"/>
    <dgm:cxn modelId="{85FE3A4D-0814-419B-96E7-A725D54DBE60}" type="presOf" srcId="{43B4B366-B6B7-4C3D-A0AB-AF312FDCBBB4}" destId="{50B2DBF5-72CC-4829-A25B-4CAE020FD067}" srcOrd="0" destOrd="0" presId="urn:microsoft.com/office/officeart/2005/8/layout/vProcess5"/>
    <dgm:cxn modelId="{12DCB680-AADC-4C03-8A26-4CA9B179D8C0}" type="presOf" srcId="{C10A12F4-7C8A-4F5D-89BF-CC7A6139FCA0}" destId="{EBD8A936-8FA3-44B4-A2A9-B2A4DF3AE74F}" srcOrd="0" destOrd="0" presId="urn:microsoft.com/office/officeart/2005/8/layout/vProcess5"/>
    <dgm:cxn modelId="{613B9491-81B3-42AE-B074-897A138061E2}" type="presOf" srcId="{14374B89-A632-4259-A6B4-1F7763474380}" destId="{DF155C29-E876-4650-B0A9-C97ACFEFE727}" srcOrd="0" destOrd="0" presId="urn:microsoft.com/office/officeart/2005/8/layout/vProcess5"/>
    <dgm:cxn modelId="{A194509D-19C8-4797-AAA4-836050A2AC2C}" srcId="{96AD6A76-2DAE-44C6-ABC4-F998A7E32326}" destId="{5E33D8E0-036B-464B-A195-7F3BEBA47440}" srcOrd="2" destOrd="0" parTransId="{37D0816C-86FA-4613-9275-975297568A62}" sibTransId="{43B4B366-B6B7-4C3D-A0AB-AF312FDCBBB4}"/>
    <dgm:cxn modelId="{214472B2-D9E5-4699-AEC2-AA780B76F1C0}" type="presOf" srcId="{6DF82A72-5173-4DB5-B040-FB3A369A53EF}" destId="{40B07979-A197-4550-8975-E1D93989D100}" srcOrd="0" destOrd="0" presId="urn:microsoft.com/office/officeart/2005/8/layout/vProcess5"/>
    <dgm:cxn modelId="{B8EB7AB3-0E65-43AE-BF41-37CC8D6EA4EF}" type="presOf" srcId="{D7D21E8F-8FB5-4C4B-986C-6DDD88ABEAB6}" destId="{B5F65793-E27D-4640-A755-EE4DA969D7A1}" srcOrd="0" destOrd="0" presId="urn:microsoft.com/office/officeart/2005/8/layout/vProcess5"/>
    <dgm:cxn modelId="{6F7AB0B9-2934-4DF2-93AF-C6CB72118759}" type="presOf" srcId="{7D2B44BB-B11E-4009-A0AB-FAAAC249F4DE}" destId="{5E3D8B22-F771-46FC-97A1-2E16D2A24FD2}" srcOrd="1" destOrd="0" presId="urn:microsoft.com/office/officeart/2005/8/layout/vProcess5"/>
    <dgm:cxn modelId="{8C559AD1-9300-4912-9885-9B5A99501CAA}" srcId="{96AD6A76-2DAE-44C6-ABC4-F998A7E32326}" destId="{6DF82A72-5173-4DB5-B040-FB3A369A53EF}" srcOrd="0" destOrd="0" parTransId="{2037441E-BB76-42EF-B36E-10F7D8CD78EE}" sibTransId="{C10A12F4-7C8A-4F5D-89BF-CC7A6139FCA0}"/>
    <dgm:cxn modelId="{0ADF66EF-A6DF-4672-B122-81C86BCDED8B}" type="presOf" srcId="{6DF82A72-5173-4DB5-B040-FB3A369A53EF}" destId="{1DBF7A6C-7B9C-401E-B7FE-ADA6433AC753}" srcOrd="1" destOrd="0" presId="urn:microsoft.com/office/officeart/2005/8/layout/vProcess5"/>
    <dgm:cxn modelId="{3D0F57F1-FC41-451E-9C35-907B46722697}" type="presOf" srcId="{7D2B44BB-B11E-4009-A0AB-FAAAC249F4DE}" destId="{247F6242-35E7-42AE-A9A4-525CC6FA6573}" srcOrd="0" destOrd="0" presId="urn:microsoft.com/office/officeart/2005/8/layout/vProcess5"/>
    <dgm:cxn modelId="{D0656CE6-D0AC-442C-9DCA-93F530D2B31B}" type="presParOf" srcId="{662378D6-303B-4B07-898E-6755DA1B8946}" destId="{E5E6BD42-E55E-4C5F-81F9-01210FE8EA7F}" srcOrd="0" destOrd="0" presId="urn:microsoft.com/office/officeart/2005/8/layout/vProcess5"/>
    <dgm:cxn modelId="{F1ED391E-E7FD-4137-908D-2468ECDB12F2}" type="presParOf" srcId="{662378D6-303B-4B07-898E-6755DA1B8946}" destId="{40B07979-A197-4550-8975-E1D93989D100}" srcOrd="1" destOrd="0" presId="urn:microsoft.com/office/officeart/2005/8/layout/vProcess5"/>
    <dgm:cxn modelId="{BD6B823A-C7B5-4275-8125-8ACC416CC95B}" type="presParOf" srcId="{662378D6-303B-4B07-898E-6755DA1B8946}" destId="{B5F65793-E27D-4640-A755-EE4DA969D7A1}" srcOrd="2" destOrd="0" presId="urn:microsoft.com/office/officeart/2005/8/layout/vProcess5"/>
    <dgm:cxn modelId="{4C0A0FAD-89AE-4D50-B4EB-C1295DEE7207}" type="presParOf" srcId="{662378D6-303B-4B07-898E-6755DA1B8946}" destId="{5BAFAD97-6170-4C48-8B39-A31C37D7EC96}" srcOrd="3" destOrd="0" presId="urn:microsoft.com/office/officeart/2005/8/layout/vProcess5"/>
    <dgm:cxn modelId="{036EAC38-322D-4DD9-9A64-17013D5369AB}" type="presParOf" srcId="{662378D6-303B-4B07-898E-6755DA1B8946}" destId="{247F6242-35E7-42AE-A9A4-525CC6FA6573}" srcOrd="4" destOrd="0" presId="urn:microsoft.com/office/officeart/2005/8/layout/vProcess5"/>
    <dgm:cxn modelId="{0A8B2C80-24D7-425F-86BA-5DB19EEEEB7C}" type="presParOf" srcId="{662378D6-303B-4B07-898E-6755DA1B8946}" destId="{EBD8A936-8FA3-44B4-A2A9-B2A4DF3AE74F}" srcOrd="5" destOrd="0" presId="urn:microsoft.com/office/officeart/2005/8/layout/vProcess5"/>
    <dgm:cxn modelId="{4BA1775E-D580-4EAF-AEF8-6550677F7185}" type="presParOf" srcId="{662378D6-303B-4B07-898E-6755DA1B8946}" destId="{DF155C29-E876-4650-B0A9-C97ACFEFE727}" srcOrd="6" destOrd="0" presId="urn:microsoft.com/office/officeart/2005/8/layout/vProcess5"/>
    <dgm:cxn modelId="{6ACA3E60-12FD-4417-A7DE-08342A8432A7}" type="presParOf" srcId="{662378D6-303B-4B07-898E-6755DA1B8946}" destId="{50B2DBF5-72CC-4829-A25B-4CAE020FD067}" srcOrd="7" destOrd="0" presId="urn:microsoft.com/office/officeart/2005/8/layout/vProcess5"/>
    <dgm:cxn modelId="{F5DD24B6-4EED-427B-A62F-8BC531183AB5}" type="presParOf" srcId="{662378D6-303B-4B07-898E-6755DA1B8946}" destId="{1DBF7A6C-7B9C-401E-B7FE-ADA6433AC753}" srcOrd="8" destOrd="0" presId="urn:microsoft.com/office/officeart/2005/8/layout/vProcess5"/>
    <dgm:cxn modelId="{B8BC99C7-E143-4B58-8925-2A3A17A167F8}" type="presParOf" srcId="{662378D6-303B-4B07-898E-6755DA1B8946}" destId="{F14273A3-6511-4F73-8972-C99646765520}" srcOrd="9" destOrd="0" presId="urn:microsoft.com/office/officeart/2005/8/layout/vProcess5"/>
    <dgm:cxn modelId="{D0E255E4-C5A3-49D3-8355-FE6FB2EBBC52}" type="presParOf" srcId="{662378D6-303B-4B07-898E-6755DA1B8946}" destId="{B41FB8BB-E115-4DAA-AF5D-AF9013863941}" srcOrd="10" destOrd="0" presId="urn:microsoft.com/office/officeart/2005/8/layout/vProcess5"/>
    <dgm:cxn modelId="{6D12BF2B-F397-41BE-B45D-DCA4AC2610D7}" type="presParOf" srcId="{662378D6-303B-4B07-898E-6755DA1B8946}" destId="{5E3D8B22-F771-46FC-97A1-2E16D2A24FD2}"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B2355A-5EB0-46D5-AC4D-063E4FFE325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C6A2B984-274D-428F-8C61-17913B606AE6}">
      <dgm:prSet/>
      <dgm:spPr/>
      <dgm:t>
        <a:bodyPr/>
        <a:lstStyle/>
        <a:p>
          <a:r>
            <a:rPr lang="en-GB" b="1"/>
            <a:t>LogisticRegression</a:t>
          </a:r>
          <a:endParaRPr lang="en-US"/>
        </a:p>
      </dgm:t>
    </dgm:pt>
    <dgm:pt modelId="{A4F11FC3-7A1E-4D7F-8675-166316EF9603}" type="parTrans" cxnId="{2703715A-CA54-4AB2-92F5-5F39964112A5}">
      <dgm:prSet/>
      <dgm:spPr/>
      <dgm:t>
        <a:bodyPr/>
        <a:lstStyle/>
        <a:p>
          <a:endParaRPr lang="en-US"/>
        </a:p>
      </dgm:t>
    </dgm:pt>
    <dgm:pt modelId="{4272C04C-EAAF-4FF6-BB6B-EEF9BEB1D382}" type="sibTrans" cxnId="{2703715A-CA54-4AB2-92F5-5F39964112A5}">
      <dgm:prSet/>
      <dgm:spPr/>
      <dgm:t>
        <a:bodyPr/>
        <a:lstStyle/>
        <a:p>
          <a:endParaRPr lang="en-US"/>
        </a:p>
      </dgm:t>
    </dgm:pt>
    <dgm:pt modelId="{3114FE54-179C-4AD1-A1FA-719B13182CD5}">
      <dgm:prSet/>
      <dgm:spPr/>
      <dgm:t>
        <a:bodyPr/>
        <a:lstStyle/>
        <a:p>
          <a:r>
            <a:rPr lang="en-GB" b="1"/>
            <a:t>Decision Tree Classifier</a:t>
          </a:r>
          <a:endParaRPr lang="en-US"/>
        </a:p>
      </dgm:t>
    </dgm:pt>
    <dgm:pt modelId="{1B39441B-A189-4D89-ADA8-2D419B52C1AF}" type="parTrans" cxnId="{94558CEE-09CF-4D0D-8E7D-3F3E951A4B53}">
      <dgm:prSet/>
      <dgm:spPr/>
      <dgm:t>
        <a:bodyPr/>
        <a:lstStyle/>
        <a:p>
          <a:endParaRPr lang="en-US"/>
        </a:p>
      </dgm:t>
    </dgm:pt>
    <dgm:pt modelId="{26F005C9-50F7-4D27-8032-6002E4E47899}" type="sibTrans" cxnId="{94558CEE-09CF-4D0D-8E7D-3F3E951A4B53}">
      <dgm:prSet/>
      <dgm:spPr/>
      <dgm:t>
        <a:bodyPr/>
        <a:lstStyle/>
        <a:p>
          <a:endParaRPr lang="en-US"/>
        </a:p>
      </dgm:t>
    </dgm:pt>
    <dgm:pt modelId="{756BE839-FCC8-4B64-9A39-55351B074C05}">
      <dgm:prSet/>
      <dgm:spPr/>
      <dgm:t>
        <a:bodyPr/>
        <a:lstStyle/>
        <a:p>
          <a:r>
            <a:rPr lang="en-GB" b="1"/>
            <a:t>Random Forest Classifier</a:t>
          </a:r>
          <a:endParaRPr lang="en-US"/>
        </a:p>
      </dgm:t>
    </dgm:pt>
    <dgm:pt modelId="{3FEFF930-ED4E-4080-8C9C-A10B38ACDB19}" type="parTrans" cxnId="{10F142B8-A9B3-4230-A7CD-A0C069A22D4D}">
      <dgm:prSet/>
      <dgm:spPr/>
      <dgm:t>
        <a:bodyPr/>
        <a:lstStyle/>
        <a:p>
          <a:endParaRPr lang="en-US"/>
        </a:p>
      </dgm:t>
    </dgm:pt>
    <dgm:pt modelId="{8A239CBD-C80A-408C-A0D5-87053FD557D6}" type="sibTrans" cxnId="{10F142B8-A9B3-4230-A7CD-A0C069A22D4D}">
      <dgm:prSet/>
      <dgm:spPr/>
      <dgm:t>
        <a:bodyPr/>
        <a:lstStyle/>
        <a:p>
          <a:endParaRPr lang="en-US"/>
        </a:p>
      </dgm:t>
    </dgm:pt>
    <dgm:pt modelId="{A7B96974-853E-4A85-81DC-14AAB65DFDDF}">
      <dgm:prSet/>
      <dgm:spPr/>
      <dgm:t>
        <a:bodyPr/>
        <a:lstStyle/>
        <a:p>
          <a:r>
            <a:rPr lang="en-GB" b="1"/>
            <a:t>XGBoost Classifier</a:t>
          </a:r>
          <a:endParaRPr lang="en-US"/>
        </a:p>
      </dgm:t>
    </dgm:pt>
    <dgm:pt modelId="{D21990D8-CD59-4AE3-BBFB-AA37F2A54B50}" type="parTrans" cxnId="{E0F75514-55DF-4E0E-88AB-3424D0A57B6D}">
      <dgm:prSet/>
      <dgm:spPr/>
      <dgm:t>
        <a:bodyPr/>
        <a:lstStyle/>
        <a:p>
          <a:endParaRPr lang="en-US"/>
        </a:p>
      </dgm:t>
    </dgm:pt>
    <dgm:pt modelId="{08C390BD-5CA9-4BC6-9C3C-F39F32F5929D}" type="sibTrans" cxnId="{E0F75514-55DF-4E0E-88AB-3424D0A57B6D}">
      <dgm:prSet/>
      <dgm:spPr/>
      <dgm:t>
        <a:bodyPr/>
        <a:lstStyle/>
        <a:p>
          <a:endParaRPr lang="en-US"/>
        </a:p>
      </dgm:t>
    </dgm:pt>
    <dgm:pt modelId="{F6A6AE17-2EC1-4A79-AB19-6051450EFE0D}">
      <dgm:prSet/>
      <dgm:spPr/>
      <dgm:t>
        <a:bodyPr/>
        <a:lstStyle/>
        <a:p>
          <a:r>
            <a:rPr lang="en-GB" b="1"/>
            <a:t>K-Nearest Neighbors Classifier</a:t>
          </a:r>
          <a:endParaRPr lang="en-US"/>
        </a:p>
      </dgm:t>
    </dgm:pt>
    <dgm:pt modelId="{9E5F3FF4-52F1-4E9D-B502-8301F26DC1F0}" type="parTrans" cxnId="{BB27C4A3-A60E-4E32-AA52-1BCD67E8D93F}">
      <dgm:prSet/>
      <dgm:spPr/>
      <dgm:t>
        <a:bodyPr/>
        <a:lstStyle/>
        <a:p>
          <a:endParaRPr lang="en-US"/>
        </a:p>
      </dgm:t>
    </dgm:pt>
    <dgm:pt modelId="{17D1AFF7-4074-452F-BEB2-28C12A331EB9}" type="sibTrans" cxnId="{BB27C4A3-A60E-4E32-AA52-1BCD67E8D93F}">
      <dgm:prSet/>
      <dgm:spPr/>
      <dgm:t>
        <a:bodyPr/>
        <a:lstStyle/>
        <a:p>
          <a:endParaRPr lang="en-US"/>
        </a:p>
      </dgm:t>
    </dgm:pt>
    <dgm:pt modelId="{E8106BFB-64B0-4E46-B931-7A36D63E4A4E}">
      <dgm:prSet/>
      <dgm:spPr/>
      <dgm:t>
        <a:bodyPr/>
        <a:lstStyle/>
        <a:p>
          <a:r>
            <a:rPr lang="en-GB" b="1"/>
            <a:t>Gaussian Naive Bayes</a:t>
          </a:r>
          <a:endParaRPr lang="en-US"/>
        </a:p>
      </dgm:t>
    </dgm:pt>
    <dgm:pt modelId="{BA3D2E2F-C57C-4F8A-9FAA-B3082E2484F1}" type="parTrans" cxnId="{0D57EF20-D6B0-41B2-B0CE-8C64CBBF5ADF}">
      <dgm:prSet/>
      <dgm:spPr/>
      <dgm:t>
        <a:bodyPr/>
        <a:lstStyle/>
        <a:p>
          <a:endParaRPr lang="en-US"/>
        </a:p>
      </dgm:t>
    </dgm:pt>
    <dgm:pt modelId="{C1F29FBB-72D5-4D8A-A618-EE6A206617BB}" type="sibTrans" cxnId="{0D57EF20-D6B0-41B2-B0CE-8C64CBBF5ADF}">
      <dgm:prSet/>
      <dgm:spPr/>
      <dgm:t>
        <a:bodyPr/>
        <a:lstStyle/>
        <a:p>
          <a:endParaRPr lang="en-US"/>
        </a:p>
      </dgm:t>
    </dgm:pt>
    <dgm:pt modelId="{9CC56C25-3132-48A7-B9D9-A53CD7F855BE}">
      <dgm:prSet/>
      <dgm:spPr/>
      <dgm:t>
        <a:bodyPr/>
        <a:lstStyle/>
        <a:p>
          <a:r>
            <a:rPr lang="en-GB" b="1"/>
            <a:t>Multilayer Perceptron Classifier</a:t>
          </a:r>
          <a:endParaRPr lang="en-US"/>
        </a:p>
      </dgm:t>
    </dgm:pt>
    <dgm:pt modelId="{675C3092-B8D5-49B0-B778-E7907AC82993}" type="parTrans" cxnId="{31D59996-C73B-41BD-8CF5-5874DA59B97A}">
      <dgm:prSet/>
      <dgm:spPr/>
      <dgm:t>
        <a:bodyPr/>
        <a:lstStyle/>
        <a:p>
          <a:endParaRPr lang="en-US"/>
        </a:p>
      </dgm:t>
    </dgm:pt>
    <dgm:pt modelId="{FC21F32F-5326-409A-9A54-CECF39E0A844}" type="sibTrans" cxnId="{31D59996-C73B-41BD-8CF5-5874DA59B97A}">
      <dgm:prSet/>
      <dgm:spPr/>
      <dgm:t>
        <a:bodyPr/>
        <a:lstStyle/>
        <a:p>
          <a:endParaRPr lang="en-US"/>
        </a:p>
      </dgm:t>
    </dgm:pt>
    <dgm:pt modelId="{914E1EF9-2EB0-4DEA-8FE6-C92EB1B8887F}" type="pres">
      <dgm:prSet presAssocID="{5BB2355A-5EB0-46D5-AC4D-063E4FFE325A}" presName="Name0" presStyleCnt="0">
        <dgm:presLayoutVars>
          <dgm:dir/>
          <dgm:animLvl val="lvl"/>
          <dgm:resizeHandles val="exact"/>
        </dgm:presLayoutVars>
      </dgm:prSet>
      <dgm:spPr/>
    </dgm:pt>
    <dgm:pt modelId="{FD84C298-ECAE-4405-8E1A-7DDA818D525F}" type="pres">
      <dgm:prSet presAssocID="{C6A2B984-274D-428F-8C61-17913B606AE6}" presName="linNode" presStyleCnt="0"/>
      <dgm:spPr/>
    </dgm:pt>
    <dgm:pt modelId="{CF3CB306-94F2-45EE-950C-2F245422FC0A}" type="pres">
      <dgm:prSet presAssocID="{C6A2B984-274D-428F-8C61-17913B606AE6}" presName="parentText" presStyleLbl="node1" presStyleIdx="0" presStyleCnt="7">
        <dgm:presLayoutVars>
          <dgm:chMax val="1"/>
          <dgm:bulletEnabled val="1"/>
        </dgm:presLayoutVars>
      </dgm:prSet>
      <dgm:spPr/>
    </dgm:pt>
    <dgm:pt modelId="{FB182721-6C59-4361-88BE-73697D1FE070}" type="pres">
      <dgm:prSet presAssocID="{4272C04C-EAAF-4FF6-BB6B-EEF9BEB1D382}" presName="sp" presStyleCnt="0"/>
      <dgm:spPr/>
    </dgm:pt>
    <dgm:pt modelId="{089F14D7-6D3B-4D8F-A9B1-955C8F661ABB}" type="pres">
      <dgm:prSet presAssocID="{3114FE54-179C-4AD1-A1FA-719B13182CD5}" presName="linNode" presStyleCnt="0"/>
      <dgm:spPr/>
    </dgm:pt>
    <dgm:pt modelId="{BB790C28-9E32-46EA-B968-2BD26F79563F}" type="pres">
      <dgm:prSet presAssocID="{3114FE54-179C-4AD1-A1FA-719B13182CD5}" presName="parentText" presStyleLbl="node1" presStyleIdx="1" presStyleCnt="7">
        <dgm:presLayoutVars>
          <dgm:chMax val="1"/>
          <dgm:bulletEnabled val="1"/>
        </dgm:presLayoutVars>
      </dgm:prSet>
      <dgm:spPr/>
    </dgm:pt>
    <dgm:pt modelId="{6F715E3A-91E9-4204-8A79-ED7B1DFDF1B1}" type="pres">
      <dgm:prSet presAssocID="{26F005C9-50F7-4D27-8032-6002E4E47899}" presName="sp" presStyleCnt="0"/>
      <dgm:spPr/>
    </dgm:pt>
    <dgm:pt modelId="{87F4F2BD-D586-4517-94BE-F73F5EB9B15D}" type="pres">
      <dgm:prSet presAssocID="{756BE839-FCC8-4B64-9A39-55351B074C05}" presName="linNode" presStyleCnt="0"/>
      <dgm:spPr/>
    </dgm:pt>
    <dgm:pt modelId="{3463E7D7-4CB6-4780-8C45-6F40B3781EBA}" type="pres">
      <dgm:prSet presAssocID="{756BE839-FCC8-4B64-9A39-55351B074C05}" presName="parentText" presStyleLbl="node1" presStyleIdx="2" presStyleCnt="7">
        <dgm:presLayoutVars>
          <dgm:chMax val="1"/>
          <dgm:bulletEnabled val="1"/>
        </dgm:presLayoutVars>
      </dgm:prSet>
      <dgm:spPr/>
    </dgm:pt>
    <dgm:pt modelId="{200F5673-9FDE-4032-A7A1-9AB9386B4F4A}" type="pres">
      <dgm:prSet presAssocID="{8A239CBD-C80A-408C-A0D5-87053FD557D6}" presName="sp" presStyleCnt="0"/>
      <dgm:spPr/>
    </dgm:pt>
    <dgm:pt modelId="{5D5AD17E-23CB-4999-B291-326E93F28E3C}" type="pres">
      <dgm:prSet presAssocID="{A7B96974-853E-4A85-81DC-14AAB65DFDDF}" presName="linNode" presStyleCnt="0"/>
      <dgm:spPr/>
    </dgm:pt>
    <dgm:pt modelId="{57C066DD-DF1E-4337-A368-430D77462C59}" type="pres">
      <dgm:prSet presAssocID="{A7B96974-853E-4A85-81DC-14AAB65DFDDF}" presName="parentText" presStyleLbl="node1" presStyleIdx="3" presStyleCnt="7">
        <dgm:presLayoutVars>
          <dgm:chMax val="1"/>
          <dgm:bulletEnabled val="1"/>
        </dgm:presLayoutVars>
      </dgm:prSet>
      <dgm:spPr/>
    </dgm:pt>
    <dgm:pt modelId="{595AB2D4-4F6B-4FE3-8447-D28032D30487}" type="pres">
      <dgm:prSet presAssocID="{08C390BD-5CA9-4BC6-9C3C-F39F32F5929D}" presName="sp" presStyleCnt="0"/>
      <dgm:spPr/>
    </dgm:pt>
    <dgm:pt modelId="{32168DF6-4FAB-478A-A951-91B2625D230C}" type="pres">
      <dgm:prSet presAssocID="{F6A6AE17-2EC1-4A79-AB19-6051450EFE0D}" presName="linNode" presStyleCnt="0"/>
      <dgm:spPr/>
    </dgm:pt>
    <dgm:pt modelId="{1701C2D7-7A67-4965-98F1-1C37072CB614}" type="pres">
      <dgm:prSet presAssocID="{F6A6AE17-2EC1-4A79-AB19-6051450EFE0D}" presName="parentText" presStyleLbl="node1" presStyleIdx="4" presStyleCnt="7">
        <dgm:presLayoutVars>
          <dgm:chMax val="1"/>
          <dgm:bulletEnabled val="1"/>
        </dgm:presLayoutVars>
      </dgm:prSet>
      <dgm:spPr/>
    </dgm:pt>
    <dgm:pt modelId="{8CA3245D-A44B-4C54-BFC9-B8989544B6D6}" type="pres">
      <dgm:prSet presAssocID="{17D1AFF7-4074-452F-BEB2-28C12A331EB9}" presName="sp" presStyleCnt="0"/>
      <dgm:spPr/>
    </dgm:pt>
    <dgm:pt modelId="{D36BF22C-590B-4AB5-8614-1B4200642EC4}" type="pres">
      <dgm:prSet presAssocID="{E8106BFB-64B0-4E46-B931-7A36D63E4A4E}" presName="linNode" presStyleCnt="0"/>
      <dgm:spPr/>
    </dgm:pt>
    <dgm:pt modelId="{B9C2571F-96B3-4861-A2FB-43FFBF769202}" type="pres">
      <dgm:prSet presAssocID="{E8106BFB-64B0-4E46-B931-7A36D63E4A4E}" presName="parentText" presStyleLbl="node1" presStyleIdx="5" presStyleCnt="7">
        <dgm:presLayoutVars>
          <dgm:chMax val="1"/>
          <dgm:bulletEnabled val="1"/>
        </dgm:presLayoutVars>
      </dgm:prSet>
      <dgm:spPr/>
    </dgm:pt>
    <dgm:pt modelId="{F5294E6A-4A04-4FFD-AD99-D8ACA02D79CC}" type="pres">
      <dgm:prSet presAssocID="{C1F29FBB-72D5-4D8A-A618-EE6A206617BB}" presName="sp" presStyleCnt="0"/>
      <dgm:spPr/>
    </dgm:pt>
    <dgm:pt modelId="{A872FBFE-BA1E-433C-B631-6C7313923A93}" type="pres">
      <dgm:prSet presAssocID="{9CC56C25-3132-48A7-B9D9-A53CD7F855BE}" presName="linNode" presStyleCnt="0"/>
      <dgm:spPr/>
    </dgm:pt>
    <dgm:pt modelId="{F23671F4-B543-48D5-A7FB-34E5283EF03F}" type="pres">
      <dgm:prSet presAssocID="{9CC56C25-3132-48A7-B9D9-A53CD7F855BE}" presName="parentText" presStyleLbl="node1" presStyleIdx="6" presStyleCnt="7">
        <dgm:presLayoutVars>
          <dgm:chMax val="1"/>
          <dgm:bulletEnabled val="1"/>
        </dgm:presLayoutVars>
      </dgm:prSet>
      <dgm:spPr/>
    </dgm:pt>
  </dgm:ptLst>
  <dgm:cxnLst>
    <dgm:cxn modelId="{E0F75514-55DF-4E0E-88AB-3424D0A57B6D}" srcId="{5BB2355A-5EB0-46D5-AC4D-063E4FFE325A}" destId="{A7B96974-853E-4A85-81DC-14AAB65DFDDF}" srcOrd="3" destOrd="0" parTransId="{D21990D8-CD59-4AE3-BBFB-AA37F2A54B50}" sibTransId="{08C390BD-5CA9-4BC6-9C3C-F39F32F5929D}"/>
    <dgm:cxn modelId="{0D57EF20-D6B0-41B2-B0CE-8C64CBBF5ADF}" srcId="{5BB2355A-5EB0-46D5-AC4D-063E4FFE325A}" destId="{E8106BFB-64B0-4E46-B931-7A36D63E4A4E}" srcOrd="5" destOrd="0" parTransId="{BA3D2E2F-C57C-4F8A-9FAA-B3082E2484F1}" sibTransId="{C1F29FBB-72D5-4D8A-A618-EE6A206617BB}"/>
    <dgm:cxn modelId="{8A93214A-2DDF-40B1-B6D6-341890A74FEA}" type="presOf" srcId="{F6A6AE17-2EC1-4A79-AB19-6051450EFE0D}" destId="{1701C2D7-7A67-4965-98F1-1C37072CB614}" srcOrd="0" destOrd="0" presId="urn:microsoft.com/office/officeart/2005/8/layout/vList5"/>
    <dgm:cxn modelId="{A1F17654-05EC-4812-9FC3-398AC5FFB4A6}" type="presOf" srcId="{756BE839-FCC8-4B64-9A39-55351B074C05}" destId="{3463E7D7-4CB6-4780-8C45-6F40B3781EBA}" srcOrd="0" destOrd="0" presId="urn:microsoft.com/office/officeart/2005/8/layout/vList5"/>
    <dgm:cxn modelId="{9DC9E955-32BC-4F34-8337-2100330A1D3F}" type="presOf" srcId="{5BB2355A-5EB0-46D5-AC4D-063E4FFE325A}" destId="{914E1EF9-2EB0-4DEA-8FE6-C92EB1B8887F}" srcOrd="0" destOrd="0" presId="urn:microsoft.com/office/officeart/2005/8/layout/vList5"/>
    <dgm:cxn modelId="{2703715A-CA54-4AB2-92F5-5F39964112A5}" srcId="{5BB2355A-5EB0-46D5-AC4D-063E4FFE325A}" destId="{C6A2B984-274D-428F-8C61-17913B606AE6}" srcOrd="0" destOrd="0" parTransId="{A4F11FC3-7A1E-4D7F-8675-166316EF9603}" sibTransId="{4272C04C-EAAF-4FF6-BB6B-EEF9BEB1D382}"/>
    <dgm:cxn modelId="{A1E1CD87-C09F-4AE3-8220-ADBA4E7FF87B}" type="presOf" srcId="{A7B96974-853E-4A85-81DC-14AAB65DFDDF}" destId="{57C066DD-DF1E-4337-A368-430D77462C59}" srcOrd="0" destOrd="0" presId="urn:microsoft.com/office/officeart/2005/8/layout/vList5"/>
    <dgm:cxn modelId="{D282798E-6B6A-4C60-9F47-D79C6EFCA587}" type="presOf" srcId="{3114FE54-179C-4AD1-A1FA-719B13182CD5}" destId="{BB790C28-9E32-46EA-B968-2BD26F79563F}" srcOrd="0" destOrd="0" presId="urn:microsoft.com/office/officeart/2005/8/layout/vList5"/>
    <dgm:cxn modelId="{31D59996-C73B-41BD-8CF5-5874DA59B97A}" srcId="{5BB2355A-5EB0-46D5-AC4D-063E4FFE325A}" destId="{9CC56C25-3132-48A7-B9D9-A53CD7F855BE}" srcOrd="6" destOrd="0" parTransId="{675C3092-B8D5-49B0-B778-E7907AC82993}" sibTransId="{FC21F32F-5326-409A-9A54-CECF39E0A844}"/>
    <dgm:cxn modelId="{4C9074A0-BEB9-4C75-A968-98258D13C235}" type="presOf" srcId="{E8106BFB-64B0-4E46-B931-7A36D63E4A4E}" destId="{B9C2571F-96B3-4861-A2FB-43FFBF769202}" srcOrd="0" destOrd="0" presId="urn:microsoft.com/office/officeart/2005/8/layout/vList5"/>
    <dgm:cxn modelId="{BB27C4A3-A60E-4E32-AA52-1BCD67E8D93F}" srcId="{5BB2355A-5EB0-46D5-AC4D-063E4FFE325A}" destId="{F6A6AE17-2EC1-4A79-AB19-6051450EFE0D}" srcOrd="4" destOrd="0" parTransId="{9E5F3FF4-52F1-4E9D-B502-8301F26DC1F0}" sibTransId="{17D1AFF7-4074-452F-BEB2-28C12A331EB9}"/>
    <dgm:cxn modelId="{10F142B8-A9B3-4230-A7CD-A0C069A22D4D}" srcId="{5BB2355A-5EB0-46D5-AC4D-063E4FFE325A}" destId="{756BE839-FCC8-4B64-9A39-55351B074C05}" srcOrd="2" destOrd="0" parTransId="{3FEFF930-ED4E-4080-8C9C-A10B38ACDB19}" sibTransId="{8A239CBD-C80A-408C-A0D5-87053FD557D6}"/>
    <dgm:cxn modelId="{5E9695B8-D9ED-47EA-8892-86B1578916E1}" type="presOf" srcId="{9CC56C25-3132-48A7-B9D9-A53CD7F855BE}" destId="{F23671F4-B543-48D5-A7FB-34E5283EF03F}" srcOrd="0" destOrd="0" presId="urn:microsoft.com/office/officeart/2005/8/layout/vList5"/>
    <dgm:cxn modelId="{B191FAD9-B188-4637-93CF-C34C73D1D1A2}" type="presOf" srcId="{C6A2B984-274D-428F-8C61-17913B606AE6}" destId="{CF3CB306-94F2-45EE-950C-2F245422FC0A}" srcOrd="0" destOrd="0" presId="urn:microsoft.com/office/officeart/2005/8/layout/vList5"/>
    <dgm:cxn modelId="{94558CEE-09CF-4D0D-8E7D-3F3E951A4B53}" srcId="{5BB2355A-5EB0-46D5-AC4D-063E4FFE325A}" destId="{3114FE54-179C-4AD1-A1FA-719B13182CD5}" srcOrd="1" destOrd="0" parTransId="{1B39441B-A189-4D89-ADA8-2D419B52C1AF}" sibTransId="{26F005C9-50F7-4D27-8032-6002E4E47899}"/>
    <dgm:cxn modelId="{0931E620-7A2B-4ACD-AA4C-E71781EF113D}" type="presParOf" srcId="{914E1EF9-2EB0-4DEA-8FE6-C92EB1B8887F}" destId="{FD84C298-ECAE-4405-8E1A-7DDA818D525F}" srcOrd="0" destOrd="0" presId="urn:microsoft.com/office/officeart/2005/8/layout/vList5"/>
    <dgm:cxn modelId="{88212A54-8FF9-42AA-962E-1E1FFBE180C2}" type="presParOf" srcId="{FD84C298-ECAE-4405-8E1A-7DDA818D525F}" destId="{CF3CB306-94F2-45EE-950C-2F245422FC0A}" srcOrd="0" destOrd="0" presId="urn:microsoft.com/office/officeart/2005/8/layout/vList5"/>
    <dgm:cxn modelId="{0F035818-B78F-40FB-867E-98143A10F0C2}" type="presParOf" srcId="{914E1EF9-2EB0-4DEA-8FE6-C92EB1B8887F}" destId="{FB182721-6C59-4361-88BE-73697D1FE070}" srcOrd="1" destOrd="0" presId="urn:microsoft.com/office/officeart/2005/8/layout/vList5"/>
    <dgm:cxn modelId="{8C119D83-EE40-4E20-867C-B3C29E59DABF}" type="presParOf" srcId="{914E1EF9-2EB0-4DEA-8FE6-C92EB1B8887F}" destId="{089F14D7-6D3B-4D8F-A9B1-955C8F661ABB}" srcOrd="2" destOrd="0" presId="urn:microsoft.com/office/officeart/2005/8/layout/vList5"/>
    <dgm:cxn modelId="{942E56E7-6460-4A65-A5B8-4343C8D7D1D5}" type="presParOf" srcId="{089F14D7-6D3B-4D8F-A9B1-955C8F661ABB}" destId="{BB790C28-9E32-46EA-B968-2BD26F79563F}" srcOrd="0" destOrd="0" presId="urn:microsoft.com/office/officeart/2005/8/layout/vList5"/>
    <dgm:cxn modelId="{10F55B1D-EAB9-4A28-884F-F1E8C70CC340}" type="presParOf" srcId="{914E1EF9-2EB0-4DEA-8FE6-C92EB1B8887F}" destId="{6F715E3A-91E9-4204-8A79-ED7B1DFDF1B1}" srcOrd="3" destOrd="0" presId="urn:microsoft.com/office/officeart/2005/8/layout/vList5"/>
    <dgm:cxn modelId="{8F124F26-07BD-4C9F-A125-46BC3CADEF5C}" type="presParOf" srcId="{914E1EF9-2EB0-4DEA-8FE6-C92EB1B8887F}" destId="{87F4F2BD-D586-4517-94BE-F73F5EB9B15D}" srcOrd="4" destOrd="0" presId="urn:microsoft.com/office/officeart/2005/8/layout/vList5"/>
    <dgm:cxn modelId="{2A1B78A8-0503-462A-B489-B43A46784A25}" type="presParOf" srcId="{87F4F2BD-D586-4517-94BE-F73F5EB9B15D}" destId="{3463E7D7-4CB6-4780-8C45-6F40B3781EBA}" srcOrd="0" destOrd="0" presId="urn:microsoft.com/office/officeart/2005/8/layout/vList5"/>
    <dgm:cxn modelId="{C91DEEFF-8237-4566-969B-5B6C7AA0FD3C}" type="presParOf" srcId="{914E1EF9-2EB0-4DEA-8FE6-C92EB1B8887F}" destId="{200F5673-9FDE-4032-A7A1-9AB9386B4F4A}" srcOrd="5" destOrd="0" presId="urn:microsoft.com/office/officeart/2005/8/layout/vList5"/>
    <dgm:cxn modelId="{50CC298A-8CE6-403E-AD44-DD932E1B6FC1}" type="presParOf" srcId="{914E1EF9-2EB0-4DEA-8FE6-C92EB1B8887F}" destId="{5D5AD17E-23CB-4999-B291-326E93F28E3C}" srcOrd="6" destOrd="0" presId="urn:microsoft.com/office/officeart/2005/8/layout/vList5"/>
    <dgm:cxn modelId="{DEDE92D5-3A51-41A4-91C2-A89F480FB2ED}" type="presParOf" srcId="{5D5AD17E-23CB-4999-B291-326E93F28E3C}" destId="{57C066DD-DF1E-4337-A368-430D77462C59}" srcOrd="0" destOrd="0" presId="urn:microsoft.com/office/officeart/2005/8/layout/vList5"/>
    <dgm:cxn modelId="{85AF463E-74EC-4A7A-9E97-405BAE27C717}" type="presParOf" srcId="{914E1EF9-2EB0-4DEA-8FE6-C92EB1B8887F}" destId="{595AB2D4-4F6B-4FE3-8447-D28032D30487}" srcOrd="7" destOrd="0" presId="urn:microsoft.com/office/officeart/2005/8/layout/vList5"/>
    <dgm:cxn modelId="{D79F8879-5ACC-4330-9242-4887DF38081B}" type="presParOf" srcId="{914E1EF9-2EB0-4DEA-8FE6-C92EB1B8887F}" destId="{32168DF6-4FAB-478A-A951-91B2625D230C}" srcOrd="8" destOrd="0" presId="urn:microsoft.com/office/officeart/2005/8/layout/vList5"/>
    <dgm:cxn modelId="{16D4976F-F74F-4665-A61D-3F13B5B5778B}" type="presParOf" srcId="{32168DF6-4FAB-478A-A951-91B2625D230C}" destId="{1701C2D7-7A67-4965-98F1-1C37072CB614}" srcOrd="0" destOrd="0" presId="urn:microsoft.com/office/officeart/2005/8/layout/vList5"/>
    <dgm:cxn modelId="{383C5D33-9619-4179-9B3F-FA4251A6E09A}" type="presParOf" srcId="{914E1EF9-2EB0-4DEA-8FE6-C92EB1B8887F}" destId="{8CA3245D-A44B-4C54-BFC9-B8989544B6D6}" srcOrd="9" destOrd="0" presId="urn:microsoft.com/office/officeart/2005/8/layout/vList5"/>
    <dgm:cxn modelId="{735FB421-F380-4433-B32B-EB2F70A5E379}" type="presParOf" srcId="{914E1EF9-2EB0-4DEA-8FE6-C92EB1B8887F}" destId="{D36BF22C-590B-4AB5-8614-1B4200642EC4}" srcOrd="10" destOrd="0" presId="urn:microsoft.com/office/officeart/2005/8/layout/vList5"/>
    <dgm:cxn modelId="{D755D4E3-A964-4CC1-8468-4D3CC9A863D2}" type="presParOf" srcId="{D36BF22C-590B-4AB5-8614-1B4200642EC4}" destId="{B9C2571F-96B3-4861-A2FB-43FFBF769202}" srcOrd="0" destOrd="0" presId="urn:microsoft.com/office/officeart/2005/8/layout/vList5"/>
    <dgm:cxn modelId="{1CE3185C-CFFB-4D81-B36C-99A83535489C}" type="presParOf" srcId="{914E1EF9-2EB0-4DEA-8FE6-C92EB1B8887F}" destId="{F5294E6A-4A04-4FFD-AD99-D8ACA02D79CC}" srcOrd="11" destOrd="0" presId="urn:microsoft.com/office/officeart/2005/8/layout/vList5"/>
    <dgm:cxn modelId="{C5925321-0BFC-43FC-B93E-49BBF2B6203F}" type="presParOf" srcId="{914E1EF9-2EB0-4DEA-8FE6-C92EB1B8887F}" destId="{A872FBFE-BA1E-433C-B631-6C7313923A93}" srcOrd="12" destOrd="0" presId="urn:microsoft.com/office/officeart/2005/8/layout/vList5"/>
    <dgm:cxn modelId="{BB312D5A-7120-4E9B-B03E-C42AC5442E3B}" type="presParOf" srcId="{A872FBFE-BA1E-433C-B631-6C7313923A93}" destId="{F23671F4-B543-48D5-A7FB-34E5283EF03F}"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07979-A197-4550-8975-E1D93989D100}">
      <dsp:nvSpPr>
        <dsp:cNvPr id="0" name=""/>
        <dsp:cNvSpPr/>
      </dsp:nvSpPr>
      <dsp:spPr>
        <a:xfrm>
          <a:off x="0" y="0"/>
          <a:ext cx="8283009" cy="81292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he-IL" sz="1600" b="1" u="sng" kern="1200"/>
            <a:t>ניקוי וסידור הדאטה: </a:t>
          </a:r>
          <a:r>
            <a:rPr lang="he-IL" sz="1600" b="1" kern="1200"/>
            <a:t>בוצע שימוש בשיטות מקדמות לזיהוי ערכים חריגים ושינויים בהתאם לשיטות אלו. כמו כן בוצעו שיטות למילוי ערכים חסרים בהתאם לנתונים.</a:t>
          </a:r>
          <a:endParaRPr lang="en-US" sz="1600" kern="1200"/>
        </a:p>
      </dsp:txBody>
      <dsp:txXfrm>
        <a:off x="23810" y="23810"/>
        <a:ext cx="7337102" cy="765309"/>
      </dsp:txXfrm>
    </dsp:sp>
    <dsp:sp modelId="{B5F65793-E27D-4640-A755-EE4DA969D7A1}">
      <dsp:nvSpPr>
        <dsp:cNvPr id="0" name=""/>
        <dsp:cNvSpPr/>
      </dsp:nvSpPr>
      <dsp:spPr>
        <a:xfrm>
          <a:off x="693702" y="960735"/>
          <a:ext cx="8283009" cy="812929"/>
        </a:xfrm>
        <a:prstGeom prst="roundRect">
          <a:avLst>
            <a:gd name="adj" fmla="val 10000"/>
          </a:avLst>
        </a:prstGeom>
        <a:solidFill>
          <a:schemeClr val="accent5">
            <a:hueOff val="-6143153"/>
            <a:satOff val="6875"/>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he-IL" sz="1600" b="1" u="sng" kern="1200"/>
            <a:t>פיצ'ר אנגנירינג:</a:t>
          </a:r>
          <a:r>
            <a:rPr lang="he-IL" sz="1600" b="1" kern="1200"/>
            <a:t> בוצע ניתוח מעמיק של בחינת עמודות נוספות היכולות להועיל לנו לטובת הפרוייקט ולטובת החלקים הכלולים בו </a:t>
          </a:r>
          <a:endParaRPr lang="en-US" sz="1600" kern="1200"/>
        </a:p>
      </dsp:txBody>
      <dsp:txXfrm>
        <a:off x="717512" y="984545"/>
        <a:ext cx="7013283" cy="765309"/>
      </dsp:txXfrm>
    </dsp:sp>
    <dsp:sp modelId="{5BAFAD97-6170-4C48-8B39-A31C37D7EC96}">
      <dsp:nvSpPr>
        <dsp:cNvPr id="0" name=""/>
        <dsp:cNvSpPr/>
      </dsp:nvSpPr>
      <dsp:spPr>
        <a:xfrm>
          <a:off x="1377050" y="1921470"/>
          <a:ext cx="8283009" cy="812929"/>
        </a:xfrm>
        <a:prstGeom prst="roundRect">
          <a:avLst>
            <a:gd name="adj" fmla="val 10000"/>
          </a:avLst>
        </a:prstGeom>
        <a:solidFill>
          <a:schemeClr val="accent5">
            <a:hueOff val="-12286306"/>
            <a:satOff val="13750"/>
            <a:lumOff val="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he-IL" sz="1600" b="1" u="sng" kern="1200"/>
            <a:t>בניית מודל תחזית:</a:t>
          </a:r>
          <a:r>
            <a:rPr lang="he-IL" sz="1600" b="1" kern="1200"/>
            <a:t> בוצעה בנייה של מודל תחזית בינארית (האם יישארו דירות ריקות לאחר ביצוע הגרלה או לא) על סמך הנתונים שלנו בדאטה. ולאחר מכן ביצוע של ויזואליזציה של הפיצרים המשפיעים ביותר על ידי הכלי </a:t>
          </a:r>
          <a:r>
            <a:rPr lang="en-US" sz="1600" b="1" kern="1200"/>
            <a:t>SHAP</a:t>
          </a:r>
          <a:r>
            <a:rPr lang="he-IL" sz="1600" b="1" kern="1200"/>
            <a:t>.</a:t>
          </a:r>
          <a:endParaRPr lang="en-US" sz="1600" kern="1200"/>
        </a:p>
      </dsp:txBody>
      <dsp:txXfrm>
        <a:off x="1400860" y="1945280"/>
        <a:ext cx="7023636" cy="765309"/>
      </dsp:txXfrm>
    </dsp:sp>
    <dsp:sp modelId="{247F6242-35E7-42AE-A9A4-525CC6FA6573}">
      <dsp:nvSpPr>
        <dsp:cNvPr id="0" name=""/>
        <dsp:cNvSpPr/>
      </dsp:nvSpPr>
      <dsp:spPr>
        <a:xfrm>
          <a:off x="2070752" y="2882206"/>
          <a:ext cx="8283009" cy="812929"/>
        </a:xfrm>
        <a:prstGeom prst="roundRect">
          <a:avLst>
            <a:gd name="adj" fmla="val 10000"/>
          </a:avLst>
        </a:prstGeom>
        <a:solidFill>
          <a:schemeClr val="accent5">
            <a:hueOff val="-18429457"/>
            <a:satOff val="2062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he-IL" sz="1600" b="1" u="sng" kern="1200"/>
            <a:t>קלאסטרינג: </a:t>
          </a:r>
          <a:r>
            <a:rPr lang="he-IL" sz="1600" b="1" kern="1200"/>
            <a:t>לאחר חילוץ הקורדינאנטות של הפרוייקטים בדאטה מ</a:t>
          </a:r>
          <a:r>
            <a:rPr lang="en-US" sz="1600" b="1" kern="1200"/>
            <a:t>API</a:t>
          </a:r>
          <a:r>
            <a:rPr lang="he-IL" sz="1600" b="1" kern="1200"/>
            <a:t> חיצוני בוצעו כמה ניתוחים של התפלוגות נתונים מסויימים כגון מחיר למטר ממוצע באיזורים שונים בארץ, בשלב זה נבחנו מחירים, היצע וביקוש באיזורים שונים בארץ.</a:t>
          </a:r>
          <a:endParaRPr lang="en-US" sz="1600" kern="1200"/>
        </a:p>
      </dsp:txBody>
      <dsp:txXfrm>
        <a:off x="2094562" y="2906016"/>
        <a:ext cx="7013283" cy="765309"/>
      </dsp:txXfrm>
    </dsp:sp>
    <dsp:sp modelId="{EBD8A936-8FA3-44B4-A2A9-B2A4DF3AE74F}">
      <dsp:nvSpPr>
        <dsp:cNvPr id="0" name=""/>
        <dsp:cNvSpPr/>
      </dsp:nvSpPr>
      <dsp:spPr>
        <a:xfrm>
          <a:off x="7754605" y="622630"/>
          <a:ext cx="528404" cy="528404"/>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873496" y="622630"/>
        <a:ext cx="290622" cy="397624"/>
      </dsp:txXfrm>
    </dsp:sp>
    <dsp:sp modelId="{DF155C29-E876-4650-B0A9-C97ACFEFE727}">
      <dsp:nvSpPr>
        <dsp:cNvPr id="0" name=""/>
        <dsp:cNvSpPr/>
      </dsp:nvSpPr>
      <dsp:spPr>
        <a:xfrm>
          <a:off x="8448307" y="1583365"/>
          <a:ext cx="528404" cy="528404"/>
        </a:xfrm>
        <a:prstGeom prst="downArrow">
          <a:avLst>
            <a:gd name="adj1" fmla="val 55000"/>
            <a:gd name="adj2" fmla="val 45000"/>
          </a:avLst>
        </a:prstGeom>
        <a:solidFill>
          <a:schemeClr val="accent5">
            <a:tint val="40000"/>
            <a:alpha val="90000"/>
            <a:hueOff val="-9650572"/>
            <a:satOff val="10493"/>
            <a:lumOff val="637"/>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567198" y="1583365"/>
        <a:ext cx="290622" cy="397624"/>
      </dsp:txXfrm>
    </dsp:sp>
    <dsp:sp modelId="{50B2DBF5-72CC-4829-A25B-4CAE020FD067}">
      <dsp:nvSpPr>
        <dsp:cNvPr id="0" name=""/>
        <dsp:cNvSpPr/>
      </dsp:nvSpPr>
      <dsp:spPr>
        <a:xfrm>
          <a:off x="9131655" y="2544101"/>
          <a:ext cx="528404" cy="528404"/>
        </a:xfrm>
        <a:prstGeom prst="downArrow">
          <a:avLst>
            <a:gd name="adj1" fmla="val 55000"/>
            <a:gd name="adj2" fmla="val 45000"/>
          </a:avLst>
        </a:prstGeom>
        <a:solidFill>
          <a:schemeClr val="accent5">
            <a:tint val="40000"/>
            <a:alpha val="90000"/>
            <a:hueOff val="-19301144"/>
            <a:satOff val="20985"/>
            <a:lumOff val="1274"/>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250546" y="2544101"/>
        <a:ext cx="290622" cy="397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CB306-94F2-45EE-950C-2F245422FC0A}">
      <dsp:nvSpPr>
        <dsp:cNvPr id="0" name=""/>
        <dsp:cNvSpPr/>
      </dsp:nvSpPr>
      <dsp:spPr>
        <a:xfrm>
          <a:off x="1950720" y="315"/>
          <a:ext cx="2194560" cy="50584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b="1" kern="1200"/>
            <a:t>LogisticRegression</a:t>
          </a:r>
          <a:endParaRPr lang="en-US" sz="1400" kern="1200"/>
        </a:p>
      </dsp:txBody>
      <dsp:txXfrm>
        <a:off x="1975413" y="25008"/>
        <a:ext cx="2145174" cy="456461"/>
      </dsp:txXfrm>
    </dsp:sp>
    <dsp:sp modelId="{BB790C28-9E32-46EA-B968-2BD26F79563F}">
      <dsp:nvSpPr>
        <dsp:cNvPr id="0" name=""/>
        <dsp:cNvSpPr/>
      </dsp:nvSpPr>
      <dsp:spPr>
        <a:xfrm>
          <a:off x="1950720" y="531455"/>
          <a:ext cx="2194560" cy="50584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b="1" kern="1200"/>
            <a:t>Decision Tree Classifier</a:t>
          </a:r>
          <a:endParaRPr lang="en-US" sz="1400" kern="1200"/>
        </a:p>
      </dsp:txBody>
      <dsp:txXfrm>
        <a:off x="1975413" y="556148"/>
        <a:ext cx="2145174" cy="456461"/>
      </dsp:txXfrm>
    </dsp:sp>
    <dsp:sp modelId="{3463E7D7-4CB6-4780-8C45-6F40B3781EBA}">
      <dsp:nvSpPr>
        <dsp:cNvPr id="0" name=""/>
        <dsp:cNvSpPr/>
      </dsp:nvSpPr>
      <dsp:spPr>
        <a:xfrm>
          <a:off x="1950720" y="1062595"/>
          <a:ext cx="2194560" cy="50584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b="1" kern="1200"/>
            <a:t>Random Forest Classifier</a:t>
          </a:r>
          <a:endParaRPr lang="en-US" sz="1400" kern="1200"/>
        </a:p>
      </dsp:txBody>
      <dsp:txXfrm>
        <a:off x="1975413" y="1087288"/>
        <a:ext cx="2145174" cy="456461"/>
      </dsp:txXfrm>
    </dsp:sp>
    <dsp:sp modelId="{57C066DD-DF1E-4337-A368-430D77462C59}">
      <dsp:nvSpPr>
        <dsp:cNvPr id="0" name=""/>
        <dsp:cNvSpPr/>
      </dsp:nvSpPr>
      <dsp:spPr>
        <a:xfrm>
          <a:off x="1950720" y="1593735"/>
          <a:ext cx="2194560" cy="50584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b="1" kern="1200"/>
            <a:t>XGBoost Classifier</a:t>
          </a:r>
          <a:endParaRPr lang="en-US" sz="1400" kern="1200"/>
        </a:p>
      </dsp:txBody>
      <dsp:txXfrm>
        <a:off x="1975413" y="1618428"/>
        <a:ext cx="2145174" cy="456461"/>
      </dsp:txXfrm>
    </dsp:sp>
    <dsp:sp modelId="{1701C2D7-7A67-4965-98F1-1C37072CB614}">
      <dsp:nvSpPr>
        <dsp:cNvPr id="0" name=""/>
        <dsp:cNvSpPr/>
      </dsp:nvSpPr>
      <dsp:spPr>
        <a:xfrm>
          <a:off x="1950720" y="2124875"/>
          <a:ext cx="2194560" cy="50584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b="1" kern="1200"/>
            <a:t>K-Nearest Neighbors Classifier</a:t>
          </a:r>
          <a:endParaRPr lang="en-US" sz="1400" kern="1200"/>
        </a:p>
      </dsp:txBody>
      <dsp:txXfrm>
        <a:off x="1975413" y="2149568"/>
        <a:ext cx="2145174" cy="456461"/>
      </dsp:txXfrm>
    </dsp:sp>
    <dsp:sp modelId="{B9C2571F-96B3-4861-A2FB-43FFBF769202}">
      <dsp:nvSpPr>
        <dsp:cNvPr id="0" name=""/>
        <dsp:cNvSpPr/>
      </dsp:nvSpPr>
      <dsp:spPr>
        <a:xfrm>
          <a:off x="1950720" y="2656015"/>
          <a:ext cx="2194560" cy="50584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b="1" kern="1200"/>
            <a:t>Gaussian Naive Bayes</a:t>
          </a:r>
          <a:endParaRPr lang="en-US" sz="1400" kern="1200"/>
        </a:p>
      </dsp:txBody>
      <dsp:txXfrm>
        <a:off x="1975413" y="2680708"/>
        <a:ext cx="2145174" cy="456461"/>
      </dsp:txXfrm>
    </dsp:sp>
    <dsp:sp modelId="{F23671F4-B543-48D5-A7FB-34E5283EF03F}">
      <dsp:nvSpPr>
        <dsp:cNvPr id="0" name=""/>
        <dsp:cNvSpPr/>
      </dsp:nvSpPr>
      <dsp:spPr>
        <a:xfrm>
          <a:off x="1950720" y="3187155"/>
          <a:ext cx="2194560" cy="50584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b="1" kern="1200"/>
            <a:t>Multilayer Perceptron Classifier</a:t>
          </a:r>
          <a:endParaRPr lang="en-US" sz="1400" kern="1200"/>
        </a:p>
      </dsp:txBody>
      <dsp:txXfrm>
        <a:off x="1975413" y="3211848"/>
        <a:ext cx="2145174" cy="45646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31FE36-4E4B-4301-800B-350782BE5DBE}" type="datetimeFigureOut">
              <a:rPr lang="en-GB" smtClean="0"/>
              <a:t>12/12/2024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86220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1FE36-4E4B-4301-800B-350782BE5DBE}" type="datetimeFigureOut">
              <a:rPr lang="en-GB" smtClean="0"/>
              <a:t>12/12/2024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32960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1FE36-4E4B-4301-800B-350782BE5DBE}" type="datetimeFigureOut">
              <a:rPr lang="en-GB" smtClean="0"/>
              <a:t>12/12/2024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70762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1FE36-4E4B-4301-800B-350782BE5DBE}" type="datetimeFigureOut">
              <a:rPr lang="en-GB" smtClean="0"/>
              <a:t>12/12/2024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245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1FE36-4E4B-4301-800B-350782BE5DBE}" type="datetimeFigureOut">
              <a:rPr lang="en-GB" smtClean="0"/>
              <a:t>12/12/2024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969229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31FE36-4E4B-4301-800B-350782BE5DBE}" type="datetimeFigureOut">
              <a:rPr lang="en-GB" smtClean="0"/>
              <a:t>12/12/2024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57343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31FE36-4E4B-4301-800B-350782BE5DBE}" type="datetimeFigureOut">
              <a:rPr lang="en-GB" smtClean="0"/>
              <a:t>12/12/2024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1619798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1FE36-4E4B-4301-800B-350782BE5DBE}" type="datetimeFigureOut">
              <a:rPr lang="en-GB" smtClean="0"/>
              <a:t>12/12/2024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1492028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1FE36-4E4B-4301-800B-350782BE5DBE}" type="datetimeFigureOut">
              <a:rPr lang="en-GB" smtClean="0"/>
              <a:t>12/12/2024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54947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1FE36-4E4B-4301-800B-350782BE5DBE}" type="datetimeFigureOut">
              <a:rPr lang="en-GB" smtClean="0"/>
              <a:t>12/12/2024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224084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1FE36-4E4B-4301-800B-350782BE5DBE}" type="datetimeFigureOut">
              <a:rPr lang="en-GB" smtClean="0"/>
              <a:t>12/12/2024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00083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31FE36-4E4B-4301-800B-350782BE5DBE}" type="datetimeFigureOut">
              <a:rPr lang="en-GB" smtClean="0"/>
              <a:t>12/12/2024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66173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31FE36-4E4B-4301-800B-350782BE5DBE}" type="datetimeFigureOut">
              <a:rPr lang="en-GB" smtClean="0"/>
              <a:t>12/12/2024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194850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31FE36-4E4B-4301-800B-350782BE5DBE}" type="datetimeFigureOut">
              <a:rPr lang="en-GB" smtClean="0"/>
              <a:t>12/12/2024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58012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1FE36-4E4B-4301-800B-350782BE5DBE}" type="datetimeFigureOut">
              <a:rPr lang="en-GB" smtClean="0"/>
              <a:t>12/12/2024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91525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1FE36-4E4B-4301-800B-350782BE5DBE}" type="datetimeFigureOut">
              <a:rPr lang="en-GB" smtClean="0"/>
              <a:t>12/12/2024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76775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1FE36-4E4B-4301-800B-350782BE5DBE}" type="datetimeFigureOut">
              <a:rPr lang="en-GB" smtClean="0"/>
              <a:t>12/12/2024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75693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831FE36-4E4B-4301-800B-350782BE5DBE}" type="datetimeFigureOut">
              <a:rPr lang="en-GB" smtClean="0"/>
              <a:t>12/12/2024</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B4052D8-1868-4F98-AAAC-1D9A3F89C8BF}" type="slidenum">
              <a:rPr lang="en-GB" smtClean="0"/>
              <a:t>‹#›</a:t>
            </a:fld>
            <a:endParaRPr lang="en-GB"/>
          </a:p>
        </p:txBody>
      </p:sp>
    </p:spTree>
    <p:extLst>
      <p:ext uri="{BB962C8B-B14F-4D97-AF65-F5344CB8AC3E}">
        <p14:creationId xmlns:p14="http://schemas.microsoft.com/office/powerpoint/2010/main" val="6939045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gov.i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6F8E-2632-6214-4C36-4BD5798BEF90}"/>
              </a:ext>
            </a:extLst>
          </p:cNvPr>
          <p:cNvSpPr>
            <a:spLocks noGrp="1"/>
          </p:cNvSpPr>
          <p:nvPr>
            <p:ph type="ctrTitle"/>
          </p:nvPr>
        </p:nvSpPr>
        <p:spPr>
          <a:xfrm>
            <a:off x="1524000" y="466186"/>
            <a:ext cx="9144000" cy="2387600"/>
          </a:xfrm>
        </p:spPr>
        <p:txBody>
          <a:bodyPr/>
          <a:lstStyle/>
          <a:p>
            <a:r>
              <a:rPr lang="he-IL" dirty="0"/>
              <a:t>פרוייקט סופי: נשאים מתקדמים בלמידת מכונה</a:t>
            </a:r>
            <a:endParaRPr lang="en-GB" dirty="0"/>
          </a:p>
        </p:txBody>
      </p:sp>
      <p:sp>
        <p:nvSpPr>
          <p:cNvPr id="3" name="Subtitle 2">
            <a:extLst>
              <a:ext uri="{FF2B5EF4-FFF2-40B4-BE49-F238E27FC236}">
                <a16:creationId xmlns:a16="http://schemas.microsoft.com/office/drawing/2014/main" id="{5BFCF9F2-5833-EF33-B849-9FDD247FFAA1}"/>
              </a:ext>
            </a:extLst>
          </p:cNvPr>
          <p:cNvSpPr>
            <a:spLocks noGrp="1"/>
          </p:cNvSpPr>
          <p:nvPr>
            <p:ph type="subTitle" idx="1"/>
          </p:nvPr>
        </p:nvSpPr>
        <p:spPr>
          <a:xfrm>
            <a:off x="2743200" y="4826001"/>
            <a:ext cx="9144000" cy="1655762"/>
          </a:xfrm>
        </p:spPr>
        <p:txBody>
          <a:bodyPr>
            <a:normAutofit/>
          </a:bodyPr>
          <a:lstStyle/>
          <a:p>
            <a:pPr algn="r"/>
            <a:r>
              <a:rPr lang="he-IL" sz="1600" b="1" dirty="0"/>
              <a:t>מגישים: </a:t>
            </a:r>
          </a:p>
          <a:p>
            <a:pPr algn="r"/>
            <a:r>
              <a:rPr lang="he-IL" sz="1600" b="1" dirty="0"/>
              <a:t>אורי ביטון-213868797</a:t>
            </a:r>
          </a:p>
          <a:p>
            <a:pPr algn="r"/>
            <a:r>
              <a:rPr lang="he-IL" sz="1600" b="1" dirty="0"/>
              <a:t>דניאל גולדשמיד-209328244</a:t>
            </a:r>
            <a:endParaRPr lang="en-GB" sz="1600" b="1" dirty="0"/>
          </a:p>
        </p:txBody>
      </p:sp>
      <p:sp>
        <p:nvSpPr>
          <p:cNvPr id="4" name="TextBox 3">
            <a:extLst>
              <a:ext uri="{FF2B5EF4-FFF2-40B4-BE49-F238E27FC236}">
                <a16:creationId xmlns:a16="http://schemas.microsoft.com/office/drawing/2014/main" id="{935C1144-C7E6-9EDF-55CB-2787F4B22947}"/>
              </a:ext>
            </a:extLst>
          </p:cNvPr>
          <p:cNvSpPr txBox="1"/>
          <p:nvPr/>
        </p:nvSpPr>
        <p:spPr>
          <a:xfrm>
            <a:off x="3592286" y="3509963"/>
            <a:ext cx="5312228" cy="830997"/>
          </a:xfrm>
          <a:prstGeom prst="rect">
            <a:avLst/>
          </a:prstGeom>
          <a:noFill/>
        </p:spPr>
        <p:txBody>
          <a:bodyPr wrap="square" rtlCol="0">
            <a:spAutoFit/>
          </a:bodyPr>
          <a:lstStyle/>
          <a:p>
            <a:pPr algn="ctr"/>
            <a:r>
              <a:rPr lang="he-IL" sz="4800" dirty="0"/>
              <a:t>הגרלות דירות בהנחה</a:t>
            </a:r>
            <a:endParaRPr lang="en-GB" sz="4800" dirty="0"/>
          </a:p>
        </p:txBody>
      </p:sp>
    </p:spTree>
    <p:extLst>
      <p:ext uri="{BB962C8B-B14F-4D97-AF65-F5344CB8AC3E}">
        <p14:creationId xmlns:p14="http://schemas.microsoft.com/office/powerpoint/2010/main" val="655700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FFDD-45CA-CA05-EBE1-6D89EE18421F}"/>
              </a:ext>
            </a:extLst>
          </p:cNvPr>
          <p:cNvSpPr>
            <a:spLocks noGrp="1"/>
          </p:cNvSpPr>
          <p:nvPr>
            <p:ph type="title"/>
          </p:nvPr>
        </p:nvSpPr>
        <p:spPr/>
        <p:txBody>
          <a:bodyPr/>
          <a:lstStyle/>
          <a:p>
            <a:r>
              <a:rPr lang="he-IL" dirty="0"/>
              <a:t>סיכום:</a:t>
            </a:r>
            <a:endParaRPr lang="en-GB" dirty="0"/>
          </a:p>
        </p:txBody>
      </p:sp>
      <p:sp>
        <p:nvSpPr>
          <p:cNvPr id="3" name="Content Placeholder 2">
            <a:extLst>
              <a:ext uri="{FF2B5EF4-FFF2-40B4-BE49-F238E27FC236}">
                <a16:creationId xmlns:a16="http://schemas.microsoft.com/office/drawing/2014/main" id="{D926B620-3184-6EDC-E107-5724B05B1981}"/>
              </a:ext>
            </a:extLst>
          </p:cNvPr>
          <p:cNvSpPr>
            <a:spLocks noGrp="1"/>
          </p:cNvSpPr>
          <p:nvPr>
            <p:ph idx="1"/>
          </p:nvPr>
        </p:nvSpPr>
        <p:spPr/>
        <p:txBody>
          <a:bodyPr/>
          <a:lstStyle/>
          <a:p>
            <a:pPr algn="r" rtl="1"/>
            <a:r>
              <a:rPr lang="he-IL" dirty="0"/>
              <a:t>הפרוייקט נעשה בשותפות מלאה של אורי ודניאל ולשם ביצועו ישבנו ביחד בזומים כאשר בכל פעם רעיונות הועלו על ידי שני חברי הצוות וישומם בקוד נעשה על ידי חבר הצוות שהריץ באותה הפגישה את הקוד אצלו.</a:t>
            </a:r>
          </a:p>
          <a:p>
            <a:pPr algn="r" rtl="1"/>
            <a:r>
              <a:rPr lang="he-IL" dirty="0"/>
              <a:t>לשם העבודה נעזרנו רבות בצ'אט גיפיטי על מנת לבנות את הקוד הטכני. הרעיונות היו מקוריים על סמך יידע מקדים של חברי הקבוצה (השימוש בשאפ,המודלים,הרעיונות לקלאסטרינג, הניקויים, הניתוחים וכו..). אך הביצוע של הקוד עצמו נבנה ברובו על ידי צ'אט גיפיטי.</a:t>
            </a:r>
          </a:p>
          <a:p>
            <a:pPr algn="r" rtl="1"/>
            <a:r>
              <a:rPr lang="he-IL" dirty="0"/>
              <a:t>בזכות הפרוייקט למדנו המון כלים חדשים בעולם של למידת מכונה וניתוח נתונים וקיבלנו צורת חשיבה חדשה שבהחלט תורמת לנו בעולם של למידת מכונה וניתוח נתונים. מצאנו ניתוחים מעניינים וחשובים, מודל קריטי שיעזור לגורמים העוסקים בתחום של דירות בהנחה וניתוחים מעניינים על פי מיקום.</a:t>
            </a:r>
            <a:endParaRPr lang="en-GB" dirty="0"/>
          </a:p>
        </p:txBody>
      </p:sp>
    </p:spTree>
    <p:extLst>
      <p:ext uri="{BB962C8B-B14F-4D97-AF65-F5344CB8AC3E}">
        <p14:creationId xmlns:p14="http://schemas.microsoft.com/office/powerpoint/2010/main" val="288427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E7590-55D6-AECB-5FCE-8F3F61DC2C57}"/>
              </a:ext>
            </a:extLst>
          </p:cNvPr>
          <p:cNvSpPr>
            <a:spLocks noGrp="1"/>
          </p:cNvSpPr>
          <p:nvPr>
            <p:ph type="title"/>
          </p:nvPr>
        </p:nvSpPr>
        <p:spPr>
          <a:xfrm>
            <a:off x="696686" y="1122001"/>
            <a:ext cx="3040685" cy="4613999"/>
          </a:xfrm>
        </p:spPr>
        <p:txBody>
          <a:bodyPr anchor="ctr">
            <a:normAutofit/>
          </a:bodyPr>
          <a:lstStyle/>
          <a:p>
            <a:pPr algn="l"/>
            <a:r>
              <a:rPr lang="he-IL" sz="3200" dirty="0">
                <a:solidFill>
                  <a:srgbClr val="FFFFFF"/>
                </a:solidFill>
              </a:rPr>
              <a:t>מבוא:</a:t>
            </a:r>
            <a:endParaRPr lang="en-GB" sz="3200" dirty="0">
              <a:solidFill>
                <a:srgbClr val="FFFFFF"/>
              </a:solidFill>
            </a:endParaRP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FA300F-C2CA-E9C6-B71D-50EF8B3B2E72}"/>
              </a:ext>
            </a:extLst>
          </p:cNvPr>
          <p:cNvSpPr>
            <a:spLocks noGrp="1"/>
          </p:cNvSpPr>
          <p:nvPr>
            <p:ph idx="1"/>
          </p:nvPr>
        </p:nvSpPr>
        <p:spPr>
          <a:xfrm>
            <a:off x="4864040" y="223157"/>
            <a:ext cx="6859873" cy="6411686"/>
          </a:xfrm>
        </p:spPr>
        <p:txBody>
          <a:bodyPr anchor="ctr">
            <a:normAutofit/>
          </a:bodyPr>
          <a:lstStyle/>
          <a:p>
            <a:pPr algn="r" rtl="1">
              <a:lnSpc>
                <a:spcPct val="110000"/>
              </a:lnSpc>
            </a:pPr>
            <a:r>
              <a:rPr lang="he-IL" sz="1400" b="1" dirty="0"/>
              <a:t>הפרויקט עוסק בניתוח נתוני הגרלות מחיר למשתכן בישראל.</a:t>
            </a:r>
          </a:p>
          <a:p>
            <a:pPr algn="r" rtl="1">
              <a:lnSpc>
                <a:spcPct val="110000"/>
              </a:lnSpc>
            </a:pPr>
            <a:r>
              <a:rPr lang="he-IL" sz="1400" b="1" dirty="0"/>
              <a:t> מטרת הפרויקט היא לזהות דפוסים ומגמות בשוק הדיור, תוך שימוש בשיטות מתקדמות של ניתוח נתונים, קלאסטרינג וכלי ניתוח גיאוגרפיים.</a:t>
            </a:r>
            <a:br>
              <a:rPr lang="he-IL" sz="1400" b="1" dirty="0"/>
            </a:br>
            <a:r>
              <a:rPr lang="he-IL" sz="1400" b="1" dirty="0"/>
              <a:t>באמצעות נתונים מפורטיים הכוללים מיקום גיאוגרפי, נתוני הרשמה, מחירי מטר, וסטטוס הפרויקטים, אנו שואפים לספק תובנות שיכולות לשמש חוקרים, יזמים וקובעי מדיניות.</a:t>
            </a:r>
          </a:p>
          <a:p>
            <a:pPr algn="r" rtl="1">
              <a:lnSpc>
                <a:spcPct val="110000"/>
              </a:lnSpc>
            </a:pPr>
            <a:r>
              <a:rPr lang="he-IL" sz="1400" b="1" dirty="0"/>
              <a:t>בנוסף במהלך הפרוייקט נבנה כלי החוזה האם יישארו דירות ללא זוכים בהגרלות הבאות על סמך פיצ'רים שונים במטרה להציג תובנות מעניינות ולעזור לבעלי העניין.</a:t>
            </a:r>
          </a:p>
          <a:p>
            <a:pPr algn="r" rtl="1">
              <a:lnSpc>
                <a:spcPct val="110000"/>
              </a:lnSpc>
            </a:pPr>
            <a:endParaRPr lang="he-IL" sz="1400" b="1" dirty="0"/>
          </a:p>
          <a:p>
            <a:pPr algn="r" rtl="1">
              <a:lnSpc>
                <a:spcPct val="110000"/>
              </a:lnSpc>
            </a:pPr>
            <a:r>
              <a:rPr lang="he-IL" sz="1400" b="1" dirty="0"/>
              <a:t>הנתונים נלקחו ממאגרי המידע הממשלתיים באתר </a:t>
            </a:r>
            <a:r>
              <a:rPr lang="en-GB" sz="1400" b="1" dirty="0">
                <a:hlinkClick r:id="rId2"/>
              </a:rPr>
              <a:t>data.gov.il</a:t>
            </a:r>
            <a:r>
              <a:rPr lang="en-GB" sz="1400" b="1" dirty="0"/>
              <a:t>.</a:t>
            </a:r>
            <a:br>
              <a:rPr lang="en-GB" sz="1400" b="1" dirty="0"/>
            </a:br>
            <a:endParaRPr lang="he-IL" sz="1400" b="1" dirty="0"/>
          </a:p>
          <a:p>
            <a:pPr algn="r" rtl="1">
              <a:lnSpc>
                <a:spcPct val="110000"/>
              </a:lnSpc>
            </a:pPr>
            <a:r>
              <a:rPr lang="he-IL" sz="1400" b="1" dirty="0"/>
              <a:t>מאפייני הנתונים:</a:t>
            </a:r>
          </a:p>
          <a:p>
            <a:pPr algn="r" rtl="1">
              <a:lnSpc>
                <a:spcPct val="110000"/>
              </a:lnSpc>
              <a:buFont typeface="Arial" panose="020B0604020202020204" pitchFamily="34" charset="0"/>
              <a:buChar char="•"/>
            </a:pPr>
            <a:r>
              <a:rPr lang="he-IL" sz="1400" b="1" u="sng" dirty="0"/>
              <a:t>מאפיינים דמוגרפיים: </a:t>
            </a:r>
            <a:r>
              <a:rPr lang="he-IL" sz="1400" b="1" dirty="0"/>
              <a:t>מספר מנויים, זכאים, מספר זוכים לפי קבוצות שונות (סדרה א', סדרה ב', סדרה ג' בני מקום ועוד).</a:t>
            </a:r>
          </a:p>
          <a:p>
            <a:pPr algn="r" rtl="1">
              <a:lnSpc>
                <a:spcPct val="110000"/>
              </a:lnSpc>
              <a:buFont typeface="Arial" panose="020B0604020202020204" pitchFamily="34" charset="0"/>
              <a:buChar char="•"/>
            </a:pPr>
            <a:r>
              <a:rPr lang="he-IL" sz="1400" b="1" u="sng" dirty="0"/>
              <a:t>מאפיינים גיאוגרפיים: </a:t>
            </a:r>
            <a:r>
              <a:rPr lang="he-IL" sz="1400" b="1" dirty="0"/>
              <a:t>נתוני קואורדינטות של מיקום הפרויקטים.</a:t>
            </a:r>
          </a:p>
          <a:p>
            <a:pPr algn="r" rtl="1">
              <a:lnSpc>
                <a:spcPct val="110000"/>
              </a:lnSpc>
              <a:buFont typeface="Arial" panose="020B0604020202020204" pitchFamily="34" charset="0"/>
              <a:buChar char="•"/>
            </a:pPr>
            <a:r>
              <a:rPr lang="he-IL" sz="1400" b="1" u="sng" dirty="0"/>
              <a:t>מאפיינים פיננסיים: </a:t>
            </a:r>
            <a:r>
              <a:rPr lang="he-IL" sz="1400" b="1" dirty="0"/>
              <a:t>מחיר למ"ר בפרויקט.</a:t>
            </a:r>
          </a:p>
          <a:p>
            <a:pPr algn="r" rtl="1">
              <a:lnSpc>
                <a:spcPct val="110000"/>
              </a:lnSpc>
              <a:buFont typeface="Arial" panose="020B0604020202020204" pitchFamily="34" charset="0"/>
              <a:buChar char="•"/>
            </a:pPr>
            <a:r>
              <a:rPr lang="he-IL" sz="1400" b="1" u="sng" dirty="0"/>
              <a:t>מאפיינים לוגיסטיים: </a:t>
            </a:r>
            <a:r>
              <a:rPr lang="he-IL" sz="1400" b="1" dirty="0"/>
              <a:t>מספר יחידות דיור, סטטוס הפרויקט, ותאריך ביצוע ההגרלה.</a:t>
            </a:r>
          </a:p>
          <a:p>
            <a:pPr algn="r" rtl="1">
              <a:lnSpc>
                <a:spcPct val="110000"/>
              </a:lnSpc>
              <a:buFont typeface="Arial" panose="020B0604020202020204" pitchFamily="34" charset="0"/>
              <a:buChar char="•"/>
            </a:pPr>
            <a:r>
              <a:rPr lang="he-IL" sz="1400" b="1" dirty="0"/>
              <a:t>ועוד מאפיינים נוספים...</a:t>
            </a:r>
          </a:p>
          <a:p>
            <a:pPr rtl="1">
              <a:lnSpc>
                <a:spcPct val="110000"/>
              </a:lnSpc>
              <a:buFont typeface="Arial" panose="020B0604020202020204" pitchFamily="34" charset="0"/>
              <a:buChar char="•"/>
            </a:pPr>
            <a:endParaRPr lang="he-IL" sz="1400" b="1" dirty="0"/>
          </a:p>
          <a:p>
            <a:pPr marL="0" indent="0" rtl="1">
              <a:lnSpc>
                <a:spcPct val="110000"/>
              </a:lnSpc>
              <a:buNone/>
            </a:pPr>
            <a:br>
              <a:rPr lang="he-IL" sz="1400" b="1" dirty="0"/>
            </a:br>
            <a:endParaRPr lang="he-IL" sz="1400" b="1" dirty="0"/>
          </a:p>
          <a:p>
            <a:pPr rtl="1">
              <a:lnSpc>
                <a:spcPct val="110000"/>
              </a:lnSpc>
              <a:buFont typeface="Arial" panose="020B0604020202020204" pitchFamily="34" charset="0"/>
              <a:buChar char="•"/>
            </a:pPr>
            <a:endParaRPr lang="he-IL" sz="1400" b="1" dirty="0"/>
          </a:p>
        </p:txBody>
      </p:sp>
    </p:spTree>
    <p:extLst>
      <p:ext uri="{BB962C8B-B14F-4D97-AF65-F5344CB8AC3E}">
        <p14:creationId xmlns:p14="http://schemas.microsoft.com/office/powerpoint/2010/main" val="78483548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722B95-CB0D-C70A-81E6-676D7CB776FE}"/>
              </a:ext>
            </a:extLst>
          </p:cNvPr>
          <p:cNvPicPr>
            <a:picLocks noChangeAspect="1"/>
          </p:cNvPicPr>
          <p:nvPr/>
        </p:nvPicPr>
        <p:blipFill>
          <a:blip r:embed="rId3">
            <a:alphaModFix amt="35000"/>
          </a:blip>
          <a:srcRect t="12192" b="3563"/>
          <a:stretch/>
        </p:blipFill>
        <p:spPr>
          <a:xfrm>
            <a:off x="20" y="2030"/>
            <a:ext cx="12191980" cy="6855970"/>
          </a:xfrm>
          <a:prstGeom prst="rect">
            <a:avLst/>
          </a:prstGeom>
        </p:spPr>
      </p:pic>
      <p:sp>
        <p:nvSpPr>
          <p:cNvPr id="11" name="Rectangle 10">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C4201E0-541E-92D4-07F5-6B6AE7B777C3}"/>
              </a:ext>
            </a:extLst>
          </p:cNvPr>
          <p:cNvSpPr>
            <a:spLocks noGrp="1"/>
          </p:cNvSpPr>
          <p:nvPr>
            <p:ph type="title"/>
          </p:nvPr>
        </p:nvSpPr>
        <p:spPr>
          <a:xfrm>
            <a:off x="913795" y="609600"/>
            <a:ext cx="10353761" cy="1326321"/>
          </a:xfrm>
        </p:spPr>
        <p:txBody>
          <a:bodyPr>
            <a:normAutofit/>
          </a:bodyPr>
          <a:lstStyle/>
          <a:p>
            <a:r>
              <a:rPr lang="he-IL"/>
              <a:t>מתודולוגיה:</a:t>
            </a:r>
            <a:endParaRPr lang="en-GB"/>
          </a:p>
        </p:txBody>
      </p:sp>
      <p:graphicFrame>
        <p:nvGraphicFramePr>
          <p:cNvPr id="5" name="Content Placeholder 2">
            <a:extLst>
              <a:ext uri="{FF2B5EF4-FFF2-40B4-BE49-F238E27FC236}">
                <a16:creationId xmlns:a16="http://schemas.microsoft.com/office/drawing/2014/main" id="{E0AD9105-8261-BD7E-2BCB-9886CCA12594}"/>
              </a:ext>
            </a:extLst>
          </p:cNvPr>
          <p:cNvGraphicFramePr>
            <a:graphicFrameLocks noGrp="1"/>
          </p:cNvGraphicFramePr>
          <p:nvPr>
            <p:ph idx="1"/>
            <p:extLst>
              <p:ext uri="{D42A27DB-BD31-4B8C-83A1-F6EECF244321}">
                <p14:modId xmlns:p14="http://schemas.microsoft.com/office/powerpoint/2010/main" val="2380761969"/>
              </p:ext>
            </p:extLst>
          </p:nvPr>
        </p:nvGraphicFramePr>
        <p:xfrm>
          <a:off x="913795" y="2096064"/>
          <a:ext cx="10353762" cy="36951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631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062" name="Rectangle 1061">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6DE49-4989-D40B-1E77-43798944305B}"/>
              </a:ext>
            </a:extLst>
          </p:cNvPr>
          <p:cNvSpPr>
            <a:spLocks noGrp="1"/>
          </p:cNvSpPr>
          <p:nvPr>
            <p:ph type="title"/>
          </p:nvPr>
        </p:nvSpPr>
        <p:spPr>
          <a:xfrm>
            <a:off x="3389866" y="196352"/>
            <a:ext cx="10364412" cy="1264906"/>
          </a:xfrm>
        </p:spPr>
        <p:txBody>
          <a:bodyPr vert="horz" lIns="91440" tIns="45720" rIns="91440" bIns="45720" rtlCol="0" anchor="b">
            <a:normAutofit/>
          </a:bodyPr>
          <a:lstStyle/>
          <a:p>
            <a:r>
              <a:rPr lang="en-US" sz="4400" dirty="0" err="1"/>
              <a:t>תוצאות</a:t>
            </a:r>
            <a:r>
              <a:rPr lang="en-US" sz="4400" dirty="0"/>
              <a:t> </a:t>
            </a:r>
            <a:r>
              <a:rPr lang="en-US" sz="4400" dirty="0" err="1"/>
              <a:t>ניתוח</a:t>
            </a:r>
            <a:r>
              <a:rPr lang="en-US" sz="4400" dirty="0"/>
              <a:t> </a:t>
            </a:r>
            <a:r>
              <a:rPr lang="en-US" sz="4400" dirty="0" err="1"/>
              <a:t>ראשוני</a:t>
            </a:r>
            <a:r>
              <a:rPr lang="he-IL" sz="4400" dirty="0"/>
              <a:t>:</a:t>
            </a:r>
            <a:endParaRPr lang="en-US" sz="4400" dirty="0"/>
          </a:p>
        </p:txBody>
      </p:sp>
      <p:pic>
        <p:nvPicPr>
          <p:cNvPr id="1026" name="Picture 2">
            <a:extLst>
              <a:ext uri="{FF2B5EF4-FFF2-40B4-BE49-F238E27FC236}">
                <a16:creationId xmlns:a16="http://schemas.microsoft.com/office/drawing/2014/main" id="{15DDED9A-31C5-5C59-567A-B3941C266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90" r="3" b="3"/>
          <a:stretch/>
        </p:blipFill>
        <p:spPr bwMode="auto">
          <a:xfrm>
            <a:off x="174293" y="3597804"/>
            <a:ext cx="4357926" cy="32106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8B3BA85-0D81-0F30-22D0-F776551EF2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9511" y="3250397"/>
            <a:ext cx="6665122" cy="33010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graph with blue and orange lines&#10;&#10;Description automatically generated">
            <a:extLst>
              <a:ext uri="{FF2B5EF4-FFF2-40B4-BE49-F238E27FC236}">
                <a16:creationId xmlns:a16="http://schemas.microsoft.com/office/drawing/2014/main" id="{F91D7F8D-0792-D919-68D3-C50D0DA058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293" y="254017"/>
            <a:ext cx="5279582" cy="2639791"/>
          </a:xfrm>
          <a:prstGeom prst="rect">
            <a:avLst/>
          </a:prstGeom>
        </p:spPr>
      </p:pic>
      <p:sp>
        <p:nvSpPr>
          <p:cNvPr id="5" name="TextBox 4">
            <a:extLst>
              <a:ext uri="{FF2B5EF4-FFF2-40B4-BE49-F238E27FC236}">
                <a16:creationId xmlns:a16="http://schemas.microsoft.com/office/drawing/2014/main" id="{3C22767D-BA7E-81E1-C977-F16405D144B3}"/>
              </a:ext>
            </a:extLst>
          </p:cNvPr>
          <p:cNvSpPr txBox="1"/>
          <p:nvPr/>
        </p:nvSpPr>
        <p:spPr>
          <a:xfrm>
            <a:off x="7304192" y="2870407"/>
            <a:ext cx="4713515" cy="369332"/>
          </a:xfrm>
          <a:prstGeom prst="rect">
            <a:avLst/>
          </a:prstGeom>
          <a:noFill/>
        </p:spPr>
        <p:txBody>
          <a:bodyPr wrap="square" rtlCol="0">
            <a:spAutoFit/>
          </a:bodyPr>
          <a:lstStyle/>
          <a:p>
            <a:pPr algn="r"/>
            <a:r>
              <a:rPr lang="he-IL" dirty="0"/>
              <a:t>יחס של כמות נרשמים לכמות דירות בהגרלה:</a:t>
            </a:r>
            <a:endParaRPr lang="en-GB" dirty="0"/>
          </a:p>
        </p:txBody>
      </p:sp>
      <p:sp>
        <p:nvSpPr>
          <p:cNvPr id="7" name="TextBox 6">
            <a:extLst>
              <a:ext uri="{FF2B5EF4-FFF2-40B4-BE49-F238E27FC236}">
                <a16:creationId xmlns:a16="http://schemas.microsoft.com/office/drawing/2014/main" id="{D3B2597C-CC70-C1B5-6385-D5596280E648}"/>
              </a:ext>
            </a:extLst>
          </p:cNvPr>
          <p:cNvSpPr txBox="1"/>
          <p:nvPr/>
        </p:nvSpPr>
        <p:spPr>
          <a:xfrm>
            <a:off x="-148062" y="2937030"/>
            <a:ext cx="4777851" cy="646331"/>
          </a:xfrm>
          <a:prstGeom prst="rect">
            <a:avLst/>
          </a:prstGeom>
          <a:noFill/>
        </p:spPr>
        <p:txBody>
          <a:bodyPr wrap="square" rtlCol="0">
            <a:spAutoFit/>
          </a:bodyPr>
          <a:lstStyle/>
          <a:p>
            <a:pPr algn="r"/>
            <a:r>
              <a:rPr lang="he-IL" dirty="0"/>
              <a:t>כמות הימים בין סיום מועד ההרשמה לביצוע ההגרלה:</a:t>
            </a:r>
            <a:endParaRPr lang="en-GB" dirty="0"/>
          </a:p>
        </p:txBody>
      </p:sp>
    </p:spTree>
    <p:extLst>
      <p:ext uri="{BB962C8B-B14F-4D97-AF65-F5344CB8AC3E}">
        <p14:creationId xmlns:p14="http://schemas.microsoft.com/office/powerpoint/2010/main" val="388032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997E9-B6E1-CFED-F336-3544D6C0AD30}"/>
              </a:ext>
            </a:extLst>
          </p:cNvPr>
          <p:cNvSpPr>
            <a:spLocks noGrp="1"/>
          </p:cNvSpPr>
          <p:nvPr>
            <p:ph type="title"/>
          </p:nvPr>
        </p:nvSpPr>
        <p:spPr>
          <a:xfrm>
            <a:off x="1387927" y="87227"/>
            <a:ext cx="10515600" cy="1325563"/>
          </a:xfrm>
        </p:spPr>
        <p:txBody>
          <a:bodyPr/>
          <a:lstStyle/>
          <a:p>
            <a:pPr algn="r"/>
            <a:r>
              <a:rPr lang="he-IL" b="1" dirty="0"/>
              <a:t>תוצאות מודל חיזוי:</a:t>
            </a:r>
            <a:endParaRPr lang="en-GB" b="1" dirty="0"/>
          </a:p>
        </p:txBody>
      </p:sp>
      <p:sp>
        <p:nvSpPr>
          <p:cNvPr id="4" name="TextBox 3">
            <a:extLst>
              <a:ext uri="{FF2B5EF4-FFF2-40B4-BE49-F238E27FC236}">
                <a16:creationId xmlns:a16="http://schemas.microsoft.com/office/drawing/2014/main" id="{4D6A6B61-5AA0-9017-1E5A-6FC34E219EA8}"/>
              </a:ext>
            </a:extLst>
          </p:cNvPr>
          <p:cNvSpPr txBox="1"/>
          <p:nvPr/>
        </p:nvSpPr>
        <p:spPr>
          <a:xfrm>
            <a:off x="-685801" y="1690688"/>
            <a:ext cx="4016829" cy="1200329"/>
          </a:xfrm>
          <a:prstGeom prst="rect">
            <a:avLst/>
          </a:prstGeom>
          <a:noFill/>
        </p:spPr>
        <p:txBody>
          <a:bodyPr wrap="square" rtlCol="0">
            <a:spAutoFit/>
          </a:bodyPr>
          <a:lstStyle/>
          <a:p>
            <a:pPr algn="r"/>
            <a:r>
              <a:rPr lang="he-IL" sz="3600" b="1" dirty="0"/>
              <a:t>מודלים שנבחנו</a:t>
            </a:r>
            <a:r>
              <a:rPr lang="he-IL" b="1" dirty="0"/>
              <a:t>:</a:t>
            </a:r>
          </a:p>
          <a:p>
            <a:pPr algn="r"/>
            <a:endParaRPr lang="he-IL" dirty="0"/>
          </a:p>
          <a:p>
            <a:pPr algn="r"/>
            <a:endParaRPr lang="en-GB" dirty="0"/>
          </a:p>
        </p:txBody>
      </p:sp>
      <p:pic>
        <p:nvPicPr>
          <p:cNvPr id="10" name="Picture 9" descr="A close up of words&#10;&#10;Description automatically generated">
            <a:extLst>
              <a:ext uri="{FF2B5EF4-FFF2-40B4-BE49-F238E27FC236}">
                <a16:creationId xmlns:a16="http://schemas.microsoft.com/office/drawing/2014/main" id="{2437B5AD-5E9D-6954-0C27-B95C2BBCBA2E}"/>
              </a:ext>
            </a:extLst>
          </p:cNvPr>
          <p:cNvPicPr>
            <a:picLocks noChangeAspect="1"/>
          </p:cNvPicPr>
          <p:nvPr/>
        </p:nvPicPr>
        <p:blipFill>
          <a:blip r:embed="rId2"/>
          <a:stretch>
            <a:fillRect/>
          </a:stretch>
        </p:blipFill>
        <p:spPr>
          <a:xfrm>
            <a:off x="7389069" y="5545938"/>
            <a:ext cx="4163006" cy="562053"/>
          </a:xfrm>
          <a:prstGeom prst="rect">
            <a:avLst/>
          </a:prstGeom>
        </p:spPr>
      </p:pic>
      <p:sp>
        <p:nvSpPr>
          <p:cNvPr id="11" name="TextBox 10">
            <a:extLst>
              <a:ext uri="{FF2B5EF4-FFF2-40B4-BE49-F238E27FC236}">
                <a16:creationId xmlns:a16="http://schemas.microsoft.com/office/drawing/2014/main" id="{DB8E38BC-DA20-5CC7-B2B8-8BB101D5F257}"/>
              </a:ext>
            </a:extLst>
          </p:cNvPr>
          <p:cNvSpPr txBox="1"/>
          <p:nvPr/>
        </p:nvSpPr>
        <p:spPr>
          <a:xfrm>
            <a:off x="7837714" y="4830369"/>
            <a:ext cx="4201886" cy="584775"/>
          </a:xfrm>
          <a:prstGeom prst="rect">
            <a:avLst/>
          </a:prstGeom>
          <a:noFill/>
        </p:spPr>
        <p:txBody>
          <a:bodyPr wrap="square" rtlCol="0">
            <a:spAutoFit/>
          </a:bodyPr>
          <a:lstStyle/>
          <a:p>
            <a:pPr algn="r"/>
            <a:r>
              <a:rPr lang="he-IL" sz="3200" b="1" dirty="0"/>
              <a:t>המודל הנבחר:</a:t>
            </a:r>
            <a:endParaRPr lang="en-GB" sz="3200" b="1" dirty="0"/>
          </a:p>
        </p:txBody>
      </p:sp>
      <p:graphicFrame>
        <p:nvGraphicFramePr>
          <p:cNvPr id="13" name="TextBox 7">
            <a:extLst>
              <a:ext uri="{FF2B5EF4-FFF2-40B4-BE49-F238E27FC236}">
                <a16:creationId xmlns:a16="http://schemas.microsoft.com/office/drawing/2014/main" id="{1850A00E-3977-0CDF-9787-743517DA09A8}"/>
              </a:ext>
            </a:extLst>
          </p:cNvPr>
          <p:cNvGraphicFramePr/>
          <p:nvPr>
            <p:extLst>
              <p:ext uri="{D42A27DB-BD31-4B8C-83A1-F6EECF244321}">
                <p14:modId xmlns:p14="http://schemas.microsoft.com/office/powerpoint/2010/main" val="1963120507"/>
              </p:ext>
            </p:extLst>
          </p:nvPr>
        </p:nvGraphicFramePr>
        <p:xfrm>
          <a:off x="-1181100" y="2523529"/>
          <a:ext cx="6096000"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graph of blue rectangular bars with black text&#10;&#10;Description automatically generated">
            <a:extLst>
              <a:ext uri="{FF2B5EF4-FFF2-40B4-BE49-F238E27FC236}">
                <a16:creationId xmlns:a16="http://schemas.microsoft.com/office/drawing/2014/main" id="{C9202584-F9C5-C631-786A-85BFCE1674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6232" y="1241828"/>
            <a:ext cx="5497295" cy="3298377"/>
          </a:xfrm>
          <a:prstGeom prst="rect">
            <a:avLst/>
          </a:prstGeom>
        </p:spPr>
      </p:pic>
    </p:spTree>
    <p:extLst>
      <p:ext uri="{BB962C8B-B14F-4D97-AF65-F5344CB8AC3E}">
        <p14:creationId xmlns:p14="http://schemas.microsoft.com/office/powerpoint/2010/main" val="109303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3109" name="Rectangle 3108">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10C9F-4AC1-B920-6775-5EC4762C9CB9}"/>
              </a:ext>
            </a:extLst>
          </p:cNvPr>
          <p:cNvSpPr>
            <a:spLocks noGrp="1"/>
          </p:cNvSpPr>
          <p:nvPr>
            <p:ph type="title"/>
          </p:nvPr>
        </p:nvSpPr>
        <p:spPr>
          <a:xfrm>
            <a:off x="1109737" y="5207761"/>
            <a:ext cx="10364412" cy="1264906"/>
          </a:xfrm>
        </p:spPr>
        <p:txBody>
          <a:bodyPr vert="horz" lIns="91440" tIns="45720" rIns="91440" bIns="45720" rtlCol="0" anchor="b">
            <a:normAutofit/>
          </a:bodyPr>
          <a:lstStyle/>
          <a:p>
            <a:r>
              <a:rPr lang="he-IL" sz="4400" dirty="0"/>
              <a:t>חשיבות הפיצ'רים במודל באמצעות שאפ:</a:t>
            </a:r>
            <a:endParaRPr lang="en-US" sz="4400" dirty="0"/>
          </a:p>
        </p:txBody>
      </p:sp>
      <p:pic>
        <p:nvPicPr>
          <p:cNvPr id="3076" name="Picture 4">
            <a:extLst>
              <a:ext uri="{FF2B5EF4-FFF2-40B4-BE49-F238E27FC236}">
                <a16:creationId xmlns:a16="http://schemas.microsoft.com/office/drawing/2014/main" id="{E8DAD7AA-E8D8-0CD6-6A18-1BD1D3A7B9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4395" y="131360"/>
            <a:ext cx="4560005" cy="421204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A11693D5-EC72-36BF-751B-450012878D9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72265" y="131361"/>
            <a:ext cx="4955340" cy="42120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F3459F-E1C7-60EA-4B82-0493D713C1F6}"/>
              </a:ext>
            </a:extLst>
          </p:cNvPr>
          <p:cNvSpPr txBox="1"/>
          <p:nvPr/>
        </p:nvSpPr>
        <p:spPr>
          <a:xfrm>
            <a:off x="7072265" y="4387675"/>
            <a:ext cx="4955340" cy="1277273"/>
          </a:xfrm>
          <a:prstGeom prst="rect">
            <a:avLst/>
          </a:prstGeom>
          <a:noFill/>
        </p:spPr>
        <p:txBody>
          <a:bodyPr wrap="square" rtlCol="0">
            <a:spAutoFit/>
          </a:bodyPr>
          <a:lstStyle/>
          <a:p>
            <a:pPr algn="r"/>
            <a:r>
              <a:rPr lang="he-IL" sz="1100" b="0" i="0" dirty="0">
                <a:effectLst/>
                <a:latin typeface="system-ui"/>
              </a:rPr>
              <a:t>הגרף מציג את מידת ההשפעה של כל פיצר על ערך החיזוי.</a:t>
            </a:r>
          </a:p>
          <a:p>
            <a:pPr algn="r"/>
            <a:r>
              <a:rPr lang="he-IL" sz="1100" b="0" i="0" dirty="0">
                <a:effectLst/>
                <a:latin typeface="system-ui"/>
              </a:rPr>
              <a:t> ראשית כל שורה מדברת על פיצר מסויים כל נקודה מדברת על דגימה מסויימת צבע הנקודה מצביע על ערך הפיצר (לדוגמא במשתנים קטגוריאלים אדום זה 1 וכחול זה 0) המיקום על ציר האיקס מצביע על כמה זה תרם לגדילה (בכיוון ימין) או לדעיכה (בכיוון שמאל) של ערך החיזוי. לדוגמא אפשר לראות מהגרף שהשנה משפיעה ביחס הפוך על הסיכוי שישארו דירות ריקות-זאת אומרת שככל שערך הפיצר גדול יותר (אדום) כך הסיכוי שישארו דירות ריקות קטן יותר</a:t>
            </a:r>
            <a:endParaRPr lang="en-GB" sz="1100" dirty="0"/>
          </a:p>
        </p:txBody>
      </p:sp>
    </p:spTree>
    <p:extLst>
      <p:ext uri="{BB962C8B-B14F-4D97-AF65-F5344CB8AC3E}">
        <p14:creationId xmlns:p14="http://schemas.microsoft.com/office/powerpoint/2010/main" val="260202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0CE07-037B-FCE9-F51F-DFF81FB0BDE8}"/>
              </a:ext>
            </a:extLst>
          </p:cNvPr>
          <p:cNvSpPr>
            <a:spLocks noGrp="1"/>
          </p:cNvSpPr>
          <p:nvPr>
            <p:ph type="title"/>
          </p:nvPr>
        </p:nvSpPr>
        <p:spPr>
          <a:xfrm>
            <a:off x="7859488" y="609600"/>
            <a:ext cx="3408068" cy="1326321"/>
          </a:xfrm>
        </p:spPr>
        <p:txBody>
          <a:bodyPr vert="horz" lIns="91440" tIns="45720" rIns="91440" bIns="45720" rtlCol="0" anchor="ctr">
            <a:normAutofit/>
          </a:bodyPr>
          <a:lstStyle/>
          <a:p>
            <a:r>
              <a:rPr lang="en-US" sz="2800">
                <a:solidFill>
                  <a:srgbClr val="FFFFFF"/>
                </a:solidFill>
              </a:rPr>
              <a:t>קלאסטרינג:</a:t>
            </a:r>
          </a:p>
        </p:txBody>
      </p:sp>
      <p:sp>
        <p:nvSpPr>
          <p:cNvPr id="17" name="Rectangle 16">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arison of a graph&#10;&#10;Description automatically generated">
            <a:extLst>
              <a:ext uri="{FF2B5EF4-FFF2-40B4-BE49-F238E27FC236}">
                <a16:creationId xmlns:a16="http://schemas.microsoft.com/office/drawing/2014/main" id="{5BA4BF26-BECA-1CEF-F224-A9FCACA61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2162308"/>
            <a:ext cx="5926045" cy="2533384"/>
          </a:xfrm>
          <a:prstGeom prst="rect">
            <a:avLst/>
          </a:prstGeom>
        </p:spPr>
      </p:pic>
      <p:sp>
        <p:nvSpPr>
          <p:cNvPr id="15" name="Rectangle 14">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92852EA-429B-6A0D-04DC-E092490F7ED0}"/>
              </a:ext>
            </a:extLst>
          </p:cNvPr>
          <p:cNvSpPr txBox="1"/>
          <p:nvPr/>
        </p:nvSpPr>
        <p:spPr>
          <a:xfrm>
            <a:off x="8201025" y="1747721"/>
            <a:ext cx="3408070" cy="3962120"/>
          </a:xfrm>
          <a:prstGeom prst="rect">
            <a:avLst/>
          </a:prstGeom>
        </p:spPr>
        <p:txBody>
          <a:bodyPr vert="horz" lIns="91440" tIns="45720" rIns="91440" bIns="45720" rtlCol="0">
            <a:normAutofit fontScale="92500" lnSpcReduction="10000"/>
          </a:bodyPr>
          <a:lstStyle/>
          <a:p>
            <a:pPr indent="-228600" algn="r" defTabSz="914400" rtl="1">
              <a:lnSpc>
                <a:spcPct val="120000"/>
              </a:lnSpc>
              <a:spcAft>
                <a:spcPts val="600"/>
              </a:spcAft>
              <a:buFont typeface="Arial" panose="020B0604020202020204" pitchFamily="34" charset="0"/>
              <a:buChar char="•"/>
            </a:pPr>
            <a:r>
              <a:rPr lang="en-US" sz="1600" dirty="0" err="1">
                <a:solidFill>
                  <a:srgbClr val="FFFFFF"/>
                </a:solidFill>
                <a:effectLst>
                  <a:outerShdw blurRad="50800" dist="38100" dir="2700000" algn="tl" rotWithShape="0">
                    <a:srgbClr val="000000">
                      <a:alpha val="48000"/>
                    </a:srgbClr>
                  </a:outerShdw>
                </a:effectLst>
              </a:rPr>
              <a:t>לצורך</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הקלאסטרינג</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לקחנו</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את</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קורדינאנטות</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ההגרלות,עמודת</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המחיר</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למטר</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ועמודת</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הימים</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שעברו</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מאז</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שבוצעה</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ההגרלה</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האחרונה</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ורצינו</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לבצע</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קלאסטרינג</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שיראה</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לנו</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דפוסים</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מעניינים</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על</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הגרלות</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הן</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מבחינה</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גאוגרפית</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והן</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מבחינה</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של</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מחיר</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או</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עדכניות</a:t>
            </a:r>
            <a:r>
              <a:rPr lang="en-US" sz="1600" dirty="0">
                <a:solidFill>
                  <a:srgbClr val="FFFFFF"/>
                </a:solidFill>
                <a:effectLst>
                  <a:outerShdw blurRad="50800" dist="38100" dir="2700000" algn="tl" rotWithShape="0">
                    <a:srgbClr val="000000">
                      <a:alpha val="48000"/>
                    </a:srgbClr>
                  </a:outerShdw>
                </a:effectLst>
              </a:rPr>
              <a:t>.</a:t>
            </a:r>
            <a:endParaRPr lang="he-IL" sz="1600" dirty="0">
              <a:solidFill>
                <a:srgbClr val="FFFFFF"/>
              </a:solidFill>
              <a:effectLst>
                <a:outerShdw blurRad="50800" dist="38100" dir="2700000" algn="tl" rotWithShape="0">
                  <a:srgbClr val="000000">
                    <a:alpha val="48000"/>
                  </a:srgbClr>
                </a:outerShdw>
              </a:effectLst>
            </a:endParaRPr>
          </a:p>
          <a:p>
            <a:pPr indent="-228600" algn="r" defTabSz="914400" rtl="1">
              <a:lnSpc>
                <a:spcPct val="120000"/>
              </a:lnSpc>
              <a:spcAft>
                <a:spcPts val="600"/>
              </a:spcAft>
              <a:buFont typeface="Arial" panose="020B0604020202020204" pitchFamily="34" charset="0"/>
              <a:buChar char="•"/>
            </a:pP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לשם</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כך</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השוואנו</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בין</a:t>
            </a:r>
            <a:r>
              <a:rPr lang="en-US" sz="1600" dirty="0">
                <a:solidFill>
                  <a:srgbClr val="FFFFFF"/>
                </a:solidFill>
                <a:effectLst>
                  <a:outerShdw blurRad="50800" dist="38100" dir="2700000" algn="tl" rotWithShape="0">
                    <a:srgbClr val="000000">
                      <a:alpha val="48000"/>
                    </a:srgbClr>
                  </a:outerShdw>
                </a:effectLst>
              </a:rPr>
              <a:t> 4 </a:t>
            </a:r>
            <a:r>
              <a:rPr lang="en-US" sz="1600" dirty="0" err="1">
                <a:solidFill>
                  <a:srgbClr val="FFFFFF"/>
                </a:solidFill>
                <a:effectLst>
                  <a:outerShdw blurRad="50800" dist="38100" dir="2700000" algn="tl" rotWithShape="0">
                    <a:srgbClr val="000000">
                      <a:alpha val="48000"/>
                    </a:srgbClr>
                  </a:outerShdw>
                </a:effectLst>
              </a:rPr>
              <a:t>שיטות</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קלאסטרינג</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נפוצות,לאחר</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שביררנו</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לפי</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שיטת</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המרפק</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ושילוט</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מהם</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הפרמטרים</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האופטימלים</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לכל</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שיטה</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ביצענו</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השוואה</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בין</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השיטות</a:t>
            </a:r>
            <a:r>
              <a:rPr lang="en-US" sz="1600" dirty="0">
                <a:solidFill>
                  <a:srgbClr val="FFFFFF"/>
                </a:solidFill>
                <a:effectLst>
                  <a:outerShdw blurRad="50800" dist="38100" dir="2700000" algn="tl" rotWithShape="0">
                    <a:srgbClr val="000000">
                      <a:alpha val="48000"/>
                    </a:srgbClr>
                  </a:outerShdw>
                </a:effectLst>
              </a:rPr>
              <a:t> </a:t>
            </a:r>
          </a:p>
          <a:p>
            <a:pPr indent="-228600" algn="r" defTabSz="914400" rtl="1">
              <a:lnSpc>
                <a:spcPct val="120000"/>
              </a:lnSpc>
              <a:spcAft>
                <a:spcPts val="600"/>
              </a:spcAft>
              <a:buFont typeface="Arial" panose="020B0604020202020204" pitchFamily="34" charset="0"/>
              <a:buChar char="•"/>
            </a:pPr>
            <a:r>
              <a:rPr lang="en-US" sz="1600" dirty="0" err="1">
                <a:solidFill>
                  <a:srgbClr val="FFFFFF"/>
                </a:solidFill>
                <a:effectLst>
                  <a:outerShdw blurRad="50800" dist="38100" dir="2700000" algn="tl" rotWithShape="0">
                    <a:srgbClr val="000000">
                      <a:alpha val="48000"/>
                    </a:srgbClr>
                  </a:outerShdw>
                </a:effectLst>
              </a:rPr>
              <a:t>הרי</a:t>
            </a:r>
            <a:r>
              <a:rPr lang="en-US" sz="1600" dirty="0">
                <a:solidFill>
                  <a:srgbClr val="FFFFFF"/>
                </a:solidFill>
                <a:effectLst>
                  <a:outerShdw blurRad="50800" dist="38100" dir="2700000" algn="tl" rotWithShape="0">
                    <a:srgbClr val="000000">
                      <a:alpha val="48000"/>
                    </a:srgbClr>
                  </a:outerShdw>
                </a:effectLst>
              </a:rPr>
              <a:t> </a:t>
            </a:r>
            <a:r>
              <a:rPr lang="en-US" sz="1600" dirty="0" err="1">
                <a:solidFill>
                  <a:srgbClr val="FFFFFF"/>
                </a:solidFill>
                <a:effectLst>
                  <a:outerShdw blurRad="50800" dist="38100" dir="2700000" algn="tl" rotWithShape="0">
                    <a:srgbClr val="000000">
                      <a:alpha val="48000"/>
                    </a:srgbClr>
                  </a:outerShdw>
                </a:effectLst>
              </a:rPr>
              <a:t>התוצאות</a:t>
            </a:r>
            <a:r>
              <a:rPr lang="en-US" sz="1600" dirty="0">
                <a:solidFill>
                  <a:srgbClr val="FFFFFF"/>
                </a:solidFill>
                <a:effectLst>
                  <a:outerShdw blurRad="50800" dist="38100" dir="2700000" algn="tl" rotWithShape="0">
                    <a:srgbClr val="000000">
                      <a:alpha val="48000"/>
                    </a:srgbClr>
                  </a:outerShdw>
                </a:effectLst>
              </a:rPr>
              <a:t>:</a:t>
            </a:r>
            <a:endParaRPr lang="he-IL" sz="1600" dirty="0">
              <a:solidFill>
                <a:srgbClr val="FFFFFF"/>
              </a:solidFill>
              <a:effectLst>
                <a:outerShdw blurRad="50800" dist="38100" dir="2700000" algn="tl" rotWithShape="0">
                  <a:srgbClr val="000000">
                    <a:alpha val="48000"/>
                  </a:srgbClr>
                </a:outerShdw>
              </a:effectLst>
            </a:endParaRPr>
          </a:p>
          <a:p>
            <a:pPr indent="-228600" algn="r" defTabSz="914400" rtl="1">
              <a:lnSpc>
                <a:spcPct val="120000"/>
              </a:lnSpc>
              <a:spcAft>
                <a:spcPts val="600"/>
              </a:spcAft>
              <a:buFont typeface="Arial" panose="020B0604020202020204" pitchFamily="34" charset="0"/>
              <a:buChar char="•"/>
            </a:pPr>
            <a:r>
              <a:rPr lang="he-IL" sz="1600" dirty="0">
                <a:solidFill>
                  <a:srgbClr val="FFFFFF"/>
                </a:solidFill>
                <a:effectLst>
                  <a:outerShdw blurRad="50800" dist="38100" dir="2700000" algn="tl" rotWithShape="0">
                    <a:srgbClr val="000000">
                      <a:alpha val="48000"/>
                    </a:srgbClr>
                  </a:outerShdw>
                </a:effectLst>
              </a:rPr>
              <a:t>לבסוף בחרנו ללכת עם שיטת </a:t>
            </a:r>
            <a:r>
              <a:rPr lang="en-US" sz="1600" dirty="0">
                <a:solidFill>
                  <a:srgbClr val="FFFFFF"/>
                </a:solidFill>
                <a:effectLst>
                  <a:outerShdw blurRad="50800" dist="38100" dir="2700000" algn="tl" rotWithShape="0">
                    <a:srgbClr val="000000">
                      <a:alpha val="48000"/>
                    </a:srgbClr>
                  </a:outerShdw>
                </a:effectLst>
              </a:rPr>
              <a:t>K-MEANS</a:t>
            </a:r>
            <a:r>
              <a:rPr lang="he-IL" sz="1600" dirty="0">
                <a:solidFill>
                  <a:srgbClr val="FFFFFF"/>
                </a:solidFill>
                <a:effectLst>
                  <a:outerShdw blurRad="50800" dist="38100" dir="2700000" algn="tl" rotWithShape="0">
                    <a:srgbClr val="000000">
                      <a:alpha val="48000"/>
                    </a:srgbClr>
                  </a:outerShdw>
                </a:effectLst>
              </a:rPr>
              <a:t> משום שהיא הייתה הכי מתאימה לנתונים שלנו ועם הפרמטר (</a:t>
            </a:r>
            <a:r>
              <a:rPr lang="en-US" sz="1600" dirty="0">
                <a:solidFill>
                  <a:srgbClr val="FFFFFF"/>
                </a:solidFill>
                <a:effectLst>
                  <a:outerShdw blurRad="50800" dist="38100" dir="2700000" algn="tl" rotWithShape="0">
                    <a:srgbClr val="000000">
                      <a:alpha val="48000"/>
                    </a:srgbClr>
                  </a:outerShdw>
                </a:effectLst>
              </a:rPr>
              <a:t>K=6</a:t>
            </a:r>
            <a:r>
              <a:rPr lang="he-IL" sz="1600" dirty="0">
                <a:solidFill>
                  <a:srgbClr val="FFFFFF"/>
                </a:solidFill>
                <a:effectLst>
                  <a:outerShdw blurRad="50800" dist="38100" dir="2700000" algn="tl" rotWithShape="0">
                    <a:srgbClr val="000000">
                      <a:alpha val="48000"/>
                    </a:srgbClr>
                  </a:outerShdw>
                </a:effectLst>
              </a:rPr>
              <a:t>).</a:t>
            </a:r>
            <a:endParaRPr lang="en-US" sz="1600" dirty="0">
              <a:solidFill>
                <a:srgbClr val="FFFFFF"/>
              </a:solidFill>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145974412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384DA381-B95E-F987-3576-002883562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16997"/>
            <a:ext cx="8371114" cy="2841003"/>
          </a:xfrm>
          <a:prstGeom prst="rect">
            <a:avLst/>
          </a:prstGeom>
        </p:spPr>
      </p:pic>
      <p:pic>
        <p:nvPicPr>
          <p:cNvPr id="11" name="Picture 10" descr="A diagram of a graph&#10;&#10;Description automatically generated with medium confidence">
            <a:extLst>
              <a:ext uri="{FF2B5EF4-FFF2-40B4-BE49-F238E27FC236}">
                <a16:creationId xmlns:a16="http://schemas.microsoft.com/office/drawing/2014/main" id="{28991DC6-A82C-72A6-0C4C-2A36EA6E0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20446"/>
            <a:ext cx="8371114" cy="2727267"/>
          </a:xfrm>
          <a:prstGeom prst="rect">
            <a:avLst/>
          </a:prstGeom>
        </p:spPr>
      </p:pic>
      <p:pic>
        <p:nvPicPr>
          <p:cNvPr id="15" name="Picture 14">
            <a:extLst>
              <a:ext uri="{FF2B5EF4-FFF2-40B4-BE49-F238E27FC236}">
                <a16:creationId xmlns:a16="http://schemas.microsoft.com/office/drawing/2014/main" id="{1E216012-8D94-D663-48E2-C1144B8E95BC}"/>
              </a:ext>
            </a:extLst>
          </p:cNvPr>
          <p:cNvPicPr>
            <a:picLocks noChangeAspect="1"/>
          </p:cNvPicPr>
          <p:nvPr/>
        </p:nvPicPr>
        <p:blipFill>
          <a:blip r:embed="rId4"/>
          <a:stretch>
            <a:fillRect/>
          </a:stretch>
        </p:blipFill>
        <p:spPr>
          <a:xfrm>
            <a:off x="8469087" y="1258218"/>
            <a:ext cx="3722913" cy="5599782"/>
          </a:xfrm>
          <a:prstGeom prst="rect">
            <a:avLst/>
          </a:prstGeom>
        </p:spPr>
      </p:pic>
      <p:sp>
        <p:nvSpPr>
          <p:cNvPr id="16" name="TextBox 15">
            <a:extLst>
              <a:ext uri="{FF2B5EF4-FFF2-40B4-BE49-F238E27FC236}">
                <a16:creationId xmlns:a16="http://schemas.microsoft.com/office/drawing/2014/main" id="{1D79A90D-8E77-83B3-180E-3FECDEB01443}"/>
              </a:ext>
            </a:extLst>
          </p:cNvPr>
          <p:cNvSpPr txBox="1"/>
          <p:nvPr/>
        </p:nvSpPr>
        <p:spPr>
          <a:xfrm>
            <a:off x="1284513" y="97971"/>
            <a:ext cx="8795657" cy="461665"/>
          </a:xfrm>
          <a:prstGeom prst="rect">
            <a:avLst/>
          </a:prstGeom>
          <a:noFill/>
        </p:spPr>
        <p:txBody>
          <a:bodyPr wrap="square" rtlCol="0">
            <a:spAutoFit/>
          </a:bodyPr>
          <a:lstStyle/>
          <a:p>
            <a:pPr algn="ctr"/>
            <a:r>
              <a:rPr lang="he-IL" sz="2400" b="1" dirty="0"/>
              <a:t>ויזואליזציה של הקלאסטרים והנתונים הסטטיסטים עבור כל קלאסטר:</a:t>
            </a:r>
            <a:endParaRPr lang="en-GB" sz="2400" b="1" dirty="0"/>
          </a:p>
        </p:txBody>
      </p:sp>
      <p:sp>
        <p:nvSpPr>
          <p:cNvPr id="17" name="TextBox 16">
            <a:extLst>
              <a:ext uri="{FF2B5EF4-FFF2-40B4-BE49-F238E27FC236}">
                <a16:creationId xmlns:a16="http://schemas.microsoft.com/office/drawing/2014/main" id="{E87A4885-C410-7FCC-9499-E48E3B810021}"/>
              </a:ext>
            </a:extLst>
          </p:cNvPr>
          <p:cNvSpPr txBox="1"/>
          <p:nvPr/>
        </p:nvSpPr>
        <p:spPr>
          <a:xfrm>
            <a:off x="8577943" y="751114"/>
            <a:ext cx="3450771" cy="369332"/>
          </a:xfrm>
          <a:prstGeom prst="rect">
            <a:avLst/>
          </a:prstGeom>
          <a:noFill/>
        </p:spPr>
        <p:txBody>
          <a:bodyPr wrap="square" rtlCol="0">
            <a:spAutoFit/>
          </a:bodyPr>
          <a:lstStyle/>
          <a:p>
            <a:pPr algn="ctr"/>
            <a:r>
              <a:rPr lang="he-IL" b="1" dirty="0"/>
              <a:t>מיקומי הקלאסטרים על המפה:</a:t>
            </a:r>
            <a:endParaRPr lang="en-GB" b="1" dirty="0"/>
          </a:p>
        </p:txBody>
      </p:sp>
    </p:spTree>
    <p:extLst>
      <p:ext uri="{BB962C8B-B14F-4D97-AF65-F5344CB8AC3E}">
        <p14:creationId xmlns:p14="http://schemas.microsoft.com/office/powerpoint/2010/main" val="312522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6857-9A4F-8F26-930A-47E363E2CE2D}"/>
              </a:ext>
            </a:extLst>
          </p:cNvPr>
          <p:cNvSpPr>
            <a:spLocks noGrp="1"/>
          </p:cNvSpPr>
          <p:nvPr>
            <p:ph type="title"/>
          </p:nvPr>
        </p:nvSpPr>
        <p:spPr>
          <a:xfrm>
            <a:off x="913795" y="0"/>
            <a:ext cx="10353761" cy="1326321"/>
          </a:xfrm>
        </p:spPr>
        <p:txBody>
          <a:bodyPr/>
          <a:lstStyle/>
          <a:p>
            <a:r>
              <a:rPr lang="he-IL" dirty="0"/>
              <a:t>סיכום ניתוח הקלאסטרים:</a:t>
            </a:r>
            <a:endParaRPr lang="en-GB" dirty="0"/>
          </a:p>
        </p:txBody>
      </p:sp>
      <p:sp>
        <p:nvSpPr>
          <p:cNvPr id="3" name="Content Placeholder 2">
            <a:extLst>
              <a:ext uri="{FF2B5EF4-FFF2-40B4-BE49-F238E27FC236}">
                <a16:creationId xmlns:a16="http://schemas.microsoft.com/office/drawing/2014/main" id="{B72D8DFE-D3A0-0BB3-2164-89AC3AFE2699}"/>
              </a:ext>
            </a:extLst>
          </p:cNvPr>
          <p:cNvSpPr>
            <a:spLocks noGrp="1"/>
          </p:cNvSpPr>
          <p:nvPr>
            <p:ph idx="1"/>
          </p:nvPr>
        </p:nvSpPr>
        <p:spPr>
          <a:xfrm>
            <a:off x="1360714" y="1326320"/>
            <a:ext cx="10592643" cy="2821137"/>
          </a:xfrm>
        </p:spPr>
        <p:txBody>
          <a:bodyPr>
            <a:normAutofit/>
          </a:bodyPr>
          <a:lstStyle/>
          <a:p>
            <a:pPr marL="457200" indent="-457200" algn="r" rtl="1">
              <a:buFont typeface="+mj-lt"/>
              <a:buAutoNum type="arabicPeriod"/>
            </a:pPr>
            <a:r>
              <a:rPr lang="en-GB" sz="1400" dirty="0"/>
              <a:t>Cluster 0</a:t>
            </a:r>
            <a:r>
              <a:rPr lang="he-IL" sz="1400" dirty="0"/>
              <a:t> </a:t>
            </a:r>
            <a:r>
              <a:rPr lang="en-GB" sz="1400" dirty="0"/>
              <a:t>:</a:t>
            </a:r>
            <a:r>
              <a:rPr lang="he-IL" sz="1200" dirty="0"/>
              <a:t>מדובר בהגרלות יחסית עדכניות המאופיינות במחירים ממוצעים ולעיתים נמוכים ביחס לממוצע הממוקמים בעיקר בפריפריית הצפון ובכפרים ערביים מה שיכול להצביע על המחירים הנמוכים יחסית</a:t>
            </a:r>
          </a:p>
          <a:p>
            <a:pPr marL="457200" indent="-457200" algn="r" rtl="1">
              <a:buFont typeface="+mj-lt"/>
              <a:buAutoNum type="arabicPeriod"/>
            </a:pPr>
            <a:r>
              <a:rPr lang="en-GB" sz="1400" b="1" dirty="0"/>
              <a:t>Cluster 1</a:t>
            </a:r>
            <a:r>
              <a:rPr lang="he-IL" sz="1400" b="1" dirty="0"/>
              <a:t> </a:t>
            </a:r>
            <a:r>
              <a:rPr lang="en-GB" sz="1400" b="1" dirty="0"/>
              <a:t>:</a:t>
            </a:r>
            <a:r>
              <a:rPr lang="he-IL" sz="1200" dirty="0"/>
              <a:t>מדובר בקבוצה חריגה מבחינת מחירים גבוהים של הגרלות שבוצעו יחסית מזמן וממוקמות במרכז הארץ מה שרומז על המחירים הגבוהים</a:t>
            </a:r>
          </a:p>
          <a:p>
            <a:pPr marL="457200" indent="-457200" algn="r" rtl="1">
              <a:buFont typeface="+mj-lt"/>
              <a:buAutoNum type="arabicPeriod"/>
            </a:pPr>
            <a:r>
              <a:rPr lang="en-GB" sz="1400" b="1" dirty="0"/>
              <a:t>Cluster 2</a:t>
            </a:r>
            <a:r>
              <a:rPr lang="he-IL" sz="1400" b="1" dirty="0"/>
              <a:t> </a:t>
            </a:r>
            <a:r>
              <a:rPr lang="en-GB" sz="1200" dirty="0"/>
              <a:t>:</a:t>
            </a:r>
            <a:r>
              <a:rPr lang="he-IL" sz="1200" dirty="0"/>
              <a:t>מדובר על הגרלות עדכניות שבוצעו באיזור המרכז ומאופיינות במחירים מאוד ממוצעים</a:t>
            </a:r>
          </a:p>
          <a:p>
            <a:pPr marL="457200" indent="-457200" algn="r" rtl="1">
              <a:buFont typeface="+mj-lt"/>
              <a:buAutoNum type="arabicPeriod"/>
            </a:pPr>
            <a:r>
              <a:rPr lang="en-GB" sz="1400" b="1" dirty="0"/>
              <a:t>Cluster 3</a:t>
            </a:r>
            <a:r>
              <a:rPr lang="he-IL" sz="1400" b="1" dirty="0"/>
              <a:t> </a:t>
            </a:r>
            <a:r>
              <a:rPr lang="en-GB" sz="1400" b="1" dirty="0"/>
              <a:t>:</a:t>
            </a:r>
            <a:r>
              <a:rPr lang="he-IL" sz="1200" dirty="0"/>
              <a:t>מדובר על קבוצה "מעורבבת" של הגרלות יחסית ישנות הממוקמות החלק מהדרום עד למרכז ומאופיינות במחירים ממוצעים</a:t>
            </a:r>
          </a:p>
          <a:p>
            <a:pPr marL="457200" indent="-457200" algn="r" rtl="1">
              <a:buFont typeface="+mj-lt"/>
              <a:buAutoNum type="arabicPeriod"/>
            </a:pPr>
            <a:r>
              <a:rPr lang="en-GB" sz="1400" b="1" dirty="0"/>
              <a:t>Cluster 4</a:t>
            </a:r>
            <a:r>
              <a:rPr lang="he-IL" sz="1400" b="1" dirty="0"/>
              <a:t> </a:t>
            </a:r>
            <a:r>
              <a:rPr lang="en-GB" sz="1400" b="1" dirty="0"/>
              <a:t>:</a:t>
            </a:r>
            <a:r>
              <a:rPr lang="he-IL" sz="1200" dirty="0"/>
              <a:t>מדובר בקבוצת הגרלות באיזור הדרום שבוצעו בעיקר יחסית מזמן ומאופיינות במחירים נמוכים ביחס לשאר ההגרלות</a:t>
            </a:r>
          </a:p>
          <a:p>
            <a:pPr marL="457200" indent="-457200" algn="r" rtl="1">
              <a:buFont typeface="+mj-lt"/>
              <a:buAutoNum type="arabicPeriod"/>
            </a:pPr>
            <a:r>
              <a:rPr lang="en-GB" sz="1400" b="1" dirty="0"/>
              <a:t>Cluster 5:</a:t>
            </a:r>
            <a:r>
              <a:rPr lang="he-IL" sz="1400" b="1" dirty="0"/>
              <a:t>: </a:t>
            </a:r>
            <a:r>
              <a:rPr lang="he-IL" sz="1200" dirty="0"/>
              <a:t>מדובר בקבוצת הגרלות גדולה הממוקמת בעיקר באיזור הצפון ומפאופיינות במחירים ממוצעים-נמוכים במעט משאר ההגרלות</a:t>
            </a:r>
          </a:p>
          <a:p>
            <a:pPr marL="457200" indent="-457200">
              <a:buFont typeface="+mj-lt"/>
              <a:buAutoNum type="arabicPeriod"/>
            </a:pPr>
            <a:endParaRPr lang="he-IL" sz="1200" dirty="0"/>
          </a:p>
        </p:txBody>
      </p:sp>
      <p:sp>
        <p:nvSpPr>
          <p:cNvPr id="4" name="TextBox 3">
            <a:extLst>
              <a:ext uri="{FF2B5EF4-FFF2-40B4-BE49-F238E27FC236}">
                <a16:creationId xmlns:a16="http://schemas.microsoft.com/office/drawing/2014/main" id="{42AB14C0-2F5F-086D-B283-C748734357FD}"/>
              </a:ext>
            </a:extLst>
          </p:cNvPr>
          <p:cNvSpPr txBox="1"/>
          <p:nvPr/>
        </p:nvSpPr>
        <p:spPr>
          <a:xfrm>
            <a:off x="1209157" y="4735286"/>
            <a:ext cx="10701262" cy="2031325"/>
          </a:xfrm>
          <a:prstGeom prst="rect">
            <a:avLst/>
          </a:prstGeom>
          <a:noFill/>
        </p:spPr>
        <p:txBody>
          <a:bodyPr wrap="square" rtlCol="0">
            <a:spAutoFit/>
          </a:bodyPr>
          <a:lstStyle/>
          <a:p>
            <a:pPr marL="457200" indent="-457200" algn="r" rtl="1">
              <a:buFont typeface="+mj-lt"/>
              <a:buAutoNum type="arabicPeriod"/>
            </a:pPr>
            <a:r>
              <a:rPr lang="he-IL" sz="1800" dirty="0"/>
              <a:t>הגרלות עדכניות מאופיינות במחירים ממוצעים בעיקר</a:t>
            </a:r>
          </a:p>
          <a:p>
            <a:pPr marL="457200" indent="-457200" algn="r" rtl="1">
              <a:buFont typeface="+mj-lt"/>
              <a:buAutoNum type="arabicPeriod"/>
            </a:pPr>
            <a:r>
              <a:rPr lang="he-IL" sz="1800" dirty="0"/>
              <a:t>הגרלות באיזור הדרום מאופיינות במחירים נמוכים ביחס לשאר אך אין הרבה מידע בנושא</a:t>
            </a:r>
          </a:p>
          <a:p>
            <a:pPr marL="457200" indent="-457200" algn="r" rtl="1">
              <a:buFont typeface="+mj-lt"/>
              <a:buAutoNum type="arabicPeriod"/>
            </a:pPr>
            <a:r>
              <a:rPr lang="he-IL" sz="1800" dirty="0"/>
              <a:t>הגרלות איזור הצפון ההן בעיקר הגרלות ישנות אך זולות ביחס לשאר ההגרלות </a:t>
            </a:r>
          </a:p>
          <a:p>
            <a:pPr marL="457200" indent="-457200" algn="r" rtl="1">
              <a:buFont typeface="+mj-lt"/>
              <a:buAutoNum type="arabicPeriod"/>
            </a:pPr>
            <a:r>
              <a:rPr lang="he-IL" sz="1800" dirty="0"/>
              <a:t>קיימת קבוצה "חריגה" של הגרלות "ישנות" ביחס לשאר שהיו ממקומות באיזור המרכז </a:t>
            </a:r>
          </a:p>
          <a:p>
            <a:pPr marL="457200" indent="-457200" algn="r" rtl="1">
              <a:buFont typeface="+mj-lt"/>
              <a:buAutoNum type="arabicPeriod"/>
            </a:pPr>
            <a:r>
              <a:rPr lang="he-IL" sz="1800" dirty="0"/>
              <a:t>הגרלות עדכניות בצפון הן בעיקר בכפרים ערביים מה שיכול להצביע על כוונה של פיתוח פריפריית הצפון והכפרים הערביים באיזור</a:t>
            </a:r>
            <a:endParaRPr lang="en-GB" sz="1800" dirty="0"/>
          </a:p>
          <a:p>
            <a:pPr algn="r"/>
            <a:endParaRPr lang="en-GB" dirty="0"/>
          </a:p>
        </p:txBody>
      </p:sp>
      <p:sp>
        <p:nvSpPr>
          <p:cNvPr id="5" name="TextBox 4">
            <a:extLst>
              <a:ext uri="{FF2B5EF4-FFF2-40B4-BE49-F238E27FC236}">
                <a16:creationId xmlns:a16="http://schemas.microsoft.com/office/drawing/2014/main" id="{5C795DCD-2B02-552D-0274-BCE029196475}"/>
              </a:ext>
            </a:extLst>
          </p:cNvPr>
          <p:cNvSpPr txBox="1"/>
          <p:nvPr/>
        </p:nvSpPr>
        <p:spPr>
          <a:xfrm>
            <a:off x="2167705" y="4223657"/>
            <a:ext cx="9742714" cy="369332"/>
          </a:xfrm>
          <a:prstGeom prst="rect">
            <a:avLst/>
          </a:prstGeom>
          <a:noFill/>
        </p:spPr>
        <p:txBody>
          <a:bodyPr wrap="square" rtlCol="0">
            <a:spAutoFit/>
          </a:bodyPr>
          <a:lstStyle/>
          <a:p>
            <a:pPr algn="r"/>
            <a:r>
              <a:rPr lang="he-IL" dirty="0"/>
              <a:t>תובנות ומסקנות:</a:t>
            </a:r>
            <a:endParaRPr lang="en-GB" dirty="0"/>
          </a:p>
        </p:txBody>
      </p:sp>
    </p:spTree>
    <p:extLst>
      <p:ext uri="{BB962C8B-B14F-4D97-AF65-F5344CB8AC3E}">
        <p14:creationId xmlns:p14="http://schemas.microsoft.com/office/powerpoint/2010/main" val="2351245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4333</TotalTime>
  <Words>884</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Rockwell</vt:lpstr>
      <vt:lpstr>system-ui</vt:lpstr>
      <vt:lpstr>Damask</vt:lpstr>
      <vt:lpstr>פרוייקט סופי: נשאים מתקדמים בלמידת מכונה</vt:lpstr>
      <vt:lpstr>מבוא:</vt:lpstr>
      <vt:lpstr>מתודולוגיה:</vt:lpstr>
      <vt:lpstr>תוצאות ניתוח ראשוני:</vt:lpstr>
      <vt:lpstr>תוצאות מודל חיזוי:</vt:lpstr>
      <vt:lpstr>חשיבות הפיצ'רים במודל באמצעות שאפ:</vt:lpstr>
      <vt:lpstr>קלאסטרינג:</vt:lpstr>
      <vt:lpstr>PowerPoint Presentation</vt:lpstr>
      <vt:lpstr>סיכום ניתוח הקלאסטרים:</vt:lpstr>
      <vt:lpstr>סיכום: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אורי ביטון</dc:creator>
  <cp:lastModifiedBy>אורי ביטון</cp:lastModifiedBy>
  <cp:revision>1</cp:revision>
  <dcterms:created xsi:type="dcterms:W3CDTF">2024-12-11T07:06:06Z</dcterms:created>
  <dcterms:modified xsi:type="dcterms:W3CDTF">2024-12-15T12:12:12Z</dcterms:modified>
</cp:coreProperties>
</file>