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9" r:id="rId2"/>
    <p:sldId id="262" r:id="rId3"/>
  </p:sldIdLst>
  <p:sldSz cx="6858000" cy="5143500"/>
  <p:notesSz cx="7010400" cy="9296400"/>
  <p:defaultTextStyle>
    <a:defPPr>
      <a:defRPr lang="es-SV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D6B148F-1459-4051-8898-F975813299CE}" type="datetimeFigureOut">
              <a:rPr lang="es-SV" smtClean="0"/>
              <a:t>10/12/2014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40626D1-FEB8-4BC8-B043-BCA7AD33912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48818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C2D943-916E-4129-8DF8-F42406618EBC}" type="datetimeFigureOut">
              <a:rPr lang="es-SV" smtClean="0"/>
              <a:t>10/12/2014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A87C52-5AB2-4C88-8312-59D16924232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160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87C52-5AB2-4C88-8312-59D169242329}" type="slidenum">
              <a:rPr lang="es-SV" smtClean="0"/>
              <a:t>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8172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8A6F-B702-49B7-989E-C464CB04E985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5431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6B8B-6E03-4621-9495-A306BC386610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982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EF3B-0E8C-4C1D-A838-048085865464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196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16D8-B18C-4E8C-B46F-FDCB9891F790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290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C812-90E9-4B62-932E-281D87D1E256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9712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BB9A-A3C2-4D5B-B808-6AE02651C88C}" type="datetime1">
              <a:rPr lang="es-SV" smtClean="0"/>
              <a:t>10/12/2014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711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D159-95CD-4DBE-9119-FCB7D2A144D0}" type="datetime1">
              <a:rPr lang="es-SV" smtClean="0"/>
              <a:t>10/12/2014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8337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B7C5-4CF0-477A-8478-228381027F29}" type="datetime1">
              <a:rPr lang="es-SV" smtClean="0"/>
              <a:t>10/12/2014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6972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4548-62D8-4CC5-A242-1086F4EAAC7A}" type="datetime1">
              <a:rPr lang="es-SV" smtClean="0"/>
              <a:t>10/12/2014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6847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D70B-EE03-498A-AF44-8BC1E1604116}" type="datetime1">
              <a:rPr lang="es-SV" smtClean="0"/>
              <a:t>10/12/2014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9957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DF88-2B89-43AF-B3AD-27ED135E3C14}" type="datetime1">
              <a:rPr lang="es-SV" smtClean="0"/>
              <a:t>10/12/2014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699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1619-7522-4FC3-9DCE-64C70B1AE3E6}" type="datetime1">
              <a:rPr lang="es-SV" smtClean="0"/>
              <a:t>10/12/2014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2845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960411" y="1242050"/>
            <a:ext cx="3390147" cy="837959"/>
          </a:xfrm>
        </p:spPr>
        <p:txBody>
          <a:bodyPr>
            <a:noAutofit/>
          </a:bodyPr>
          <a:lstStyle/>
          <a:p>
            <a:r>
              <a:rPr lang="es-SV" sz="1000" dirty="0">
                <a:solidFill>
                  <a:schemeClr val="tx1"/>
                </a:solidFill>
              </a:rPr>
              <a:t>E</a:t>
            </a:r>
            <a:r>
              <a:rPr lang="es-SV" sz="1000" dirty="0">
                <a:solidFill>
                  <a:schemeClr val="tx1"/>
                </a:solidFill>
              </a:rPr>
              <a:t>s el </a:t>
            </a:r>
            <a:r>
              <a:rPr lang="es-SV" sz="1000" dirty="0">
                <a:solidFill>
                  <a:schemeClr val="tx1"/>
                </a:solidFill>
              </a:rPr>
              <a:t>proceso a través del cual se recolecta </a:t>
            </a:r>
            <a:r>
              <a:rPr lang="es-SV" sz="1000" dirty="0">
                <a:solidFill>
                  <a:schemeClr val="tx1"/>
                </a:solidFill>
              </a:rPr>
              <a:t>información </a:t>
            </a:r>
            <a:r>
              <a:rPr lang="es-SV" sz="1000" dirty="0">
                <a:solidFill>
                  <a:schemeClr val="tx1"/>
                </a:solidFill>
              </a:rPr>
              <a:t>procedente del </a:t>
            </a:r>
            <a:r>
              <a:rPr lang="es-SV" sz="1000" dirty="0">
                <a:solidFill>
                  <a:schemeClr val="tx1"/>
                </a:solidFill>
              </a:rPr>
              <a:t>entorno y acciones de los consumidores, </a:t>
            </a:r>
            <a:r>
              <a:rPr lang="es-SV" sz="1000" dirty="0">
                <a:solidFill>
                  <a:schemeClr val="tx1"/>
                </a:solidFill>
              </a:rPr>
              <a:t>con </a:t>
            </a:r>
            <a:r>
              <a:rPr lang="es-SV" sz="1000" dirty="0">
                <a:solidFill>
                  <a:schemeClr val="tx1"/>
                </a:solidFill>
              </a:rPr>
              <a:t>el fin </a:t>
            </a:r>
            <a:r>
              <a:rPr lang="es-SV" sz="1000" dirty="0">
                <a:solidFill>
                  <a:schemeClr val="tx1"/>
                </a:solidFill>
              </a:rPr>
              <a:t>de </a:t>
            </a:r>
            <a:r>
              <a:rPr lang="es-SV" sz="1000" dirty="0">
                <a:solidFill>
                  <a:schemeClr val="tx1"/>
                </a:solidFill>
              </a:rPr>
              <a:t>analizar y tomar </a:t>
            </a:r>
            <a:r>
              <a:rPr lang="es-SV" sz="1000" dirty="0">
                <a:solidFill>
                  <a:schemeClr val="tx1"/>
                </a:solidFill>
              </a:rPr>
              <a:t>decisiones o diseñar estrategias.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60411" y="2418205"/>
            <a:ext cx="3002973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SV" sz="1050" dirty="0"/>
              <a:t>Permite generar un diagnóstico acerca de los recursos</a:t>
            </a:r>
            <a:r>
              <a:rPr lang="es-SV" sz="1050" dirty="0"/>
              <a:t>, fortalezas, oportunidades, </a:t>
            </a:r>
            <a:r>
              <a:rPr lang="es-SV" sz="1050" dirty="0"/>
              <a:t>debilidades y amenazas </a:t>
            </a:r>
            <a:r>
              <a:rPr lang="es-SV" sz="1050" dirty="0"/>
              <a:t>(FODA) de </a:t>
            </a:r>
            <a:r>
              <a:rPr lang="es-SV" sz="1050" dirty="0"/>
              <a:t>una </a:t>
            </a:r>
            <a:r>
              <a:rPr lang="es-SV" sz="1050" dirty="0"/>
              <a:t>organización.</a:t>
            </a:r>
            <a:endParaRPr lang="es-SV" sz="1050" dirty="0"/>
          </a:p>
        </p:txBody>
      </p:sp>
    </p:spTree>
    <p:extLst>
      <p:ext uri="{BB962C8B-B14F-4D97-AF65-F5344CB8AC3E}">
        <p14:creationId xmlns:p14="http://schemas.microsoft.com/office/powerpoint/2010/main" val="36372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08335"/>
              </p:ext>
            </p:extLst>
          </p:nvPr>
        </p:nvGraphicFramePr>
        <p:xfrm>
          <a:off x="1014884" y="1631270"/>
          <a:ext cx="4943790" cy="225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5479"/>
                <a:gridCol w="3428311"/>
              </a:tblGrid>
              <a:tr h="370840">
                <a:tc>
                  <a:txBody>
                    <a:bodyPr/>
                    <a:lstStyle/>
                    <a:p>
                      <a:endParaRPr lang="es-SV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Exploratoria </a:t>
                      </a:r>
                      <a:endParaRPr lang="es-SV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Se define como la recolección de información mediante mecanismos informales y no estructurados. </a:t>
                      </a:r>
                      <a:endParaRPr lang="es-SV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Descriptiva </a:t>
                      </a:r>
                      <a:endParaRPr lang="es-SV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Se refiere a un conjunto de métodos y procedimientos que describen a las variables de marketing. Este tipo de estudios describe cosas como las actitudes de los clientes, sus intenciones y comportamientos.</a:t>
                      </a:r>
                      <a:endParaRPr lang="es-SV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Concluyente </a:t>
                      </a:r>
                      <a:endParaRPr lang="es-SV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Se enfoca en controlar varios factores para determinar cual de ellos es el causante del problema. Este tipo de estudio es el más complejo y costoso.</a:t>
                      </a:r>
                      <a:endParaRPr lang="es-SV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Sistemática </a:t>
                      </a:r>
                      <a:endParaRPr lang="es-SV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900" dirty="0" smtClean="0"/>
                        <a:t>Es aquella utilizada para evaluar un proceso mientras se va dando, encuentra el problema y propone soluciones.</a:t>
                      </a:r>
                      <a:endParaRPr lang="es-SV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410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31AE6A54CF34F8CDF332E93B24BDC" ma:contentTypeVersion="8" ma:contentTypeDescription="Crear nuevo documento." ma:contentTypeScope="" ma:versionID="96171a1dd6a6c93a1c995646e66cab4d">
  <xsd:schema xmlns:xsd="http://www.w3.org/2001/XMLSchema" xmlns:xs="http://www.w3.org/2001/XMLSchema" xmlns:p="http://schemas.microsoft.com/office/2006/metadata/properties" xmlns:ns2="c49ab288-98a6-485e-9001-a75b9241d5a9" targetNamespace="http://schemas.microsoft.com/office/2006/metadata/properties" ma:root="true" ma:fieldsID="3470c77f133b94f637048a3376ed29b0" ns2:_="">
    <xsd:import namespace="c49ab288-98a6-485e-9001-a75b9241d5a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ab288-98a6-485e-9001-a75b9241d5a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49ab288-98a6-485e-9001-a75b9241d5a9" xsi:nil="true"/>
  </documentManagement>
</p:properties>
</file>

<file path=customXml/itemProps1.xml><?xml version="1.0" encoding="utf-8"?>
<ds:datastoreItem xmlns:ds="http://schemas.openxmlformats.org/officeDocument/2006/customXml" ds:itemID="{236BA19F-46C9-4E6F-95F4-BD582E1FA6EB}"/>
</file>

<file path=customXml/itemProps2.xml><?xml version="1.0" encoding="utf-8"?>
<ds:datastoreItem xmlns:ds="http://schemas.openxmlformats.org/officeDocument/2006/customXml" ds:itemID="{1A140186-4C3F-4123-A3CB-FC06CDC1E41D}"/>
</file>

<file path=customXml/itemProps3.xml><?xml version="1.0" encoding="utf-8"?>
<ds:datastoreItem xmlns:ds="http://schemas.openxmlformats.org/officeDocument/2006/customXml" ds:itemID="{EF610EFB-EDDF-4E75-BA0A-48EBAB1079C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135</Words>
  <Application>Microsoft Office PowerPoint</Application>
  <PresentationFormat>Personalizado</PresentationFormat>
  <Paragraphs>11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de mercado</dc:title>
  <dc:creator>Jeremias</dc:creator>
  <cp:lastModifiedBy>Jeremias</cp:lastModifiedBy>
  <cp:revision>38</cp:revision>
  <cp:lastPrinted>2014-12-10T15:02:24Z</cp:lastPrinted>
  <dcterms:created xsi:type="dcterms:W3CDTF">2014-12-04T14:45:52Z</dcterms:created>
  <dcterms:modified xsi:type="dcterms:W3CDTF">2014-12-10T15:18:23Z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0x0101007E931AE6A54CF34F8CDF332E93B24BDC</vt:lpwstr>
  </property>
</Properties>
</file>