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handoutMasterIdLst>
    <p:handoutMasterId r:id="rId5"/>
  </p:handoutMasterIdLst>
  <p:sldIdLst>
    <p:sldId id="256" r:id="rId2"/>
    <p:sldId id="263" r:id="rId3"/>
  </p:sldIdLst>
  <p:sldSz cx="6858000" cy="5143500"/>
  <p:notesSz cx="7010400" cy="9296400"/>
  <p:defaultTextStyle>
    <a:defPPr>
      <a:defRPr lang="es-SV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2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handoutMaster" Target="handoutMasters/handoutMaster1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D6B148F-1459-4051-8898-F975813299CE}" type="datetimeFigureOut">
              <a:rPr lang="es-SV" smtClean="0"/>
              <a:t>10/12/2014</a:t>
            </a:fld>
            <a:endParaRPr lang="es-SV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40626D1-FEB8-4BC8-B043-BCA7AD33912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48818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AC2D943-916E-4129-8DF8-F42406618EBC}" type="datetimeFigureOut">
              <a:rPr lang="es-SV" smtClean="0"/>
              <a:t>10/12/2014</a:t>
            </a:fld>
            <a:endParaRPr lang="es-SV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SV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BA87C52-5AB2-4C88-8312-59D16924232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1607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87C52-5AB2-4C88-8312-59D169242329}" type="slidenum">
              <a:rPr lang="es-SV" smtClean="0"/>
              <a:t>1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9958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 smtClean="0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C1FC-67C0-4FFA-BD4E-DD25DC07892D}" type="datetime1">
              <a:rPr lang="es-SV" smtClean="0"/>
              <a:t>10/12/2014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93700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5EAB-605F-4926-8B35-D7FA27BCF15A}" type="datetime1">
              <a:rPr lang="es-SV" smtClean="0"/>
              <a:t>10/12/2014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1380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07756" y="273844"/>
            <a:ext cx="1478756" cy="435887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71487" y="273844"/>
            <a:ext cx="4350544" cy="435887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A480-C1CB-4780-A006-7673A323EAA5}" type="datetime1">
              <a:rPr lang="es-SV" smtClean="0"/>
              <a:t>10/12/2014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4883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DF42-A278-43F4-9CBE-F6D3AEE7D7CB}" type="datetime1">
              <a:rPr lang="es-SV" smtClean="0"/>
              <a:t>10/12/2014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9018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916" y="1282304"/>
            <a:ext cx="5915025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67916" y="3442098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3AA5-4122-4F02-9658-4B58CFB2CF73}" type="datetime1">
              <a:rPr lang="es-SV" smtClean="0"/>
              <a:t>10/12/2014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373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33E5-D913-444A-AEEE-9A9211CE3C19}" type="datetime1">
              <a:rPr lang="es-SV" smtClean="0"/>
              <a:t>10/12/2014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83652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273844"/>
            <a:ext cx="5915025" cy="99417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961C-7E3C-4CCF-A990-9B464A875869}" type="datetime1">
              <a:rPr lang="es-SV" smtClean="0"/>
              <a:t>10/12/2014</a:t>
            </a:fld>
            <a:endParaRPr lang="es-SV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6969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805C-03A1-4168-A71B-118EF030D868}" type="datetime1">
              <a:rPr lang="es-SV" smtClean="0"/>
              <a:t>10/12/2014</a:t>
            </a:fld>
            <a:endParaRPr lang="es-SV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7533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0A4-085E-48BD-A9CC-5004AF3EA70A}" type="datetime1">
              <a:rPr lang="es-SV" smtClean="0"/>
              <a:t>10/12/2014</a:t>
            </a:fld>
            <a:endParaRPr lang="es-SV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061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734D-A68E-42AE-9C59-5D8D08D6B584}" type="datetime1">
              <a:rPr lang="es-SV" smtClean="0"/>
              <a:t>10/12/2014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4002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FC0C-39EB-488A-A45E-FFEEADCFB731}" type="datetime1">
              <a:rPr lang="es-SV" smtClean="0"/>
              <a:t>10/12/2014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2566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1C73-9A04-4B5B-8DBE-39BD8DDAFA3D}" type="datetime1">
              <a:rPr lang="es-SV" smtClean="0"/>
              <a:t>10/12/2014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911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SV" dirty="0"/>
              <a:t>Marketing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40413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 dirty="0"/>
              <a:t>¿</a:t>
            </a:r>
            <a:r>
              <a:rPr lang="es-SV" dirty="0"/>
              <a:t>Qué </a:t>
            </a:r>
            <a:r>
              <a:rPr lang="es-SV" dirty="0"/>
              <a:t>es un Focus </a:t>
            </a:r>
            <a:r>
              <a:rPr lang="es-SV" dirty="0"/>
              <a:t>Group?</a:t>
            </a:r>
            <a:endParaRPr lang="es-SV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861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931AE6A54CF34F8CDF332E93B24BDC" ma:contentTypeVersion="8" ma:contentTypeDescription="Crear nuevo documento." ma:contentTypeScope="" ma:versionID="96171a1dd6a6c93a1c995646e66cab4d">
  <xsd:schema xmlns:xsd="http://www.w3.org/2001/XMLSchema" xmlns:xs="http://www.w3.org/2001/XMLSchema" xmlns:p="http://schemas.microsoft.com/office/2006/metadata/properties" xmlns:ns2="c49ab288-98a6-485e-9001-a75b9241d5a9" targetNamespace="http://schemas.microsoft.com/office/2006/metadata/properties" ma:root="true" ma:fieldsID="3470c77f133b94f637048a3376ed29b0" ns2:_="">
    <xsd:import namespace="c49ab288-98a6-485e-9001-a75b9241d5a9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9ab288-98a6-485e-9001-a75b9241d5a9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49ab288-98a6-485e-9001-a75b9241d5a9" xsi:nil="true"/>
  </documentManagement>
</p:properties>
</file>

<file path=customXml/itemProps1.xml><?xml version="1.0" encoding="utf-8"?>
<ds:datastoreItem xmlns:ds="http://schemas.openxmlformats.org/officeDocument/2006/customXml" ds:itemID="{23B91B57-7E20-4311-9945-570C685884BA}"/>
</file>

<file path=customXml/itemProps2.xml><?xml version="1.0" encoding="utf-8"?>
<ds:datastoreItem xmlns:ds="http://schemas.openxmlformats.org/officeDocument/2006/customXml" ds:itemID="{AA2CC39D-5278-4FCB-8C6F-09A0F3E77A0F}"/>
</file>

<file path=customXml/itemProps3.xml><?xml version="1.0" encoding="utf-8"?>
<ds:datastoreItem xmlns:ds="http://schemas.openxmlformats.org/officeDocument/2006/customXml" ds:itemID="{E50D0F05-D1B7-487B-9A25-03EC9176A495}"/>
</file>

<file path=docProps/app.xml><?xml version="1.0" encoding="utf-8"?>
<Properties xmlns="http://schemas.openxmlformats.org/officeDocument/2006/extended-properties" xmlns:vt="http://schemas.openxmlformats.org/officeDocument/2006/docPropsVTypes">
  <Template>Caso5_Presentación de aprendizaje</Template>
  <TotalTime>245</TotalTime>
  <Words>9</Words>
  <Application>Microsoft Office PowerPoint</Application>
  <PresentationFormat>Personalizado</PresentationFormat>
  <Paragraphs>3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¿Qué es un Focus Group?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Investigación de mercado</dc:title>
  <dc:creator>Jeremias</dc:creator>
  <cp:lastModifiedBy>Jeremias</cp:lastModifiedBy>
  <cp:revision>36</cp:revision>
  <cp:lastPrinted>2014-12-10T15:02:24Z</cp:lastPrinted>
  <dcterms:created xsi:type="dcterms:W3CDTF">2014-12-04T14:45:52Z</dcterms:created>
  <dcterms:modified xsi:type="dcterms:W3CDTF">2014-12-10T15:25:50Z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0x0101007E931AE6A54CF34F8CDF332E93B24BDC</vt:lpwstr>
  </property>
</Properties>
</file>