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7"/>
  </p:notesMasterIdLst>
  <p:handoutMasterIdLst>
    <p:handoutMasterId r:id="rId8"/>
  </p:handoutMasterIdLst>
  <p:sldIdLst>
    <p:sldId id="256" r:id="rId5"/>
    <p:sldId id="260" r:id="rId6"/>
  </p:sldIdLst>
  <p:sldSz cx="6858000" cy="5143500"/>
  <p:notesSz cx="7010400" cy="92964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6449C-E621-4664-AD2D-3D9E8B0D0802}" v="436" dt="2022-02-03T19:36:30.237"/>
    <p1510:client id="{E0D0376C-3292-C346-8305-A95C0E88ECCA}" v="2" dt="2022-02-03T04:43:50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osé Rosales Alvarado" userId="ce26b919-9cba-40b9-9471-b18d4017e7ec" providerId="ADAL" clId="{E0D0376C-3292-C346-8305-A95C0E88ECCA}"/>
    <pc:docChg chg="custSel modSld modMainMaster">
      <pc:chgData name="Carlos José Rosales Alvarado" userId="ce26b919-9cba-40b9-9471-b18d4017e7ec" providerId="ADAL" clId="{E0D0376C-3292-C346-8305-A95C0E88ECCA}" dt="2022-02-03T04:57:56.205" v="80" actId="20577"/>
      <pc:docMkLst>
        <pc:docMk/>
      </pc:docMkLst>
      <pc:sldChg chg="addSp delSp modSp mod modClrScheme chgLayout">
        <pc:chgData name="Carlos José Rosales Alvarado" userId="ce26b919-9cba-40b9-9471-b18d4017e7ec" providerId="ADAL" clId="{E0D0376C-3292-C346-8305-A95C0E88ECCA}" dt="2022-02-03T04:57:23.449" v="57" actId="20577"/>
        <pc:sldMkLst>
          <pc:docMk/>
          <pc:sldMk cId="1533037693" sldId="256"/>
        </pc:sldMkLst>
        <pc:spChg chg="add mod ord">
          <ac:chgData name="Carlos José Rosales Alvarado" userId="ce26b919-9cba-40b9-9471-b18d4017e7ec" providerId="ADAL" clId="{E0D0376C-3292-C346-8305-A95C0E88ECCA}" dt="2022-02-03T04:56:32.135" v="19" actId="20577"/>
          <ac:spMkLst>
            <pc:docMk/>
            <pc:sldMk cId="1533037693" sldId="256"/>
            <ac:spMk id="2" creationId="{2EA50A47-8DF0-5C42-81E5-4EA002F3F541}"/>
          </ac:spMkLst>
        </pc:spChg>
        <pc:spChg chg="add mod ord">
          <ac:chgData name="Carlos José Rosales Alvarado" userId="ce26b919-9cba-40b9-9471-b18d4017e7ec" providerId="ADAL" clId="{E0D0376C-3292-C346-8305-A95C0E88ECCA}" dt="2022-02-03T04:57:23.449" v="57" actId="20577"/>
          <ac:spMkLst>
            <pc:docMk/>
            <pc:sldMk cId="1533037693" sldId="256"/>
            <ac:spMk id="3" creationId="{F8EB6E2B-A181-BE4C-9608-49C8A3B1B9FD}"/>
          </ac:spMkLst>
        </pc:spChg>
        <pc:spChg chg="del mod ord">
          <ac:chgData name="Carlos José Rosales Alvarado" userId="ce26b919-9cba-40b9-9471-b18d4017e7ec" providerId="ADAL" clId="{E0D0376C-3292-C346-8305-A95C0E88ECCA}" dt="2022-02-03T04:54:54.310" v="2" actId="700"/>
          <ac:spMkLst>
            <pc:docMk/>
            <pc:sldMk cId="1533037693" sldId="256"/>
            <ac:spMk id="10" creationId="{00000000-0000-0000-0000-000000000000}"/>
          </ac:spMkLst>
        </pc:spChg>
      </pc:sldChg>
      <pc:sldChg chg="addSp modSp mod modClrScheme chgLayout">
        <pc:chgData name="Carlos José Rosales Alvarado" userId="ce26b919-9cba-40b9-9471-b18d4017e7ec" providerId="ADAL" clId="{E0D0376C-3292-C346-8305-A95C0E88ECCA}" dt="2022-02-03T04:57:56.205" v="80" actId="20577"/>
        <pc:sldMkLst>
          <pc:docMk/>
          <pc:sldMk cId="162335205" sldId="260"/>
        </pc:sldMkLst>
        <pc:spChg chg="add mod">
          <ac:chgData name="Carlos José Rosales Alvarado" userId="ce26b919-9cba-40b9-9471-b18d4017e7ec" providerId="ADAL" clId="{E0D0376C-3292-C346-8305-A95C0E88ECCA}" dt="2022-02-03T04:57:56.205" v="80" actId="20577"/>
          <ac:spMkLst>
            <pc:docMk/>
            <pc:sldMk cId="162335205" sldId="260"/>
            <ac:spMk id="2" creationId="{14E1C398-86EE-5F45-AB31-948F33CB0A8C}"/>
          </ac:spMkLst>
        </pc:spChg>
      </pc:sldChg>
      <pc:sldMasterChg chg="modSldLayout">
        <pc:chgData name="Carlos José Rosales Alvarado" userId="ce26b919-9cba-40b9-9471-b18d4017e7ec" providerId="ADAL" clId="{E0D0376C-3292-C346-8305-A95C0E88ECCA}" dt="2022-02-03T04:43:50.243" v="1" actId="12"/>
        <pc:sldMasterMkLst>
          <pc:docMk/>
          <pc:sldMasterMk cId="396288634" sldId="2147483744"/>
        </pc:sldMasterMkLst>
        <pc:sldLayoutChg chg="modSp">
          <pc:chgData name="Carlos José Rosales Alvarado" userId="ce26b919-9cba-40b9-9471-b18d4017e7ec" providerId="ADAL" clId="{E0D0376C-3292-C346-8305-A95C0E88ECCA}" dt="2022-02-03T04:43:50.243" v="1" actId="12"/>
          <pc:sldLayoutMkLst>
            <pc:docMk/>
            <pc:sldMasterMk cId="396288634" sldId="2147483744"/>
            <pc:sldLayoutMk cId="1678819492" sldId="2147483748"/>
          </pc:sldLayoutMkLst>
          <pc:spChg chg="mod">
            <ac:chgData name="Carlos José Rosales Alvarado" userId="ce26b919-9cba-40b9-9471-b18d4017e7ec" providerId="ADAL" clId="{E0D0376C-3292-C346-8305-A95C0E88ECCA}" dt="2022-02-03T04:43:39.584" v="0" actId="12"/>
            <ac:spMkLst>
              <pc:docMk/>
              <pc:sldMasterMk cId="396288634" sldId="2147483744"/>
              <pc:sldLayoutMk cId="1678819492" sldId="2147483748"/>
              <ac:spMk id="12" creationId="{00000000-0000-0000-0000-000000000000}"/>
            </ac:spMkLst>
          </pc:spChg>
          <pc:spChg chg="mod">
            <ac:chgData name="Carlos José Rosales Alvarado" userId="ce26b919-9cba-40b9-9471-b18d4017e7ec" providerId="ADAL" clId="{E0D0376C-3292-C346-8305-A95C0E88ECCA}" dt="2022-02-03T04:43:50.243" v="1" actId="12"/>
            <ac:spMkLst>
              <pc:docMk/>
              <pc:sldMasterMk cId="396288634" sldId="2147483744"/>
              <pc:sldLayoutMk cId="1678819492" sldId="2147483748"/>
              <ac:spMk id="13" creationId="{00000000-0000-0000-0000-000000000000}"/>
            </ac:spMkLst>
          </pc:spChg>
        </pc:sldLayoutChg>
      </pc:sldMasterChg>
    </pc:docChg>
  </pc:docChgLst>
  <pc:docChgLst>
    <pc:chgData name="Pedro Antonio Tobar Baires" userId="S::pedro.a.tobar@colegiochampagnat.edu.sv::374be613-d8f9-489d-800c-8d460527fb6b" providerId="AD" clId="Web-{32B6449C-E621-4664-AD2D-3D9E8B0D0802}"/>
    <pc:docChg chg="modSld">
      <pc:chgData name="Pedro Antonio Tobar Baires" userId="S::pedro.a.tobar@colegiochampagnat.edu.sv::374be613-d8f9-489d-800c-8d460527fb6b" providerId="AD" clId="Web-{32B6449C-E621-4664-AD2D-3D9E8B0D0802}" dt="2022-02-03T19:36:30.237" v="206" actId="20577"/>
      <pc:docMkLst>
        <pc:docMk/>
      </pc:docMkLst>
      <pc:sldChg chg="modSp">
        <pc:chgData name="Pedro Antonio Tobar Baires" userId="S::pedro.a.tobar@colegiochampagnat.edu.sv::374be613-d8f9-489d-800c-8d460527fb6b" providerId="AD" clId="Web-{32B6449C-E621-4664-AD2D-3D9E8B0D0802}" dt="2022-02-03T19:36:30.237" v="206" actId="20577"/>
        <pc:sldMkLst>
          <pc:docMk/>
          <pc:sldMk cId="1533037693" sldId="256"/>
        </pc:sldMkLst>
        <pc:spChg chg="mod">
          <ac:chgData name="Pedro Antonio Tobar Baires" userId="S::pedro.a.tobar@colegiochampagnat.edu.sv::374be613-d8f9-489d-800c-8d460527fb6b" providerId="AD" clId="Web-{32B6449C-E621-4664-AD2D-3D9E8B0D0802}" dt="2022-02-03T19:36:30.237" v="206" actId="20577"/>
          <ac:spMkLst>
            <pc:docMk/>
            <pc:sldMk cId="1533037693" sldId="256"/>
            <ac:spMk id="3" creationId="{F8EB6E2B-A181-BE4C-9608-49C8A3B1B9FD}"/>
          </ac:spMkLst>
        </pc:spChg>
      </pc:sldChg>
      <pc:sldChg chg="addSp modSp">
        <pc:chgData name="Pedro Antonio Tobar Baires" userId="S::pedro.a.tobar@colegiochampagnat.edu.sv::374be613-d8f9-489d-800c-8d460527fb6b" providerId="AD" clId="Web-{32B6449C-E621-4664-AD2D-3D9E8B0D0802}" dt="2022-02-03T19:35:25.046" v="198" actId="14100"/>
        <pc:sldMkLst>
          <pc:docMk/>
          <pc:sldMk cId="162335205" sldId="260"/>
        </pc:sldMkLst>
        <pc:spChg chg="add mod">
          <ac:chgData name="Pedro Antonio Tobar Baires" userId="S::pedro.a.tobar@colegiochampagnat.edu.sv::374be613-d8f9-489d-800c-8d460527fb6b" providerId="AD" clId="Web-{32B6449C-E621-4664-AD2D-3D9E8B0D0802}" dt="2022-02-03T19:35:25.046" v="198" actId="14100"/>
          <ac:spMkLst>
            <pc:docMk/>
            <pc:sldMk cId="162335205" sldId="260"/>
            <ac:spMk id="3" creationId="{8A96F743-E560-44F4-868C-8B6ED865C3EA}"/>
          </ac:spMkLst>
        </pc:spChg>
      </pc:sldChg>
    </pc:docChg>
  </pc:docChgLst>
  <pc:docChgLst>
    <pc:chgData clId="Web-{32B6449C-E621-4664-AD2D-3D9E8B0D0802}"/>
    <pc:docChg chg="modSld">
      <pc:chgData name="" userId="" providerId="" clId="Web-{32B6449C-E621-4664-AD2D-3D9E8B0D0802}" dt="2022-02-03T19:31:36.673" v="13" actId="20577"/>
      <pc:docMkLst>
        <pc:docMk/>
      </pc:docMkLst>
      <pc:sldChg chg="modSp">
        <pc:chgData name="" userId="" providerId="" clId="Web-{32B6449C-E621-4664-AD2D-3D9E8B0D0802}" dt="2022-02-03T19:31:36.673" v="13" actId="20577"/>
        <pc:sldMkLst>
          <pc:docMk/>
          <pc:sldMk cId="1533037693" sldId="256"/>
        </pc:sldMkLst>
        <pc:spChg chg="mod">
          <ac:chgData name="" userId="" providerId="" clId="Web-{32B6449C-E621-4664-AD2D-3D9E8B0D0802}" dt="2022-02-03T19:31:36.673" v="13" actId="20577"/>
          <ac:spMkLst>
            <pc:docMk/>
            <pc:sldMk cId="1533037693" sldId="256"/>
            <ac:spMk id="3" creationId="{F8EB6E2B-A181-BE4C-9608-49C8A3B1B9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7D44C8-5E10-4C2B-9079-80855CE18C18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CEB0055-0BFC-499A-BBA8-286F88487791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0512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097C-56AB-774C-B733-125CE96811AF}" type="datetimeFigureOut">
              <a:rPr lang="es-ES_tradnl" smtClean="0"/>
              <a:t>03/02/2022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15D2-DCE9-0942-849E-2680CD8B58C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158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C15D2-DCE9-0942-849E-2680CD8B58C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41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6351" y="-12700"/>
            <a:ext cx="6565901" cy="48387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7784" y="3333751"/>
            <a:ext cx="6348521" cy="1286858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148" y="0"/>
            <a:ext cx="4358426" cy="24121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28076" y="159767"/>
            <a:ext cx="6360401" cy="4309506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338562" y="501254"/>
            <a:ext cx="5650143" cy="2074896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415847" y="2585123"/>
            <a:ext cx="5634045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2751803" y="3535681"/>
            <a:ext cx="3455805" cy="706767"/>
          </a:xfrm>
        </p:spPr>
        <p:txBody>
          <a:bodyPr/>
          <a:lstStyle>
            <a:lvl1pPr algn="ctr">
              <a:defRPr sz="3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00" y="3715977"/>
            <a:ext cx="2240302" cy="688771"/>
          </a:xfrm>
        </p:spPr>
        <p:txBody>
          <a:bodyPr vert="horz" lIns="91440" tIns="45720" rIns="91440" bIns="45720" rtlCol="0" anchor="ctr"/>
          <a:lstStyle>
            <a:lvl1pPr algn="r">
              <a:defRPr lang="en-US" sz="3150" dirty="0"/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5551138" y="2864961"/>
            <a:ext cx="510293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340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3079749"/>
            <a:ext cx="5847023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64" y="514351"/>
            <a:ext cx="5845789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51" y="3527192"/>
            <a:ext cx="5847035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4" y="514351"/>
            <a:ext cx="5848258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52" y="3079750"/>
            <a:ext cx="5847035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60809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75" y="514350"/>
            <a:ext cx="5357824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72024" y="2707524"/>
            <a:ext cx="4875725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3" y="3079751"/>
            <a:ext cx="5848247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  <p:sp>
        <p:nvSpPr>
          <p:cNvPr id="10" name="TextBox 9"/>
          <p:cNvSpPr txBox="1"/>
          <p:nvPr/>
        </p:nvSpPr>
        <p:spPr>
          <a:xfrm>
            <a:off x="303210" y="665888"/>
            <a:ext cx="3429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22860" y="2179862"/>
            <a:ext cx="3429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98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1292892"/>
            <a:ext cx="5847023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3" y="3185601"/>
            <a:ext cx="5847023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9631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5763" y="514351"/>
            <a:ext cx="5847023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5764" y="1547546"/>
            <a:ext cx="186194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5764" y="1979744"/>
            <a:ext cx="1861947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1975" y="1547546"/>
            <a:ext cx="186194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81975" y="1979744"/>
            <a:ext cx="1861947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70839" y="1547546"/>
            <a:ext cx="186194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70839" y="1979744"/>
            <a:ext cx="1861947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1688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85763" y="514351"/>
            <a:ext cx="5848247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89160" y="2859769"/>
            <a:ext cx="186194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85751" y="1547547"/>
            <a:ext cx="1861947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89160" y="3291967"/>
            <a:ext cx="1861947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3544" y="2859769"/>
            <a:ext cx="186194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382749" y="1547547"/>
            <a:ext cx="1861947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382749" y="3291965"/>
            <a:ext cx="1862741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70031" y="2859769"/>
            <a:ext cx="186194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69961" y="1547546"/>
            <a:ext cx="1861947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69961" y="3291963"/>
            <a:ext cx="1861947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581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85763" y="1547547"/>
            <a:ext cx="5847023" cy="2483393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13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8922" y="514351"/>
            <a:ext cx="1273864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85764" y="514351"/>
            <a:ext cx="4446242" cy="3516589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75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85763" y="1547547"/>
            <a:ext cx="5847023" cy="248339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  <a:lvl2pPr marL="514350" indent="-171450">
              <a:buFont typeface="Arial" panose="020B0604020202020204" pitchFamily="34" charset="0"/>
              <a:buChar char="•"/>
              <a:defRPr/>
            </a:lvl2pPr>
            <a:lvl3pPr marL="857250" indent="-171450">
              <a:buFont typeface="Arial" panose="020B0604020202020204" pitchFamily="34" charset="0"/>
              <a:buChar char="•"/>
              <a:defRPr/>
            </a:lvl3pPr>
            <a:lvl4pPr marL="1200150" indent="-171450">
              <a:buFont typeface="Arial" panose="020B0604020202020204" pitchFamily="34" charset="0"/>
              <a:buChar char="•"/>
              <a:defRPr/>
            </a:lvl4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6256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514351"/>
            <a:ext cx="5847023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763" y="2806700"/>
            <a:ext cx="5847023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274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5763" y="514350"/>
            <a:ext cx="5848247" cy="8686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85763" y="1547547"/>
            <a:ext cx="2862402" cy="2483392"/>
          </a:xfrm>
        </p:spPr>
        <p:txBody>
          <a:bodyPr anchor="t"/>
          <a:lstStyle>
            <a:lvl1pPr marL="171450" indent="-171450">
              <a:buFont typeface="Wingdings" pitchFamily="2" charset="2"/>
              <a:buChar char="q"/>
              <a:defRPr/>
            </a:lvl1pPr>
            <a:lvl2pPr marL="514350" indent="-171450">
              <a:buFont typeface="Wingdings" pitchFamily="2" charset="2"/>
              <a:buChar char="q"/>
              <a:defRPr/>
            </a:lvl2pPr>
            <a:lvl3pPr marL="857250" indent="-171450">
              <a:buFont typeface="Wingdings" pitchFamily="2" charset="2"/>
              <a:buChar char="q"/>
              <a:defRPr/>
            </a:lvl3pPr>
            <a:lvl4pPr marL="1200150" indent="-171450">
              <a:buFont typeface="Wingdings" pitchFamily="2" charset="2"/>
              <a:buChar char="q"/>
              <a:defRPr/>
            </a:lvl4pPr>
            <a:lvl5pPr marL="1543050" indent="-171450">
              <a:buFont typeface="Wingdings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3371609" y="1547547"/>
            <a:ext cx="2861178" cy="2483392"/>
          </a:xfrm>
        </p:spPr>
        <p:txBody>
          <a:bodyPr anchor="t"/>
          <a:lstStyle>
            <a:lvl1pPr marL="171450" indent="-171450">
              <a:buFont typeface="Wingdings" pitchFamily="2" charset="2"/>
              <a:buChar char="q"/>
              <a:defRPr/>
            </a:lvl1pPr>
            <a:lvl2pPr marL="514350" indent="-171450">
              <a:buFont typeface="Wingdings" pitchFamily="2" charset="2"/>
              <a:buChar char="q"/>
              <a:defRPr/>
            </a:lvl2pPr>
            <a:lvl3pPr marL="857250" indent="-171450">
              <a:buFont typeface="Wingdings" pitchFamily="2" charset="2"/>
              <a:buChar char="q"/>
              <a:defRPr/>
            </a:lvl3pPr>
            <a:lvl4pPr marL="1200150" indent="-171450">
              <a:buFont typeface="Wingdings" pitchFamily="2" charset="2"/>
              <a:buChar char="q"/>
              <a:defRPr/>
            </a:lvl4pPr>
            <a:lvl5pPr marL="1543050" indent="-171450">
              <a:buFont typeface="Wingdings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788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5763" y="514350"/>
            <a:ext cx="5847023" cy="8686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77" y="1547547"/>
            <a:ext cx="269348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385764" y="2146300"/>
            <a:ext cx="2862401" cy="1884639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6506" y="1547547"/>
            <a:ext cx="2697503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3371608" y="2146300"/>
            <a:ext cx="2862401" cy="1884639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9753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439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5152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74" y="514350"/>
            <a:ext cx="2321359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838450" y="514351"/>
            <a:ext cx="3394336" cy="3516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174" y="2031790"/>
            <a:ext cx="2321360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1077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514350"/>
            <a:ext cx="3306129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0805" y="1"/>
            <a:ext cx="2371981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4" y="2031790"/>
            <a:ext cx="3306128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4279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4286" y="1"/>
            <a:ext cx="6753010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763" y="514351"/>
            <a:ext cx="5848247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763" y="1547547"/>
            <a:ext cx="5848247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5171" y="4318000"/>
            <a:ext cx="2128838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5BEDAC-CE9B-4361-B720-CD39FF21D91C}" type="datetimeFigureOut">
              <a:rPr lang="es-SV" smtClean="0"/>
              <a:t>3/2/2022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764" y="4318000"/>
            <a:ext cx="3093592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6506" y="4318000"/>
            <a:ext cx="510293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79016C-62AE-4168-A739-DBCBE737249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628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0A47-8DF0-5C42-81E5-4EA002F3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LA publicidad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B6E2B-A181-BE4C-9608-49C8A3B1B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303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98-86EE-5F45-AB31-948F33CB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¿Qué es la publicidad?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96F743-E560-44F4-868C-8B6ED865C3EA}"/>
              </a:ext>
            </a:extLst>
          </p:cNvPr>
          <p:cNvSpPr txBox="1"/>
          <p:nvPr/>
        </p:nvSpPr>
        <p:spPr>
          <a:xfrm>
            <a:off x="747193" y="1586973"/>
            <a:ext cx="47496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La publicidad es una forma de comunicación comercial que tiene un objetivo incrementar el consumo de un producto o servicio a través de los medios de comunicación y técnicas programadas   </a:t>
            </a:r>
          </a:p>
        </p:txBody>
      </p:sp>
    </p:spTree>
    <p:extLst>
      <p:ext uri="{BB962C8B-B14F-4D97-AF65-F5344CB8AC3E}">
        <p14:creationId xmlns:p14="http://schemas.microsoft.com/office/powerpoint/2010/main" val="162335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78E2D692B93C459CD8745B7603C06E" ma:contentTypeVersion="10" ma:contentTypeDescription="Crear nuevo documento." ma:contentTypeScope="" ma:versionID="a373f2535c58e236ab6b9e4455342a58">
  <xsd:schema xmlns:xsd="http://www.w3.org/2001/XMLSchema" xmlns:xs="http://www.w3.org/2001/XMLSchema" xmlns:p="http://schemas.microsoft.com/office/2006/metadata/properties" xmlns:ns2="6938658f-d315-4ed2-bbd5-0d22534aca1f" xmlns:ns3="db118c8a-28b1-4bee-bb3d-f9bdfbba470c" targetNamespace="http://schemas.microsoft.com/office/2006/metadata/properties" ma:root="true" ma:fieldsID="ba6405938949cd1cf2928da2d12fb9d5" ns2:_="" ns3:_="">
    <xsd:import namespace="6938658f-d315-4ed2-bbd5-0d22534aca1f"/>
    <xsd:import namespace="db118c8a-28b1-4bee-bb3d-f9bdfbba47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8658f-d315-4ed2-bbd5-0d22534ac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18c8a-28b1-4bee-bb3d-f9bdfbba470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b118c8a-28b1-4bee-bb3d-f9bdfbba470c">
      <UserInfo>
        <DisplayName>Integrantes de la 6° Grado A</DisplayName>
        <AccountId>69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2F4C63-D464-40CB-AAB4-9C6DC00A2947}">
  <ds:schemaRefs>
    <ds:schemaRef ds:uri="6938658f-d315-4ed2-bbd5-0d22534aca1f"/>
    <ds:schemaRef ds:uri="db118c8a-28b1-4bee-bb3d-f9bdfbba47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3860947-93BE-441F-AE96-7E3954D303AC}">
  <ds:schemaRefs>
    <ds:schemaRef ds:uri="6938658f-d315-4ed2-bbd5-0d22534aca1f"/>
    <ds:schemaRef ds:uri="db118c8a-28b1-4bee-bb3d-f9bdfbba47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F1712-FC9B-462C-9C80-3547EDDD81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Application>Microsoft Office PowerPoint</Application>
  <PresentationFormat>Custom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Evento principal</vt:lpstr>
      <vt:lpstr>LA publicidad</vt:lpstr>
      <vt:lpstr>¿Qué es la publicidad?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publicidad</dc:title>
  <dc:creator>Jeremias</dc:creator>
  <cp:revision>1</cp:revision>
  <cp:lastPrinted>2014-12-04T17:52:49Z</cp:lastPrinted>
  <dcterms:created xsi:type="dcterms:W3CDTF">2014-12-03T16:33:28Z</dcterms:created>
  <dcterms:modified xsi:type="dcterms:W3CDTF">2022-02-03T19:36:57Z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0x010100A878E2D692B93C459CD8745B7603C06E</vt:lpwstr>
  </property>
</Properties>
</file>