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5FD01-934C-0187-795B-A88F09CE4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A6210BD-8A66-36ED-DC29-71308714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762017-3177-0332-8179-00815F9A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F33-9F5D-4943-B099-E1548F222DA8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00B7F75-9F3F-5590-B7A8-FC65561F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F7EDB86-E054-EA61-0674-0EAA39AF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A4D7-D35E-4B67-AA73-6A4781B871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900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0C13DF-18AD-D60D-7E67-3FC85812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7827D06-B3CA-62FC-9431-6C83972B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ABD52BA-CECA-E39D-52FF-860D63AF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F33-9F5D-4943-B099-E1548F222DA8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C84C4C-430B-1039-92D8-23D6BCAB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7A56DF-AAA3-2357-7BAD-5D789117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A4D7-D35E-4B67-AA73-6A4781B871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836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53054DF-8204-A675-CDD0-52229B3E5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1FEF269-4FCE-7DBE-7B4F-BE647E1BA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7AA38F3-ADBB-F75B-3485-50AD4D9B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F33-9F5D-4943-B099-E1548F222DA8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CC4441-64BB-82F5-85ED-8CF6C8AD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88CD9B-7F6D-27F1-A0BE-D14A26F9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A4D7-D35E-4B67-AA73-6A4781B871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885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3FE422-CBAA-C81F-DAFC-D7A32C2C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AE45F3-5ECD-08B2-E0CA-61936FFFC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71C39AD-3730-D354-25F2-99155E76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F33-9F5D-4943-B099-E1548F222DA8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C4CF48-5DF2-A094-0155-83660257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192D38-CCF7-18A7-02E4-828464A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A4D7-D35E-4B67-AA73-6A4781B871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653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8CE1D8-D729-C3E2-7414-2C5020DD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53765A5-45E8-6827-E2DA-F4D548C3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A1EEAF-F3C0-D95C-C37A-BEC72E71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F33-9F5D-4943-B099-E1548F222DA8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6FBFC0-922F-97B3-609D-14DF459B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1E95D5-69C9-366C-634C-FDE0D73C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A4D7-D35E-4B67-AA73-6A4781B871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194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2795D2-480F-47C3-1268-92A2D85B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3EAB62-5380-B558-E615-7A5563190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F1A9BF8-BD02-2F2C-3614-0B7C5CDF0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3B61539-5ED8-DD9C-5D59-3141D030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F33-9F5D-4943-B099-E1548F222DA8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F52FE8-D69C-7DF6-2F31-1F8F0F26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B1EEB15-210B-E7FC-FA55-072097C2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A4D7-D35E-4B67-AA73-6A4781B871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740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89EE49-0EB6-91F2-C2CC-231E3E1A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4D5D12A-5C7B-23C2-9B60-166A5928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CF85A39-F3EE-0FAE-1711-5B772F001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29EEB72-49B1-BCC5-4D55-105303CB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EFB8921-B21D-2237-BAFC-23EDFA65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1C1794E-52ED-C8E2-56F1-98BAD312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F33-9F5D-4943-B099-E1548F222DA8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5CAD976-0D3F-FF1C-2B5A-3D54DE0D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DBE69E3-6882-611B-CC0D-212EA27F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A4D7-D35E-4B67-AA73-6A4781B871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157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328B02-54B6-D0D7-B9EF-4C37A7CC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90562B5-7C6A-A82D-B2C7-AFDDDBC0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F33-9F5D-4943-B099-E1548F222DA8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EFDFECB-CBBB-4572-DE73-1D27EE19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8CFE8C7-7E66-C32D-FB10-481A917A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A4D7-D35E-4B67-AA73-6A4781B871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525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D4E05E8-D457-0BD9-1BDF-9A2A1D09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F33-9F5D-4943-B099-E1548F222DA8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B637F1F-53B6-ACC8-B9A4-8BB10258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CA62EB1-D459-8227-C7A4-73324E0A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A4D7-D35E-4B67-AA73-6A4781B871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434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586253-1EC9-4711-8489-1B2A8948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5B0FA9-ACA2-3A6B-404D-824DC81C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E84A810-BA78-8F97-7006-49F618433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9AF8BAB-ECBA-1B2D-4314-566D5EA4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F33-9F5D-4943-B099-E1548F222DA8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FA59E56-D67B-2ADE-A2EF-63429D3B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5112AC8-1424-8530-B518-8BFB291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A4D7-D35E-4B67-AA73-6A4781B871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932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1234E9-E58F-74EF-D04D-3366BEA4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2965ED3-2558-D588-C07C-897B549E4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7F03D91-C653-D99B-FE42-92EACC985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F92FF7D-C6B5-B29E-44C4-1F7DDCBF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F33-9F5D-4943-B099-E1548F222DA8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5E12D4E-CCAA-DF41-D27E-3B723FDD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AE8FB6-7475-E3E0-ED2D-1B5D9D6D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A4D7-D35E-4B67-AA73-6A4781B871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773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8A70AE5-9DDC-63A2-7C2E-A62C6354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51F9483-327B-7350-C7C7-698D570CE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F6CE45-EC1F-A476-C9C3-FFCCC713B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7F33-9F5D-4943-B099-E1548F222DA8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4C7871-205E-C552-3A55-F0ABFF21D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2DEE18-607C-9168-8A49-AC79438ED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A4D7-D35E-4B67-AA73-6A4781B871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770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53855063-3D1C-93B8-8209-BA8290474043}"/>
              </a:ext>
            </a:extLst>
          </p:cNvPr>
          <p:cNvSpPr txBox="1">
            <a:spLocks/>
          </p:cNvSpPr>
          <p:nvPr/>
        </p:nvSpPr>
        <p:spPr>
          <a:xfrm>
            <a:off x="257174" y="247650"/>
            <a:ext cx="5610225" cy="666751"/>
          </a:xfrm>
          <a:prstGeom prst="rect">
            <a:avLst/>
          </a:prstGeom>
        </p:spPr>
        <p:txBody>
          <a:bodyPr vert="horz" lIns="91440" tIns="45720" rIns="91440" bIns="45720" rtlCol="1" anchor="b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+mn-lt"/>
              </a:rPr>
              <a:t>ERD for the system:</a:t>
            </a:r>
            <a:endParaRPr lang="he-IL" sz="4000" b="1" dirty="0">
              <a:latin typeface="+mn-lt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C0ACBA02-61FC-299A-A388-D2C60F76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14" y="247650"/>
            <a:ext cx="5663686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0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86E5A21-7EC0-D0B7-B016-062B7ED0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09550"/>
            <a:ext cx="7010400" cy="523875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+mn-lt"/>
                <a:cs typeface="+mn-cs"/>
              </a:rPr>
              <a:t>All the tables based on the ERD:</a:t>
            </a:r>
            <a:endParaRPr lang="he-IL" sz="4000" b="1" dirty="0">
              <a:latin typeface="+mn-lt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15E6C31-15C7-D150-5D36-38BFD29C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733425"/>
            <a:ext cx="4305728" cy="5955727"/>
          </a:xfrm>
          <a:prstGeom prst="rect">
            <a:avLst/>
          </a:prstGeom>
        </p:spPr>
      </p:pic>
      <p:pic>
        <p:nvPicPr>
          <p:cNvPr id="6" name="מציין מיקום תוכן 6">
            <a:extLst>
              <a:ext uri="{FF2B5EF4-FFF2-40B4-BE49-F238E27FC236}">
                <a16:creationId xmlns:a16="http://schemas.microsoft.com/office/drawing/2014/main" id="{342D72E9-1EF9-585C-73F2-0A7A060B9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630" y="867504"/>
            <a:ext cx="5312892" cy="5687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01731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מסך רחב</PresentationFormat>
  <Paragraphs>2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All the tables based on the ERD: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ori matarasso</dc:creator>
  <cp:lastModifiedBy>ori matarasso</cp:lastModifiedBy>
  <cp:revision>1</cp:revision>
  <dcterms:created xsi:type="dcterms:W3CDTF">2023-11-05T13:33:54Z</dcterms:created>
  <dcterms:modified xsi:type="dcterms:W3CDTF">2023-11-05T13:40:14Z</dcterms:modified>
</cp:coreProperties>
</file>