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64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84D7-674E-658C-EB89-4FAA0C38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8ADEE-085D-CD05-4E3C-E955B5066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C676-21DC-C731-68F3-B3433A14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32386-FC30-22A3-E275-0486E634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D248-9000-A6AE-42AA-430249D0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695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0B96-0AC9-8EF0-8B4F-17261DE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CE8F7-57CF-921B-8A4F-4D808948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8829-3AB1-7DA3-65C3-3782F24B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73BE-4019-2B0E-9588-26D92CA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68D90-15C2-4A6B-6FA3-336A6D40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087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DEFC3-447C-AF20-C802-10D17852D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2718-8759-D6E3-B9A3-EAC8FCAA5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B174-1EF6-C9FA-FA22-81050522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B0B1-A8A9-259D-6FBB-B4249F5F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6356-2221-E0A4-FD93-7CEF69B5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C91D-4A6E-BFF1-2E3F-84476ECB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7330-3053-C389-2103-C613424C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5654-F369-BB8E-6E32-2A46C3D7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339F-FBD2-C812-C6E6-E258197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2D6F-F603-A8A7-850D-4F315053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3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7173-C4E8-6CFA-644F-A84E431E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926A1-E39F-FEF7-07CD-ADD40FC9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EA39-ADC9-15B3-828D-1B82F9EA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CED6-713F-35AD-30C3-7666A45C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C5C4-97AA-1662-EF1D-1312C170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920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47A9-B491-1563-6C03-5BE203E6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4E87-DBAD-9A72-3367-4376335CC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8C39A-2911-A6DB-866B-D243CF2BE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35919-63D9-D1C2-4D64-CF7B92BD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4329E-5BAC-E8A8-9E2E-285A731C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1A18-5335-43A1-8EC9-9CEB693A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32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958-DFA8-578E-F473-B478B2E6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D6F1A-71DB-0B6B-727B-E06FB782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510A-ADAD-4E26-5E1F-0FE302791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C0F8C-668E-3A8E-5726-9F39A7D25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37EAF-29B7-04E2-0342-27B0E0743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2E66A-CE1C-8A48-E859-E1A53F0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71144-2161-8C9B-B217-B82C0074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C945C-C5C2-FEAE-DE42-53986EEB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605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0ED3-BE04-4ACA-A4ED-B70DB5F1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8CF00-1E45-6DA4-98EC-C188505C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7736A-9777-1D84-FA07-D1F5C9FE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009F0-F3AF-8F0C-4C59-32E44AD8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737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DEB01-604F-BE68-4A70-730028A1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F7308-9BD3-9A5B-7FE9-2F74E2A6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3128-F893-F49C-8402-EB7565EB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54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EAA7-D92A-B3CB-67CF-A04AE26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7B49-2965-CEED-8995-C786BDAF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AE7D3-8044-6D87-5657-51FFE03E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98F2A-5497-3BA1-B664-441941F7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AAF8-D1B5-36B0-740A-8FCCC713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B0BB8-FCBE-B6C2-6624-53D6759B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87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0051-00DB-22F1-B66D-6F00F45C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BB69-3631-AF37-05CB-D8C967A21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AD146-12AB-83DE-75BB-2CC66ED8F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ED5A-715B-71DA-C760-83968EFA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D334-F99C-EFE3-CBCB-FF5ACFCB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19D4-ED7C-A5AB-C859-844B298F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42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77337-E299-065E-264F-0BE8DAB4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01D4-0016-68AA-B651-C118A56C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6F11-9D9B-0C04-DB0F-8D0785DA1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B562-1E38-6E68-A6D9-2CEFA50D2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8E17-3674-24B1-0D57-B68151A49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81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2DFD-F4A7-9D01-B700-F4639DB17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Wasserstein Distributionally Robust Kalman Filtering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BD76B-776C-BB35-C4A4-6C38FDAF6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 Meiraz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7055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2B31-B022-0DA0-1090-CF97615E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A5B7E-61B1-141D-6507-EAA5F0358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say we have a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which we do not know – called the state. </a:t>
                </a:r>
              </a:p>
              <a:p>
                <a:pPr marL="0" indent="0">
                  <a:buNone/>
                </a:pPr>
                <a:r>
                  <a:rPr lang="en-US" dirty="0"/>
                  <a:t>We have an observable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- called the output.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aim to estimate the current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based 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A5B7E-61B1-141D-6507-EAA5F0358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05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496D-F36C-3315-056A-E045E66E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024AB-BE68-A83A-4419-612EF969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want to choose an estimator –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In a simpler way: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b="0" dirty="0"/>
                  <a:t> denotes the family of all measurable functions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024AB-BE68-A83A-4419-612EF969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01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B526-6E39-9655-9E57-EF8FF6BB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Reminders: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0B681-24E4-6272-ED55-E59329A5D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Type 2 Wasserstein 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lim>
                      </m:limUp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</m:sub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all probability distributions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marginals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⟹</m:t>
                      </m:r>
                    </m:oMath>
                  </m:oMathPara>
                </a14:m>
                <a:br>
                  <a:rPr lang="en-US" b="0" dirty="0"/>
                </a:b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0B681-24E4-6272-ED55-E59329A5D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7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48BA-C7BF-2C7B-CEC5-F60295D4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17941-0519-C4FE-8E3C-5B4237298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Wasserstein ambiguity set: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17941-0519-C4FE-8E3C-5B4237298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8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6E61-EF9F-0EE1-43F9-671A3AFF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Reformulation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74A1B-ACC1-07C3-3834-4406ACB0D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minmax problem with the Wasserstein ambiguity set centered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ba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≽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ba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74A1B-ACC1-07C3-3834-4406ACB0D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7869-F4F2-5533-FAA8-5BBA7149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09B9-DA38-36B2-66BF-20665CDE5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are driving a car from Netanya to Haifa.</a:t>
                </a:r>
              </a:p>
              <a:p>
                <a:pPr marL="0" indent="0">
                  <a:buNone/>
                </a:pPr>
                <a:r>
                  <a:rPr lang="en-US" dirty="0"/>
                  <a:t>We want to know what our location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in every minute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only know the speed at which we are going in every minute –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Accept we don’t know the true speed; we know a noisy signal.</a:t>
                </a:r>
              </a:p>
              <a:p>
                <a:pPr marL="0" indent="0">
                  <a:buNone/>
                </a:pPr>
                <a:r>
                  <a:rPr lang="en-US" dirty="0"/>
                  <a:t>We want to know our location from our speed.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09B9-DA38-36B2-66BF-20665CDE5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57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D66E-FAFC-E774-6428-65026D81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AB35-67BB-17CE-A7B4-1F38AED6C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nominal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known and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noise and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AB35-67BB-17CE-A7B4-1F38AED6C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10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22C3-AB89-8CFE-B71F-55F86E1E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D292-3A18-95CC-624E-DBEF53FFD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D292-3A18-95CC-624E-DBEF53FFD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62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347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Wasserstein Distributionally Robust Kalman Filtering</vt:lpstr>
      <vt:lpstr>Background</vt:lpstr>
      <vt:lpstr>Goal</vt:lpstr>
      <vt:lpstr>Reminders:</vt:lpstr>
      <vt:lpstr>Reminders</vt:lpstr>
      <vt:lpstr>Reformulation</vt:lpstr>
      <vt:lpstr>Example</vt:lpstr>
      <vt:lpstr>Background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Wasserstein Distributionally Robust Kalman Filtering</dc:title>
  <dc:creator>Ori Meiraz</dc:creator>
  <cp:lastModifiedBy>Ori Meiraz</cp:lastModifiedBy>
  <cp:revision>15</cp:revision>
  <dcterms:created xsi:type="dcterms:W3CDTF">2023-06-21T16:09:25Z</dcterms:created>
  <dcterms:modified xsi:type="dcterms:W3CDTF">2023-06-21T19:38:34Z</dcterms:modified>
</cp:coreProperties>
</file>