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084D7-674E-658C-EB89-4FAA0C385F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D8ADEE-085D-CD05-4E3C-E955B50668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DEC676-21DC-C731-68F3-B3433A14F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4CE99-312F-448F-A766-287C79E9A4F1}" type="datetimeFigureOut">
              <a:rPr lang="en-IL" smtClean="0"/>
              <a:t>21/06/2023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C32386-FC30-22A3-E275-0486E634F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3D248-9000-A6AE-42AA-430249D0F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2677B-A0B1-4EE4-80FA-702D6A0E99F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526951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E0B96-0AC9-8EF0-8B4F-17261DEEC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9CE8F7-57CF-921B-8A4F-4D808948E5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428829-3AB1-7DA3-65C3-3782F24BC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4CE99-312F-448F-A766-287C79E9A4F1}" type="datetimeFigureOut">
              <a:rPr lang="en-IL" smtClean="0"/>
              <a:t>21/06/2023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5F73BE-4019-2B0E-9588-26D92CAB8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E68D90-15C2-4A6B-6FA3-336A6D403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2677B-A0B1-4EE4-80FA-702D6A0E99F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60873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BDEFC3-447C-AF20-C802-10D17852D8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B82718-8759-D6E3-B9A3-EAC8FCAA5E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F0B174-1EF6-C9FA-FA22-810505221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4CE99-312F-448F-A766-287C79E9A4F1}" type="datetimeFigureOut">
              <a:rPr lang="en-IL" smtClean="0"/>
              <a:t>21/06/2023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19B0B1-A8A9-259D-6FBB-B4249F5FF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976356-2221-E0A4-FD93-7CEF69B52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2677B-A0B1-4EE4-80FA-702D6A0E99F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672906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BC91D-4A6E-BFF1-2E3F-84476ECB7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E97330-3053-C389-2103-C613424CA4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5B5654-F369-BB8E-6E32-2A46C3D72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4CE99-312F-448F-A766-287C79E9A4F1}" type="datetimeFigureOut">
              <a:rPr lang="en-IL" smtClean="0"/>
              <a:t>21/06/2023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6339F-FBD2-C812-C6E6-E258197A8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FC2D6F-F603-A8A7-850D-4F3150538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2677B-A0B1-4EE4-80FA-702D6A0E99F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936329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F7173-C4E8-6CFA-644F-A84E431E8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D926A1-E39F-FEF7-07CD-ADD40FC9F3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C9EA39-ADC9-15B3-828D-1B82F9EA7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4CE99-312F-448F-A766-287C79E9A4F1}" type="datetimeFigureOut">
              <a:rPr lang="en-IL" smtClean="0"/>
              <a:t>21/06/2023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EECED6-713F-35AD-30C3-7666A45C6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27C5C4-97AA-1662-EF1D-1312C1701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2677B-A0B1-4EE4-80FA-702D6A0E99F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419209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C47A9-B491-1563-6C03-5BE203E60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6E4E87-DBAD-9A72-3367-4376335CCC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28C39A-2911-A6DB-866B-D243CF2BEF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235919-63D9-D1C2-4D64-CF7B92BD2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4CE99-312F-448F-A766-287C79E9A4F1}" type="datetimeFigureOut">
              <a:rPr lang="en-IL" smtClean="0"/>
              <a:t>21/06/2023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D4329E-5BAC-E8A8-9E2E-285A731C6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001A18-5335-43A1-8EC9-9CEB693A0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2677B-A0B1-4EE4-80FA-702D6A0E99F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633264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2D958-DFA8-578E-F473-B478B2E6D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3D6F1A-71DB-0B6B-727B-E06FB7821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BB510A-ADAD-4E26-5E1F-0FE3027916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2C0F8C-668E-3A8E-5726-9F39A7D251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E37EAF-29B7-04E2-0342-27B0E07430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62E66A-CE1C-8A48-E859-E1A53F086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4CE99-312F-448F-A766-287C79E9A4F1}" type="datetimeFigureOut">
              <a:rPr lang="en-IL" smtClean="0"/>
              <a:t>21/06/2023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A71144-2161-8C9B-B217-B82C0074E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1C945C-C5C2-FEAE-DE42-53986EEBC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2677B-A0B1-4EE4-80FA-702D6A0E99F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026052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00ED3-BE04-4ACA-A4ED-B70DB5F17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98CF00-1E45-6DA4-98EC-C188505CD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4CE99-312F-448F-A766-287C79E9A4F1}" type="datetimeFigureOut">
              <a:rPr lang="en-IL" smtClean="0"/>
              <a:t>21/06/2023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77736A-9777-1D84-FA07-D1F5C9FE9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5009F0-F3AF-8F0C-4C59-32E44AD8D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2677B-A0B1-4EE4-80FA-702D6A0E99F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347374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FDEB01-604F-BE68-4A70-730028A1C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4CE99-312F-448F-A766-287C79E9A4F1}" type="datetimeFigureOut">
              <a:rPr lang="en-IL" smtClean="0"/>
              <a:t>21/06/2023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1F7308-9BD3-9A5B-7FE9-2F74E2A68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383128-F893-F49C-8402-EB7565EB1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2677B-A0B1-4EE4-80FA-702D6A0E99F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935422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8EAA7-D92A-B3CB-67CF-A04AE2637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77B49-2965-CEED-8995-C786BDAFA6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EAE7D3-8044-6D87-5657-51FFE03EEA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D98F2A-5497-3BA1-B664-441941F7B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4CE99-312F-448F-A766-287C79E9A4F1}" type="datetimeFigureOut">
              <a:rPr lang="en-IL" smtClean="0"/>
              <a:t>21/06/2023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E9AAF8-D1B5-36B0-740A-8FCCC7136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FB0BB8-FCBE-B6C2-6624-53D6759BA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2677B-A0B1-4EE4-80FA-702D6A0E99F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93872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C0051-00DB-22F1-B66D-6F00F45CA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4EBB69-3631-AF37-05CB-D8C967A21F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8AD146-12AB-83DE-75BB-2CC66ED8FE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0EED5A-715B-71DA-C760-83968EFA0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4CE99-312F-448F-A766-287C79E9A4F1}" type="datetimeFigureOut">
              <a:rPr lang="en-IL" smtClean="0"/>
              <a:t>21/06/2023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A6D334-F99C-EFE3-CBCB-FF5ACFCBD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D819D4-ED7C-A5AB-C859-844B298F9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2677B-A0B1-4EE4-80FA-702D6A0E99F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144273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877337-E299-065E-264F-0BE8DAB4D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4901D4-0016-68AA-B651-C118A56CEB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D26F11-9D9B-0C04-DB0F-8D0785DA18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64CE99-312F-448F-A766-287C79E9A4F1}" type="datetimeFigureOut">
              <a:rPr lang="en-IL" smtClean="0"/>
              <a:t>21/06/2023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31B562-1E38-6E68-A6D9-2CEFA50D22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4E8E17-3674-24B1-0D57-B68151A490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22677B-A0B1-4EE4-80FA-702D6A0E99F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29818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32DFD-F4A7-9D01-B700-F4639DB17B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Wasserstein Distributionally Robust Kalman Filtering</a:t>
            </a:r>
            <a:endParaRPr lang="en-I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BBD76B-776C-BB35-C4A4-6C38FDAF68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Ori Meiraz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170554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C2B31-B022-0DA0-1090-CF97615ED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  <a:endParaRPr lang="en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0A5B7E-61B1-141D-6507-EAA5F0358D5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Let’s say we have a signal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which we do not know – called the state. </a:t>
                </a:r>
              </a:p>
              <a:p>
                <a:pPr marL="0" indent="0">
                  <a:buNone/>
                </a:pPr>
                <a:r>
                  <a:rPr lang="en-US" dirty="0"/>
                  <a:t>We have an observable signal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dirty="0"/>
                  <a:t> - called the output.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We aim to estimate the current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based on the output history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limUpp>
                      <m:limUp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limUp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e>
                      <m:lim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Δ</m:t>
                        </m:r>
                      </m:lim>
                    </m:limUp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…,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I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0A5B7E-61B1-141D-6507-EAA5F0358D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9052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BD66E-FAFC-E774-6428-65026D812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  <a:endParaRPr lang="en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86DAB35-67BB-17CE-A7B4-1F38AED6C9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Denote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r>
                  <a:rPr lang="en-US" dirty="0"/>
                  <a:t>The nominal distribution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ℙ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dirty="0"/>
                  <a:t> is known and is: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for known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∼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𝒩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is the noise and is independent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I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86DAB35-67BB-17CE-A7B4-1F38AED6C9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51081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F22C3-AB89-8CFE-B71F-55F86E1E4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  <a:endParaRPr lang="en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2A6D292-3A18-95CC-624E-DBEF53FFDE3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So,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𝒩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eqArr>
                            </m:e>
                          </m:d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eqArr>
                            </m:e>
                          </m:d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eqArr>
                                    <m:eqArr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𝐵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𝐵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</m:e>
                                  </m:eqAr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ℕ</m:t>
                      </m:r>
                    </m:oMath>
                  </m:oMathPara>
                </a14:m>
                <a:endParaRPr lang="en-I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2A6D292-3A18-95CC-624E-DBEF53FFDE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9625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F7869-F4F2-5533-FAA8-5BBA71496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en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C8909B9-DA38-36B2-66BF-20665CDE56D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We are driving a car from Netanya to Haifa.</a:t>
                </a:r>
              </a:p>
              <a:p>
                <a:pPr marL="0" indent="0">
                  <a:buNone/>
                </a:pPr>
                <a:r>
                  <a:rPr lang="en-US" dirty="0"/>
                  <a:t>We want to know what our location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 in every minute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ℕ</m:t>
                        </m:r>
                      </m:e>
                    </m:d>
                  </m:oMath>
                </a14:m>
                <a:r>
                  <a:rPr lang="en-US" dirty="0"/>
                  <a:t> - </a:t>
                </a: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We only know the speed at which we are going in every minute –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Accept we don’t know the true speed; we know a noisy signal.</a:t>
                </a:r>
              </a:p>
              <a:p>
                <a:pPr marL="0" indent="0">
                  <a:buNone/>
                </a:pPr>
                <a:r>
                  <a:rPr lang="en-US" dirty="0"/>
                  <a:t>We want to know our location from our speed.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C8909B9-DA38-36B2-66BF-20665CDE56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5578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DB526-6E39-9655-9E57-EF8FF6BB2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Reminders:</a:t>
            </a:r>
            <a:endParaRPr lang="en-I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80B681-24E4-6272-ED55-E59329A5D20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Type 2 Wasserstein distance: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ℚ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ℚ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limUpp>
                        <m:limUp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limUp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  <m:lim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</m:lim>
                      </m:limUpp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inf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Π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ℚ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ℚ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lim>
                          </m:limLow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nary>
                                        <m:naryPr>
                                          <m:supHide m:val="on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sSup>
                                            <m:sSup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𝑅</m:t>
                                              </m:r>
                                            </m:e>
                                            <m:sup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𝑑</m:t>
                                              </m:r>
                                            </m:sup>
                                          </m:s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×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𝑅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𝑑</m:t>
                                              </m:r>
                                            </m:sup>
                                          </m:sSup>
                                        </m:sub>
                                        <m:sup/>
                                        <m:e>
                                          <m:sSup>
                                            <m:sSup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d>
                                                <m:dPr>
                                                  <m:begChr m:val="‖"/>
                                                  <m:endChr m:val="‖"/>
                                                  <m:ctrlP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n-US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𝑧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1</m:t>
                                                      </m:r>
                                                    </m:sub>
                                                  </m:sSub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−</m:t>
                                                  </m:r>
                                                  <m:sSub>
                                                    <m:sSubPr>
                                                      <m:ctrlPr>
                                                        <a:rPr lang="en-US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𝑧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2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d>
                                            </m:e>
                                            <m:sup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𝜋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𝑑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𝑧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, </m:t>
                                              </m:r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𝑑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𝑧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</m:nary>
                                    </m:e>
                                  </m:d>
                                </m:e>
                                <m:sup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sup>
                              </m:sSup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Π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is the set of all probability distributions 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 with marginals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r>
                  <a:rPr lang="en-US" dirty="0"/>
                  <a:t>Theorem: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𝒩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𝒩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 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⟹</m:t>
                      </m:r>
                    </m:oMath>
                  </m:oMathPara>
                </a14:m>
                <a:br>
                  <a:rPr lang="en-US" b="0" dirty="0"/>
                </a:br>
                <a:br>
                  <a:rPr lang="en-US" b="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ℚ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ℚ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𝑇𝑟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b="0" i="0" smtClean="0">
                                              <a:latin typeface="Cambria Math" panose="02040503050406030204" pitchFamily="18" charset="0"/>
                                            </a:rPr>
                                            <m:t>Σ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0.5</m:t>
                                          </m:r>
                                        </m:sup>
                                      </m:sSubSup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b="0" i="0" smtClean="0">
                                              <a:latin typeface="Cambria Math" panose="02040503050406030204" pitchFamily="18" charset="0"/>
                                            </a:rPr>
                                            <m:t>Σ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sSubSup>
                                        <m:sSub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>
                                              <a:latin typeface="Cambria Math" panose="02040503050406030204" pitchFamily="18" charset="0"/>
                                            </a:rPr>
                                            <m:t>Σ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0.5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0.5</m:t>
                                  </m:r>
                                </m:sup>
                              </m:sSup>
                            </m:e>
                          </m:d>
                        </m:e>
                      </m:rad>
                    </m:oMath>
                  </m:oMathPara>
                </a14:m>
                <a:endParaRPr lang="en-IL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80B681-24E4-6272-ED55-E59329A5D2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801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3757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246</Words>
  <Application>Microsoft Office PowerPoint</Application>
  <PresentationFormat>Widescreen</PresentationFormat>
  <Paragraphs>30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Office Theme</vt:lpstr>
      <vt:lpstr>Wasserstein Distributionally Robust Kalman Filtering</vt:lpstr>
      <vt:lpstr>Background</vt:lpstr>
      <vt:lpstr>Background</vt:lpstr>
      <vt:lpstr>Background</vt:lpstr>
      <vt:lpstr>Example</vt:lpstr>
      <vt:lpstr>Reminders: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Wasserstein Distributionally Robust Kalman Filtering</dc:title>
  <dc:creator>Ori Meiraz</dc:creator>
  <cp:lastModifiedBy>Ori Meiraz</cp:lastModifiedBy>
  <cp:revision>10</cp:revision>
  <dcterms:created xsi:type="dcterms:W3CDTF">2023-06-21T16:09:25Z</dcterms:created>
  <dcterms:modified xsi:type="dcterms:W3CDTF">2023-06-21T18:15:50Z</dcterms:modified>
</cp:coreProperties>
</file>