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GB" b="1" dirty="0"/>
              <a:t>Predictive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05456"/>
          </a:xfrm>
        </p:spPr>
        <p:txBody>
          <a:bodyPr/>
          <a:lstStyle/>
          <a:p>
            <a:r>
              <a:rPr lang="en-US" altLang="en-GB" dirty="0"/>
              <a:t>Exploring Factors Influencing Buying Behaviour</a:t>
            </a:r>
          </a:p>
          <a:p>
            <a:r>
              <a:rPr lang="en-US" altLang="en-GB" dirty="0"/>
              <a:t>Presented by </a:t>
            </a:r>
          </a:p>
          <a:p>
            <a:r>
              <a:rPr lang="en-US" altLang="en-GB" dirty="0"/>
              <a:t>Blessing Oriaguaman</a:t>
            </a:r>
          </a:p>
          <a:p>
            <a:endParaRPr lang="en-US" altLang="en-GB" dirty="0"/>
          </a:p>
          <a:p>
            <a:endParaRPr lang="en-US" altLang="en-GB" dirty="0"/>
          </a:p>
          <a:p>
            <a:r>
              <a:rPr lang="en-US" altLang="en-GB" dirty="0"/>
              <a:t>March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3718A-50E3-376C-13B2-65035AD2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9" y="405441"/>
            <a:ext cx="3467380" cy="270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06C720E-8FF3-133C-E80A-A900D5303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79" y="405441"/>
            <a:ext cx="3521902" cy="270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30B2C08-81FC-F3CD-70A4-01E64F6BE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622" y="405442"/>
            <a:ext cx="3865604" cy="270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FA276CC-D3B5-C112-95A0-5EDB6AF98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36" y="3824570"/>
            <a:ext cx="3453003" cy="260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BC5E952-EA7B-5F8B-0D08-112CAF838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579" y="3673281"/>
            <a:ext cx="5003321" cy="279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BAC5B-A84F-3A20-13C5-363E84A4889E}"/>
              </a:ext>
            </a:extLst>
          </p:cNvPr>
          <p:cNvSpPr txBox="1"/>
          <p:nvPr/>
        </p:nvSpPr>
        <p:spPr>
          <a:xfrm>
            <a:off x="9351035" y="3310973"/>
            <a:ext cx="24761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Cross-validation accuracy: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0.9058 ± 0.1101</a:t>
            </a:r>
          </a:p>
          <a:p>
            <a:r>
              <a:rPr lang="en-US" altLang="en-US" sz="2000" dirty="0">
                <a:solidFill>
                  <a:srgbClr val="00B05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(Approx. 91%)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altLang="en-US" sz="1200" dirty="0">
              <a:solidFill>
                <a:srgbClr val="00B05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Model Performance on Test set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0.8395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(Approx. 84%)</a:t>
            </a:r>
          </a:p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DAD78E5-A8BF-C798-0315-E5C41E20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156"/>
            <a:ext cx="6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74353D-629B-4EC2-48C4-A7C52DA9B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410447"/>
              </p:ext>
            </p:extLst>
          </p:nvPr>
        </p:nvGraphicFramePr>
        <p:xfrm>
          <a:off x="9351035" y="5507397"/>
          <a:ext cx="2476192" cy="95688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122">
                  <a:extLst>
                    <a:ext uri="{9D8B030D-6E8A-4147-A177-3AD203B41FA5}">
                      <a16:colId xmlns:a16="http://schemas.microsoft.com/office/drawing/2014/main" val="1763893958"/>
                    </a:ext>
                  </a:extLst>
                </a:gridCol>
                <a:gridCol w="793631">
                  <a:extLst>
                    <a:ext uri="{9D8B030D-6E8A-4147-A177-3AD203B41FA5}">
                      <a16:colId xmlns:a16="http://schemas.microsoft.com/office/drawing/2014/main" val="640346228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2001117475"/>
                    </a:ext>
                  </a:extLst>
                </a:gridCol>
                <a:gridCol w="800337">
                  <a:extLst>
                    <a:ext uri="{9D8B030D-6E8A-4147-A177-3AD203B41FA5}">
                      <a16:colId xmlns:a16="http://schemas.microsoft.com/office/drawing/2014/main" val="3834546278"/>
                    </a:ext>
                  </a:extLst>
                </a:gridCol>
              </a:tblGrid>
              <a:tr h="31896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Precision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Recall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F1-Score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005395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33615"/>
                  </a:ext>
                </a:extLst>
              </a:tr>
              <a:tr h="318962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73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ADLaM Display</vt:lpstr>
      <vt:lpstr>Arial</vt:lpstr>
      <vt:lpstr>Calibri</vt:lpstr>
      <vt:lpstr>Calibri Light</vt:lpstr>
      <vt:lpstr>Helvetica Neue</vt:lpstr>
      <vt:lpstr>Office Theme</vt:lpstr>
      <vt:lpstr>Predictive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Office</cp:lastModifiedBy>
  <cp:revision>9</cp:revision>
  <dcterms:created xsi:type="dcterms:W3CDTF">2022-12-06T11:13:00Z</dcterms:created>
  <dcterms:modified xsi:type="dcterms:W3CDTF">2025-03-29T11:10:33Z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05491916A5E34F8D8CF118758586ED99_13</vt:lpwstr>
  </property>
  <property fmtid="{D5CDD505-2E9C-101B-9397-08002B2CF9AE}" pid="3" name="KSOProductBuildVer">
    <vt:lpwstr>1033-12.2.0.20326</vt:lpwstr>
  </property>
</Properties>
</file>