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Review Analysis: Key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- Total Reviews Analyzed: 1,200</a:t>
            </a:r>
          </a:p>
          <a:p>
            <a:r>
              <a:t>- Sentiment Breakdown:</a:t>
            </a:r>
          </a:p>
          <a:p>
            <a:r>
              <a:t>    - Positive: 78%</a:t>
            </a:r>
          </a:p>
          <a:p>
            <a:r>
              <a:t>    - Negative: 21%</a:t>
            </a:r>
          </a:p>
          <a:p>
            <a:r>
              <a:t>    - Neutral: 1%</a:t>
            </a:r>
          </a:p>
          <a:p>
            <a:r>
              <a:t>- Common Feedback Keywords: flight, service, seat, time, staff, experience, food, luggage</a:t>
            </a:r>
          </a:p>
          <a:p>
            <a:r>
              <a:t>- Key Insight: Majority of reviews are positive, with service and seating being frequent topics.</a:t>
            </a:r>
          </a:p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648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