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5b6e1c2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5b6e1c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5b6e1c2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5b6e1c2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5b6e1c2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5b6e1c2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Salario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63975" y="199000"/>
            <a:ext cx="3999900" cy="4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257492" lvl="0" marL="457200" rtl="0" algn="l">
              <a:spcBef>
                <a:spcPts val="0"/>
              </a:spcBef>
              <a:spcAft>
                <a:spcPts val="0"/>
              </a:spcAft>
              <a:buSzPct val="36842"/>
              <a:buChar char="●"/>
            </a:pPr>
            <a:r>
              <a:rPr lang="en-GB" sz="3800"/>
              <a:t>🔍INFO DE COLUMNAS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 work_year: The year the salary was paid.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experience_level: The experience level in the job during the year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e</a:t>
            </a:r>
            <a:r>
              <a:rPr lang="en-GB" sz="3800"/>
              <a:t>mployment_type: The type of employment for the role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job_title: The role worked in during the year.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salary: The total gross salary amount paid.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salary_currency: The currency of the salary paid as an ISO 4217 currency code.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salaryinusd: The salary in USD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employee_residence: Employee's primary country of residence in during the work year as an ISO 3166 country code.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remote_ratio: The overall amount of work done remotely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company_location: The country of the employer's main office or contracting branch</a:t>
            </a:r>
            <a:endParaRPr sz="3800"/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800"/>
              <a:t>company_size: The median number of people that worked for the company during the year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792125" y="118500"/>
            <a:ext cx="3999900" cy="4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ETL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Creamos una funcion que automatiza los entrenamientos de cada modelo y el ajuste de sus hyperparametros.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La combinamos con el gridsearch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resumimos la columna de titulos de trabajo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Transformamos los datos de varias maneras, la transformacion de mayor exito es transformando las columnas: employee_residence, company_location, job_title, adjudicandoles a cada una un valor equivalente a los valores salariales del internet.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normalizamos las columnas numericas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metemos un label encoder para las no numericas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Hacemos el ttest, y entrenamos nuestra funcion automatizada que nos da los top modelos y sus hyperparametros optimos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Mejor resultado nos da LGBMR en kaggle aunque no es el mejor dentro de nuestra Sample. Con un MSE de 48479 con nuestro test y 35000 en kaggle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Mejores Modelos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LGBMR: RMSE = 48768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XGB: RMSE = 50030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RFR: RMSE = 52267.3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Lasso: RMSE = 53054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u="sng"/>
              <a:t>Mejor Score en Test de Kaggle: 35013</a:t>
            </a:r>
            <a:endParaRPr sz="15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