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7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4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8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06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88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83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86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23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3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7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7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2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7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5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927F06-542E-49A1-9C8E-7DBAF6E8CE33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FE13-BB8A-404F-9573-D1B9518B2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47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KAGGLE COMPETITION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Science</a:t>
            </a:r>
            <a:r>
              <a:rPr lang="es-ES" dirty="0" smtClean="0"/>
              <a:t> -  </a:t>
            </a:r>
            <a:r>
              <a:rPr lang="es-ES" dirty="0" err="1" smtClean="0"/>
              <a:t>Salary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25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PROJECT INFO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Preparar los datos para los diversos modelos (proceso empírico)</a:t>
            </a:r>
          </a:p>
          <a:p>
            <a:pPr lvl="1"/>
            <a:r>
              <a:rPr lang="es-ES" dirty="0" smtClean="0"/>
              <a:t>Entrenar y Testear modelos de Machine </a:t>
            </a:r>
            <a:r>
              <a:rPr lang="es-ES" dirty="0" err="1" smtClean="0"/>
              <a:t>Learning</a:t>
            </a:r>
            <a:endParaRPr lang="es-ES" dirty="0" smtClean="0"/>
          </a:p>
          <a:p>
            <a:pPr lvl="1"/>
            <a:r>
              <a:rPr lang="es-ES" dirty="0" smtClean="0"/>
              <a:t>Subir los resultados con el mejor modelo entrenado de 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WORK PROCESS</a:t>
            </a:r>
          </a:p>
          <a:p>
            <a:pPr lvl="1"/>
            <a:r>
              <a:rPr lang="es-ES" dirty="0" smtClean="0"/>
              <a:t>Importación de ficheros Salaries_data.csv (datos para trabajar) y Testeo.csv (datos para predecir)</a:t>
            </a:r>
          </a:p>
          <a:p>
            <a:pPr lvl="1"/>
            <a:r>
              <a:rPr lang="es-ES" dirty="0"/>
              <a:t>P</a:t>
            </a:r>
            <a:r>
              <a:rPr lang="es-ES" dirty="0" smtClean="0"/>
              <a:t>reparación de datos - exploración, limpieza y transformación</a:t>
            </a:r>
          </a:p>
          <a:p>
            <a:pPr lvl="1"/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435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PREPARACIÓN DE DATOS - EXPLORACIÓN, LIMPIEZA Y TRANSFORMACIÓN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Exploración de datos. EDA </a:t>
            </a:r>
            <a:r>
              <a:rPr lang="es-ES" dirty="0" err="1" smtClean="0"/>
              <a:t>process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Limpiezas realizadas:</a:t>
            </a:r>
          </a:p>
          <a:p>
            <a:pPr lvl="1"/>
            <a:r>
              <a:rPr lang="es-ES" dirty="0" err="1" smtClean="0"/>
              <a:t>Job_title</a:t>
            </a:r>
            <a:r>
              <a:rPr lang="es-ES" dirty="0" smtClean="0"/>
              <a:t> - Categorización de columna en 3 </a:t>
            </a:r>
            <a:r>
              <a:rPr lang="es-ES" dirty="0" err="1" smtClean="0"/>
              <a:t>job_tytles</a:t>
            </a:r>
            <a:r>
              <a:rPr lang="es-ES" dirty="0" smtClean="0"/>
              <a:t>: Data </a:t>
            </a:r>
            <a:r>
              <a:rPr lang="es-ES" dirty="0" err="1" smtClean="0"/>
              <a:t>Analyst</a:t>
            </a:r>
            <a:r>
              <a:rPr lang="es-ES" dirty="0" smtClean="0"/>
              <a:t>, Data </a:t>
            </a:r>
            <a:r>
              <a:rPr lang="es-ES" dirty="0" err="1" smtClean="0"/>
              <a:t>Engineer</a:t>
            </a:r>
            <a:r>
              <a:rPr lang="es-ES" dirty="0" smtClean="0"/>
              <a:t> y Data </a:t>
            </a:r>
            <a:r>
              <a:rPr lang="es-ES" dirty="0" err="1" smtClean="0"/>
              <a:t>Scientist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Employee</a:t>
            </a:r>
            <a:r>
              <a:rPr lang="es-ES" dirty="0" smtClean="0"/>
              <a:t> </a:t>
            </a:r>
            <a:r>
              <a:rPr lang="es-ES" dirty="0" err="1" smtClean="0"/>
              <a:t>residence</a:t>
            </a:r>
            <a:r>
              <a:rPr lang="es-ES" dirty="0" smtClean="0"/>
              <a:t> - Categorización de columna en 8 posibles valores.</a:t>
            </a:r>
          </a:p>
          <a:p>
            <a:pPr lvl="1"/>
            <a:r>
              <a:rPr lang="es-ES" dirty="0" smtClean="0"/>
              <a:t>Company </a:t>
            </a:r>
            <a:r>
              <a:rPr lang="es-ES" dirty="0" err="1" smtClean="0"/>
              <a:t>location</a:t>
            </a:r>
            <a:r>
              <a:rPr lang="es-ES" dirty="0" smtClean="0"/>
              <a:t> - Categorización de columna en 8 posibles valores.</a:t>
            </a:r>
          </a:p>
          <a:p>
            <a:pPr lvl="1"/>
            <a:r>
              <a:rPr lang="es-ES" dirty="0" smtClean="0"/>
              <a:t>Eliminación de </a:t>
            </a:r>
            <a:r>
              <a:rPr lang="es-ES" dirty="0" err="1" smtClean="0"/>
              <a:t>Outliers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Transformación de columnas:</a:t>
            </a:r>
          </a:p>
          <a:p>
            <a:pPr lvl="1"/>
            <a:r>
              <a:rPr lang="es-ES" dirty="0" smtClean="0"/>
              <a:t>Categóricas - Se aplica </a:t>
            </a:r>
            <a:r>
              <a:rPr lang="es-ES" dirty="0" err="1" smtClean="0"/>
              <a:t>label</a:t>
            </a:r>
            <a:r>
              <a:rPr lang="es-ES" dirty="0" smtClean="0"/>
              <a:t> </a:t>
            </a:r>
            <a:r>
              <a:rPr lang="es-ES" dirty="0" err="1" smtClean="0"/>
              <a:t>encoding</a:t>
            </a:r>
            <a:r>
              <a:rPr lang="es-ES" dirty="0" smtClean="0"/>
              <a:t> para preparar los datos para el modelo de predicción a utilizar.</a:t>
            </a:r>
          </a:p>
          <a:p>
            <a:pPr lvl="1"/>
            <a:r>
              <a:rPr lang="es-ES" dirty="0" smtClean="0"/>
              <a:t>Numéricas - Se normalizan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76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MACHINE LEARNING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del modelo de Machine </a:t>
            </a:r>
            <a:r>
              <a:rPr lang="es-ES" dirty="0" err="1" smtClean="0"/>
              <a:t>Learning</a:t>
            </a:r>
            <a:r>
              <a:rPr lang="es-ES" dirty="0" smtClean="0"/>
              <a:t> - Se crea una función para definir los errores de cada modelo (</a:t>
            </a:r>
            <a:r>
              <a:rPr lang="es-ES" dirty="0" err="1" smtClean="0"/>
              <a:t>rmse</a:t>
            </a:r>
            <a:r>
              <a:rPr lang="es-ES" dirty="0" smtClean="0"/>
              <a:t>, </a:t>
            </a:r>
            <a:r>
              <a:rPr lang="es-ES" dirty="0" err="1" smtClean="0"/>
              <a:t>mae</a:t>
            </a:r>
            <a:r>
              <a:rPr lang="es-ES" dirty="0" smtClean="0"/>
              <a:t> y r2).</a:t>
            </a:r>
          </a:p>
          <a:p>
            <a:pPr lvl="1"/>
            <a:r>
              <a:rPr lang="es-ES" dirty="0" smtClean="0"/>
              <a:t>12 modelos comparados</a:t>
            </a:r>
          </a:p>
          <a:p>
            <a:pPr lvl="1"/>
            <a:r>
              <a:rPr lang="es-ES" dirty="0" smtClean="0"/>
              <a:t>Modelo seleccionado: GBR </a:t>
            </a:r>
          </a:p>
          <a:p>
            <a:pPr lvl="1"/>
            <a:r>
              <a:rPr lang="es-ES" dirty="0" smtClean="0"/>
              <a:t>Se entrena el modelo y se crea predicción para subir a la competición de </a:t>
            </a:r>
            <a:r>
              <a:rPr lang="es-ES" dirty="0" err="1" smtClean="0"/>
              <a:t>Kaggle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20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210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KAGGLE COMPETITION</vt:lpstr>
      <vt:lpstr>PROJECT INFO</vt:lpstr>
      <vt:lpstr>PREPARACIÓN DE DATOS - EXPLORACIÓN, LIMPIEZA Y TRANSFORMACIÓN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David Tejedor Sánchez</dc:creator>
  <cp:lastModifiedBy>David Tejedor Sánchez</cp:lastModifiedBy>
  <cp:revision>5</cp:revision>
  <dcterms:created xsi:type="dcterms:W3CDTF">2022-12-05T14:18:50Z</dcterms:created>
  <dcterms:modified xsi:type="dcterms:W3CDTF">2022-12-05T14:38:03Z</dcterms:modified>
</cp:coreProperties>
</file>