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r" defTabSz="914400" rtl="1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C6380-6E7D-4038-87CF-B6B5B316C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filespace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4608715-7E95-4BD8-B965-A2B8040E1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אורי כהן</a:t>
            </a:r>
          </a:p>
        </p:txBody>
      </p:sp>
    </p:spTree>
    <p:extLst>
      <p:ext uri="{BB962C8B-B14F-4D97-AF65-F5344CB8AC3E}">
        <p14:creationId xmlns:p14="http://schemas.microsoft.com/office/powerpoint/2010/main" val="324933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E681EB-8E12-4991-989C-03898554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תקציר הפרויקט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5C8344-2702-4BAF-A334-FD59B4CC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הפרויקט שלי הוא מערכת לשיתוף קבצים בין משתמשים.</a:t>
            </a:r>
          </a:p>
          <a:p>
            <a:r>
              <a:rPr lang="he-IL" dirty="0"/>
              <a:t>לכל משתמש במערכת יש תיקייה משלו, אליה הוא יכול להעלות, ליצור, ולשנות קבצים ותיקיות.</a:t>
            </a:r>
          </a:p>
          <a:p>
            <a:r>
              <a:rPr lang="he-IL" dirty="0"/>
              <a:t>משתמש יכול לחפש משתמש אחר ולשלוח לו בקשת חברות, אם הוא מאשר הם הופכים לחברים.</a:t>
            </a:r>
          </a:p>
          <a:p>
            <a:r>
              <a:rPr lang="he-IL" dirty="0"/>
              <a:t>משתמש יכול לתת הרשאות כתיבה וקריאה או קריאה בלבד לכל אחד מהחברים שלו.</a:t>
            </a:r>
          </a:p>
          <a:p>
            <a:r>
              <a:rPr lang="he-IL" dirty="0"/>
              <a:t>כל משתמש רואה את התיקיות של המשתמשים שמשתפים </a:t>
            </a:r>
            <a:r>
              <a:rPr lang="he-IL" dirty="0" err="1"/>
              <a:t>איתו</a:t>
            </a:r>
            <a:r>
              <a:rPr lang="he-IL" dirty="0"/>
              <a:t> ואת השינויים שקורים בהן.</a:t>
            </a:r>
          </a:p>
          <a:p>
            <a:r>
              <a:rPr lang="he-IL" dirty="0"/>
              <a:t>אם למשתמש יש הרשאות קריאה וכתיבה ממשתמש אחר הוא יכול לבצע את כל הפעולות על התיקייה שלו, ואם ש לו הרשאות קריאה בלבד הוא יכול רק לראות את השינויים שקורים בתיקייה.</a:t>
            </a:r>
          </a:p>
        </p:txBody>
      </p:sp>
    </p:spTree>
    <p:extLst>
      <p:ext uri="{BB962C8B-B14F-4D97-AF65-F5344CB8AC3E}">
        <p14:creationId xmlns:p14="http://schemas.microsoft.com/office/powerpoint/2010/main" val="266650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0FCD13-A146-4D4F-A6DA-E4199B4E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תקשורת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92F679-7EE8-40A3-B34D-5B2CBE72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התקשורת בפרויקט עובדת על תשתית </a:t>
            </a:r>
            <a:r>
              <a:rPr lang="en-US" dirty="0"/>
              <a:t>TCP</a:t>
            </a:r>
            <a:r>
              <a:rPr lang="he-IL" dirty="0"/>
              <a:t>.</a:t>
            </a:r>
          </a:p>
          <a:p>
            <a:r>
              <a:rPr lang="en-US" dirty="0"/>
              <a:t>TCP</a:t>
            </a:r>
            <a:r>
              <a:rPr lang="he-IL" dirty="0"/>
              <a:t> מבטיח שכל המידע יגיע מצד לצד ולכן הוא חשוב בעבודה עם קבצים.</a:t>
            </a:r>
          </a:p>
          <a:p>
            <a:r>
              <a:rPr lang="he-IL" dirty="0"/>
              <a:t>פרוטוקול:</a:t>
            </a:r>
          </a:p>
        </p:txBody>
      </p:sp>
    </p:spTree>
    <p:extLst>
      <p:ext uri="{BB962C8B-B14F-4D97-AF65-F5344CB8AC3E}">
        <p14:creationId xmlns:p14="http://schemas.microsoft.com/office/powerpoint/2010/main" val="154492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2E5838-0C08-4613-AC34-FB448F0A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ארכיטקטורת תוכנה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BFBF1E7-9C73-4CCD-A0A4-57811C5C3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Server</a:t>
            </a:r>
            <a:r>
              <a:rPr lang="he-IL" dirty="0"/>
              <a:t>:</a:t>
            </a:r>
          </a:p>
          <a:p>
            <a:pPr lvl="1"/>
            <a:r>
              <a:rPr lang="en-US" dirty="0" err="1"/>
              <a:t>ClientThread</a:t>
            </a:r>
            <a:r>
              <a:rPr lang="he-IL" dirty="0"/>
              <a:t>: המחלקה יורשת מ-</a:t>
            </a:r>
            <a:r>
              <a:rPr lang="en-US" dirty="0" err="1"/>
              <a:t>threading.Thread</a:t>
            </a:r>
            <a:r>
              <a:rPr lang="he-IL" dirty="0"/>
              <a:t> ומקבלת כפרמטרים </a:t>
            </a:r>
            <a:r>
              <a:rPr lang="en-US" dirty="0" err="1"/>
              <a:t>client_socket</a:t>
            </a:r>
            <a:r>
              <a:rPr lang="he-IL" dirty="0"/>
              <a:t> ו</a:t>
            </a:r>
            <a:r>
              <a:rPr lang="en-US" dirty="0" err="1"/>
              <a:t>client_address</a:t>
            </a:r>
            <a:r>
              <a:rPr lang="he-IL" dirty="0"/>
              <a:t>. המחלקה מייצגת </a:t>
            </a:r>
            <a:r>
              <a:rPr lang="en-US" dirty="0"/>
              <a:t>thread</a:t>
            </a:r>
            <a:r>
              <a:rPr lang="he-IL" dirty="0"/>
              <a:t> בשרת ובה מתנהלת כל התקשורת מול הלקוח.</a:t>
            </a:r>
          </a:p>
          <a:p>
            <a:r>
              <a:rPr lang="en-US" dirty="0"/>
              <a:t>Client</a:t>
            </a:r>
            <a:r>
              <a:rPr lang="he-IL" dirty="0"/>
              <a:t>:</a:t>
            </a:r>
            <a:endParaRPr lang="en-US" dirty="0"/>
          </a:p>
          <a:p>
            <a:pPr lvl="1"/>
            <a:r>
              <a:rPr lang="en-US" dirty="0" err="1"/>
              <a:t>LoginWindow</a:t>
            </a:r>
            <a:endParaRPr lang="en-US" dirty="0"/>
          </a:p>
          <a:p>
            <a:pPr lvl="1"/>
            <a:r>
              <a:rPr lang="en-US" dirty="0" err="1"/>
              <a:t>SignupWindow</a:t>
            </a:r>
            <a:endParaRPr lang="en-US" dirty="0"/>
          </a:p>
          <a:p>
            <a:pPr lvl="1"/>
            <a:r>
              <a:rPr lang="en-US" dirty="0" err="1"/>
              <a:t>MainWindow</a:t>
            </a:r>
            <a:endParaRPr lang="he-IL" dirty="0"/>
          </a:p>
          <a:p>
            <a:r>
              <a:rPr lang="he-IL" dirty="0"/>
              <a:t>כללי:</a:t>
            </a:r>
          </a:p>
          <a:p>
            <a:pPr lvl="1"/>
            <a:r>
              <a:rPr lang="en-US" dirty="0"/>
              <a:t>File</a:t>
            </a:r>
            <a:r>
              <a:rPr lang="he-IL" dirty="0"/>
              <a:t>: המחלקה מייצגת קובץ שהנתיב אליו ניתן כפרמטר.</a:t>
            </a:r>
          </a:p>
          <a:p>
            <a:pPr lvl="1"/>
            <a:r>
              <a:rPr lang="en-US" dirty="0"/>
              <a:t>Directory</a:t>
            </a:r>
            <a:r>
              <a:rPr lang="he-IL" dirty="0"/>
              <a:t>: המחלקה מייצגת תיקייה שהנתיב אליה ניתן כפרמטר.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9030724"/>
      </p:ext>
    </p:extLst>
  </p:cSld>
  <p:clrMapOvr>
    <a:masterClrMapping/>
  </p:clrMapOvr>
</p:sld>
</file>

<file path=ppt/theme/theme1.xml><?xml version="1.0" encoding="utf-8"?>
<a:theme xmlns:a="http://schemas.openxmlformats.org/drawingml/2006/main" name="חיתוך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חיתוך</Template>
  <TotalTime>60</TotalTime>
  <Words>194</Words>
  <Application>Microsoft Office PowerPoint</Application>
  <PresentationFormat>מסך רחב</PresentationFormat>
  <Paragraphs>23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Aharoni</vt:lpstr>
      <vt:lpstr>Arial</vt:lpstr>
      <vt:lpstr>Franklin Gothic Book</vt:lpstr>
      <vt:lpstr>חיתוך</vt:lpstr>
      <vt:lpstr>filespace</vt:lpstr>
      <vt:lpstr>תקציר הפרויקט</vt:lpstr>
      <vt:lpstr>תקשורת</vt:lpstr>
      <vt:lpstr>ארכיטקטורת תוכנה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filespace</dc:title>
  <dc:creator>cyber</dc:creator>
  <cp:lastModifiedBy>cyber</cp:lastModifiedBy>
  <cp:revision>8</cp:revision>
  <dcterms:created xsi:type="dcterms:W3CDTF">2023-05-30T10:02:27Z</dcterms:created>
  <dcterms:modified xsi:type="dcterms:W3CDTF">2023-05-30T11:03:18Z</dcterms:modified>
</cp:coreProperties>
</file>