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CADD-693F-42F2-82B2-AB4FF21BECD4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48CF-FD52-4BD7-A07E-065DF98C5A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587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048CF-FD52-4BD7-A07E-065DF98C5AF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622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1346F-561A-F6C1-B349-87B09009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86DB47-C903-FAA7-1750-7A98720D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4C60ED-3887-6C62-363F-C9B0680A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C3D762-B1F2-10B6-166D-0EB82FA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BAB5E4-B80D-C339-928E-B53954ED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2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B1C80-A9B1-2F9D-D47C-22090065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A62364C-C9E7-31B6-080A-FC78EDBF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D9A57E-2647-594A-C068-913E4BD1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ABD4E1-B9C3-7DBE-14F2-8B31783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8AB905-0AA1-FC0F-12F2-5BDB536E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139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C432F79-ABA8-C50B-27B1-686E1AC23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691BBB0-3AC5-DC1A-6BDC-9B98A8AB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6613F0-C981-8C2F-E18C-A4BCCD34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2BA75C-FFD7-9CA8-2361-EDE0A0B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DCFB80-6F21-D081-F9CF-D111ED2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7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A282D-3C6F-EF8F-B54E-0B61E97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FDB1A3-416D-C144-A1E0-E954DCD5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BBABDC-183C-528C-D580-282818C1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2290C5-296F-13DD-3A54-7F04CDB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5A4964-E798-15D2-5BF9-D5057D6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43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D6A8-355A-D9A1-2149-2E16F838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7A0C1E-03AE-7DC3-469F-418DA4A4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D07581-3361-1E14-E217-AF04C387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06E182-1FDC-1F52-2538-E53CA44C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10ACD9-9515-843F-EF59-9FE5DE68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2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E9F5A-016E-6D4E-3626-7A6D7D6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E61009-01D0-517F-B4AB-83E32EC2D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1306333-9371-5C44-AEA5-2B95786A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AB21EC-5C09-3A82-3632-75E411A3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E5E83B-FF37-B13F-9BEB-D2F984DD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5D3DEB-D049-74D5-F52F-C66BDC01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238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DB7EE-2759-74BA-B48A-BC1299C7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AA7EA6-5AA6-4716-D66A-396B92CE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200787-2700-4472-213A-C7A779A87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140A52B-0A6E-99B8-C4F9-00E680BD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C2BF5CA-6EB0-4C5A-3171-F84360B38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2BAF293-A15A-0809-E446-438B48E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B0A1D73-EFE3-89D3-CD9B-5B15C5FA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FD41033-2E10-F7E3-A420-00943BB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DDE45-221B-26D5-7F3A-9C0C1060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092419-092F-9959-2E44-90D2D276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045F8C-A30B-A2C0-2282-FEE945D5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5EDE8A6-5CE7-E635-3AFA-45CA31A0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92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0954865-F58C-E85F-0EDA-2005890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5CD3F2D-F644-52AC-85FB-9960E628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88C1E36-B8C7-B15A-184D-DB8D4835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1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F4CFA-10D5-A345-8904-DB5E0396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741029-E909-DBF5-4916-EB857255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F176EF-25EB-C251-4261-AEB141A6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2ABB09-2248-69EB-0323-6410E509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E1E3EA-DF3D-FE4B-54BE-2E888F83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352B42-5482-6F24-6AA2-8C826890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33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5F304-251B-D9D9-D847-4094AA07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0A57389-4DA2-4429-43DA-9EB533AB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ED71978-51DA-65F3-95A0-30D365BD7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4BCA8F-9E78-2A42-5618-7AC1FB7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6D1DCF2-5332-46E2-68BE-1EDD1A6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6D77C97-8887-1728-683F-08654AFE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1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B452DE8-23C3-C130-BC29-7C009403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8CC6E0-3C25-4BC2-1B89-D5D00070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C43B97-879D-012D-8158-ECDC9C4A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45168-7D40-47DC-B1B2-0712978B8997}" type="datetimeFigureOut">
              <a:rPr lang="da-DK" smtClean="0"/>
              <a:t>02-06-2024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8C08F7-0BEB-7CA2-B2B3-E2BA31C8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66783C-0240-2D66-EF01-DF7044675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D09FA-1CE2-4F27-8232-77B2D5F8FCB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8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68405-4822-8E8C-310A-A75ABA7DD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da-DK" sz="610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✨Wikipedia Speedrun lite pro</a:t>
            </a:r>
            <a:r>
              <a:rPr lang="da-DK" sz="6100" baseline="3000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+</a:t>
            </a:r>
            <a:r>
              <a:rPr lang="da-DK" sz="610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✨</a:t>
            </a:r>
            <a:endParaRPr lang="da-DK" sz="610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3C59A77-689E-1F44-72BA-D4A3658A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EEB91-F86E-16FE-23DF-5D07E4C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Processen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0EC06BC-9999-CDA2-62DA-01E28E72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B0846F4-CF0E-6852-4B60-83B94DBC3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4" b="1"/>
          <a:stretch/>
        </p:blipFill>
        <p:spPr>
          <a:xfrm>
            <a:off x="6931570" y="1159668"/>
            <a:ext cx="4657969" cy="446246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400F4F-BC12-0D85-FD83-5C097BFD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Programmet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586C20F-7E29-2679-E9D0-1DF3681D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A diagram of a flowchart&#10;&#10;Description automatically generated">
            <a:extLst>
              <a:ext uri="{FF2B5EF4-FFF2-40B4-BE49-F238E27FC236}">
                <a16:creationId xmlns:a16="http://schemas.microsoft.com/office/drawing/2014/main" id="{4F7DA813-2672-BFD2-13B3-38E98001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56055"/>
            <a:ext cx="5666547" cy="6745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73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80C53E-1E22-B58B-4D30-FCAB2917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da-DK" sz="4000">
                <a:solidFill>
                  <a:schemeClr val="bg1"/>
                </a:solidFill>
              </a:rPr>
              <a:t>Valgmuligheder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F1C4C61-48B2-7A9E-0A2C-81658495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58" y="1715407"/>
            <a:ext cx="3462084" cy="846288"/>
          </a:xfrm>
          <a:prstGeom prst="rect">
            <a:avLst/>
          </a:prstGeom>
        </p:spPr>
      </p:pic>
      <p:pic>
        <p:nvPicPr>
          <p:cNvPr id="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98A18B9-7630-D5A7-6771-412E317E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58" y="4734963"/>
            <a:ext cx="3350488" cy="122224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00A25B7-586F-65DF-3677-735A9E48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58" y="2737432"/>
            <a:ext cx="2744023" cy="58128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1CE4DAF-62E7-27C0-4FF9-7F149203F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958" y="3832614"/>
            <a:ext cx="1726768" cy="72661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51481D66-1D1F-ED61-27FA-E02AE4498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958" y="3494458"/>
            <a:ext cx="3051764" cy="1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5AD316-F806-C482-A5AF-FBAE3B9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fGetArticleInfo</a:t>
            </a:r>
            <a:endParaRPr lang="da-DK" sz="38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894301-8F98-4488-FEBD-A3696BC7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798FBA03-C7CB-A161-D6D3-7CDCBACA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44661"/>
            <a:ext cx="5643417" cy="399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17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69929A-C8AA-8924-97E9-BF21B8EC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fGet</a:t>
            </a:r>
            <a:r>
              <a:rPr lang="en-US" sz="3500" dirty="0" err="1">
                <a:solidFill>
                  <a:schemeClr val="bg1"/>
                </a:solidFill>
              </a:rPr>
              <a:t>Links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45A65F3B-6844-C129-1161-5884123F5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8847" y="115193"/>
            <a:ext cx="3264099" cy="6627614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9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13BE83-DDEC-EE36-CFFC-8D078C55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fSortList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164564-D260-71C7-3081-42463277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da-DK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0590AFE8-D4AD-C69D-7109-A7DCB86B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57193"/>
            <a:ext cx="6722518" cy="354612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>
            <a:extLst>
              <a:ext uri="{FF2B5EF4-FFF2-40B4-BE49-F238E27FC236}">
                <a16:creationId xmlns:a16="http://schemas.microsoft.com/office/drawing/2014/main" id="{F4002CD9-8EFF-1DC8-AF91-8C4F499A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18" y="2057193"/>
            <a:ext cx="4953566" cy="3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D55A80-BC9D-D827-A9EC-A11E0274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fGetPageTitle</a:t>
            </a:r>
            <a:endParaRPr lang="da-DK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8A8BA3-1173-3875-80C4-1EE28922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6" descr="A diagram of a website&#10;&#10;Description automatically generated">
            <a:extLst>
              <a:ext uri="{FF2B5EF4-FFF2-40B4-BE49-F238E27FC236}">
                <a16:creationId xmlns:a16="http://schemas.microsoft.com/office/drawing/2014/main" id="{BEBD334A-923D-CA8D-589E-E82AE27F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1400" y="1"/>
            <a:ext cx="2777489" cy="6857999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530DA0-EDE8-EDA6-081A-D22415D7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Næste iteration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A27BD0-BB65-F15F-E617-D885DED7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UTF-8 decoding</a:t>
            </a:r>
          </a:p>
          <a:p>
            <a:r>
              <a:rPr lang="en-GB" sz="2000">
                <a:solidFill>
                  <a:schemeClr val="bg1"/>
                </a:solidFill>
              </a:rPr>
              <a:t>Omdirigeringer</a:t>
            </a:r>
          </a:p>
          <a:p>
            <a:r>
              <a:rPr lang="da-DK" sz="2000">
                <a:solidFill>
                  <a:schemeClr val="bg1"/>
                </a:solidFill>
              </a:rPr>
              <a:t>Titel på reference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3207788-F3BB-92EB-5626-FFB194B7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919412"/>
            <a:ext cx="4400550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5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UI Emoji</vt:lpstr>
      <vt:lpstr>Office-tema</vt:lpstr>
      <vt:lpstr>✨Wikipedia Speedrun lite pro+✨</vt:lpstr>
      <vt:lpstr>Processen</vt:lpstr>
      <vt:lpstr>Programmet</vt:lpstr>
      <vt:lpstr>Valgmuligheder</vt:lpstr>
      <vt:lpstr>fGetArticleInfo</vt:lpstr>
      <vt:lpstr>fGetLinks</vt:lpstr>
      <vt:lpstr>fSortList</vt:lpstr>
      <vt:lpstr>fGetPageTitle</vt:lpstr>
      <vt:lpstr>Næste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✨Wikipedia Speedrun lite pro+✨</dc:title>
  <dc:creator>Bastian Grove</dc:creator>
  <cp:lastModifiedBy>Bastian Grove</cp:lastModifiedBy>
  <cp:revision>5</cp:revision>
  <dcterms:created xsi:type="dcterms:W3CDTF">2024-06-01T15:00:11Z</dcterms:created>
  <dcterms:modified xsi:type="dcterms:W3CDTF">2024-06-02T21:55:54Z</dcterms:modified>
</cp:coreProperties>
</file>