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591" r:id="rId3"/>
    <p:sldId id="585" r:id="rId4"/>
    <p:sldId id="584" r:id="rId5"/>
    <p:sldId id="583" r:id="rId6"/>
    <p:sldId id="592" r:id="rId7"/>
    <p:sldId id="593" r:id="rId8"/>
    <p:sldId id="594" r:id="rId9"/>
    <p:sldId id="595" r:id="rId10"/>
    <p:sldId id="596" r:id="rId11"/>
    <p:sldId id="588" r:id="rId12"/>
    <p:sldId id="587" r:id="rId13"/>
    <p:sldId id="597" r:id="rId14"/>
    <p:sldId id="598" r:id="rId15"/>
    <p:sldId id="599" r:id="rId16"/>
    <p:sldId id="600" r:id="rId17"/>
    <p:sldId id="6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45967-DA59-44D7-96FA-E94E7EEDDDE3}" v="444" dt="2021-07-15T11:17:3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6395" autoAdjust="0"/>
  </p:normalViewPr>
  <p:slideViewPr>
    <p:cSldViewPr snapToGrid="0" snapToObjects="1">
      <p:cViewPr varScale="1">
        <p:scale>
          <a:sx n="110" d="100"/>
          <a:sy n="110" d="100"/>
        </p:scale>
        <p:origin x="199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Jbara" userId="02450cf3-e2b4-4010-b6c7-d08fe901c6cf" providerId="ADAL" clId="{A8545967-DA59-44D7-96FA-E94E7EEDDDE3}"/>
    <pc:docChg chg="undo custSel addSld modSld sldOrd">
      <pc:chgData name="Ahmad Jbara" userId="02450cf3-e2b4-4010-b6c7-d08fe901c6cf" providerId="ADAL" clId="{A8545967-DA59-44D7-96FA-E94E7EEDDDE3}" dt="2021-07-15T11:35:54.400" v="969" actId="1076"/>
      <pc:docMkLst>
        <pc:docMk/>
      </pc:docMkLst>
      <pc:sldChg chg="addSp delSp modSp mod">
        <pc:chgData name="Ahmad Jbara" userId="02450cf3-e2b4-4010-b6c7-d08fe901c6cf" providerId="ADAL" clId="{A8545967-DA59-44D7-96FA-E94E7EEDDDE3}" dt="2021-07-15T08:14:21.008" v="4" actId="122"/>
        <pc:sldMkLst>
          <pc:docMk/>
          <pc:sldMk cId="1919459458" sldId="256"/>
        </pc:sldMkLst>
        <pc:spChg chg="mod">
          <ac:chgData name="Ahmad Jbara" userId="02450cf3-e2b4-4010-b6c7-d08fe901c6cf" providerId="ADAL" clId="{A8545967-DA59-44D7-96FA-E94E7EEDDDE3}" dt="2021-07-15T08:14:21.008" v="4" actId="122"/>
          <ac:spMkLst>
            <pc:docMk/>
            <pc:sldMk cId="1919459458" sldId="256"/>
            <ac:spMk id="2" creationId="{00000000-0000-0000-0000-000000000000}"/>
          </ac:spMkLst>
        </pc:spChg>
        <pc:spChg chg="del">
          <ac:chgData name="Ahmad Jbara" userId="02450cf3-e2b4-4010-b6c7-d08fe901c6cf" providerId="ADAL" clId="{A8545967-DA59-44D7-96FA-E94E7EEDDDE3}" dt="2021-07-15T08:14:11.411" v="0" actId="478"/>
          <ac:spMkLst>
            <pc:docMk/>
            <pc:sldMk cId="1919459458" sldId="256"/>
            <ac:spMk id="3" creationId="{00000000-0000-0000-0000-000000000000}"/>
          </ac:spMkLst>
        </pc:spChg>
        <pc:spChg chg="add del mod">
          <ac:chgData name="Ahmad Jbara" userId="02450cf3-e2b4-4010-b6c7-d08fe901c6cf" providerId="ADAL" clId="{A8545967-DA59-44D7-96FA-E94E7EEDDDE3}" dt="2021-07-15T08:14:13.385" v="1" actId="478"/>
          <ac:spMkLst>
            <pc:docMk/>
            <pc:sldMk cId="1919459458" sldId="256"/>
            <ac:spMk id="5" creationId="{67B2251E-7A06-40C4-A55E-395B530B904F}"/>
          </ac:spMkLst>
        </pc:spChg>
      </pc:sldChg>
      <pc:sldChg chg="modSp mod">
        <pc:chgData name="Ahmad Jbara" userId="02450cf3-e2b4-4010-b6c7-d08fe901c6cf" providerId="ADAL" clId="{A8545967-DA59-44D7-96FA-E94E7EEDDDE3}" dt="2021-07-15T08:16:33.588" v="5" actId="1076"/>
        <pc:sldMkLst>
          <pc:docMk/>
          <pc:sldMk cId="2777680116" sldId="583"/>
        </pc:sldMkLst>
        <pc:spChg chg="mod">
          <ac:chgData name="Ahmad Jbara" userId="02450cf3-e2b4-4010-b6c7-d08fe901c6cf" providerId="ADAL" clId="{A8545967-DA59-44D7-96FA-E94E7EEDDDE3}" dt="2021-07-15T08:16:33.588" v="5" actId="1076"/>
          <ac:spMkLst>
            <pc:docMk/>
            <pc:sldMk cId="2777680116" sldId="583"/>
            <ac:spMk id="2" creationId="{00000000-0000-0000-0000-000000000000}"/>
          </ac:spMkLst>
        </pc:spChg>
      </pc:sldChg>
      <pc:sldChg chg="ord">
        <pc:chgData name="Ahmad Jbara" userId="02450cf3-e2b4-4010-b6c7-d08fe901c6cf" providerId="ADAL" clId="{A8545967-DA59-44D7-96FA-E94E7EEDDDE3}" dt="2021-07-15T09:36:10.192" v="425"/>
        <pc:sldMkLst>
          <pc:docMk/>
          <pc:sldMk cId="3288737339" sldId="584"/>
        </pc:sldMkLst>
      </pc:sldChg>
      <pc:sldChg chg="ord">
        <pc:chgData name="Ahmad Jbara" userId="02450cf3-e2b4-4010-b6c7-d08fe901c6cf" providerId="ADAL" clId="{A8545967-DA59-44D7-96FA-E94E7EEDDDE3}" dt="2021-07-15T08:16:51.460" v="7"/>
        <pc:sldMkLst>
          <pc:docMk/>
          <pc:sldMk cId="2361843584" sldId="585"/>
        </pc:sldMkLst>
      </pc:sldChg>
      <pc:sldChg chg="modSp mod">
        <pc:chgData name="Ahmad Jbara" userId="02450cf3-e2b4-4010-b6c7-d08fe901c6cf" providerId="ADAL" clId="{A8545967-DA59-44D7-96FA-E94E7EEDDDE3}" dt="2021-07-15T09:34:55.012" v="423" actId="20577"/>
        <pc:sldMkLst>
          <pc:docMk/>
          <pc:sldMk cId="657741623" sldId="588"/>
        </pc:sldMkLst>
        <pc:spChg chg="mod">
          <ac:chgData name="Ahmad Jbara" userId="02450cf3-e2b4-4010-b6c7-d08fe901c6cf" providerId="ADAL" clId="{A8545967-DA59-44D7-96FA-E94E7EEDDDE3}" dt="2021-07-15T09:34:36.552" v="422" actId="20577"/>
          <ac:spMkLst>
            <pc:docMk/>
            <pc:sldMk cId="657741623" sldId="588"/>
            <ac:spMk id="2" creationId="{00000000-0000-0000-0000-000000000000}"/>
          </ac:spMkLst>
        </pc:spChg>
        <pc:spChg chg="mod">
          <ac:chgData name="Ahmad Jbara" userId="02450cf3-e2b4-4010-b6c7-d08fe901c6cf" providerId="ADAL" clId="{A8545967-DA59-44D7-96FA-E94E7EEDDDE3}" dt="2021-07-15T09:34:55.012" v="423" actId="20577"/>
          <ac:spMkLst>
            <pc:docMk/>
            <pc:sldMk cId="657741623" sldId="588"/>
            <ac:spMk id="3" creationId="{00000000-0000-0000-0000-000000000000}"/>
          </ac:spMkLst>
        </pc:spChg>
      </pc:sldChg>
      <pc:sldChg chg="addSp delSp modSp mod">
        <pc:chgData name="Ahmad Jbara" userId="02450cf3-e2b4-4010-b6c7-d08fe901c6cf" providerId="ADAL" clId="{A8545967-DA59-44D7-96FA-E94E7EEDDDE3}" dt="2021-07-15T08:31:31.398" v="21" actId="14100"/>
        <pc:sldMkLst>
          <pc:docMk/>
          <pc:sldMk cId="2013810921" sldId="591"/>
        </pc:sldMkLst>
        <pc:picChg chg="del">
          <ac:chgData name="Ahmad Jbara" userId="02450cf3-e2b4-4010-b6c7-d08fe901c6cf" providerId="ADAL" clId="{A8545967-DA59-44D7-96FA-E94E7EEDDDE3}" dt="2021-07-15T08:30:16.915" v="12" actId="478"/>
          <ac:picMkLst>
            <pc:docMk/>
            <pc:sldMk cId="2013810921" sldId="591"/>
            <ac:picMk id="4" creationId="{00000000-0000-0000-0000-000000000000}"/>
          </ac:picMkLst>
        </pc:picChg>
        <pc:picChg chg="add mod">
          <ac:chgData name="Ahmad Jbara" userId="02450cf3-e2b4-4010-b6c7-d08fe901c6cf" providerId="ADAL" clId="{A8545967-DA59-44D7-96FA-E94E7EEDDDE3}" dt="2021-07-15T08:31:28.310" v="20" actId="14100"/>
          <ac:picMkLst>
            <pc:docMk/>
            <pc:sldMk cId="2013810921" sldId="591"/>
            <ac:picMk id="6" creationId="{3CC786B1-FFAD-4324-8556-46ABEDC54256}"/>
          </ac:picMkLst>
        </pc:picChg>
        <pc:picChg chg="add mod">
          <ac:chgData name="Ahmad Jbara" userId="02450cf3-e2b4-4010-b6c7-d08fe901c6cf" providerId="ADAL" clId="{A8545967-DA59-44D7-96FA-E94E7EEDDDE3}" dt="2021-07-15T08:31:31.398" v="21" actId="14100"/>
          <ac:picMkLst>
            <pc:docMk/>
            <pc:sldMk cId="2013810921" sldId="591"/>
            <ac:picMk id="8" creationId="{50108FA5-4309-4B7B-A179-80909CD661F0}"/>
          </ac:picMkLst>
        </pc:picChg>
      </pc:sldChg>
      <pc:sldChg chg="addSp delSp modSp add mod delAnim">
        <pc:chgData name="Ahmad Jbara" userId="02450cf3-e2b4-4010-b6c7-d08fe901c6cf" providerId="ADAL" clId="{A8545967-DA59-44D7-96FA-E94E7EEDDDE3}" dt="2021-07-15T09:12:39.499" v="179"/>
        <pc:sldMkLst>
          <pc:docMk/>
          <pc:sldMk cId="2588177073" sldId="592"/>
        </pc:sldMkLst>
        <pc:spChg chg="mod">
          <ac:chgData name="Ahmad Jbara" userId="02450cf3-e2b4-4010-b6c7-d08fe901c6cf" providerId="ADAL" clId="{A8545967-DA59-44D7-96FA-E94E7EEDDDE3}" dt="2021-07-15T08:50:59.763" v="39" actId="20577"/>
          <ac:spMkLst>
            <pc:docMk/>
            <pc:sldMk cId="2588177073" sldId="592"/>
            <ac:spMk id="2" creationId="{00000000-0000-0000-0000-000000000000}"/>
          </ac:spMkLst>
        </pc:spChg>
        <pc:spChg chg="del">
          <ac:chgData name="Ahmad Jbara" userId="02450cf3-e2b4-4010-b6c7-d08fe901c6cf" providerId="ADAL" clId="{A8545967-DA59-44D7-96FA-E94E7EEDDDE3}" dt="2021-07-15T08:51:08.459" v="40" actId="478"/>
          <ac:spMkLst>
            <pc:docMk/>
            <pc:sldMk cId="2588177073" sldId="592"/>
            <ac:spMk id="3" creationId="{00000000-0000-0000-0000-000000000000}"/>
          </ac:spMkLst>
        </pc:spChg>
        <pc:spChg chg="add del mod">
          <ac:chgData name="Ahmad Jbara" userId="02450cf3-e2b4-4010-b6c7-d08fe901c6cf" providerId="ADAL" clId="{A8545967-DA59-44D7-96FA-E94E7EEDDDE3}" dt="2021-07-15T08:51:13.937" v="41" actId="478"/>
          <ac:spMkLst>
            <pc:docMk/>
            <pc:sldMk cId="2588177073" sldId="592"/>
            <ac:spMk id="5" creationId="{BB708D8A-D096-43D4-93AA-EEB4D3EE6580}"/>
          </ac:spMkLst>
        </pc:spChg>
        <pc:spChg chg="add del mod">
          <ac:chgData name="Ahmad Jbara" userId="02450cf3-e2b4-4010-b6c7-d08fe901c6cf" providerId="ADAL" clId="{A8545967-DA59-44D7-96FA-E94E7EEDDDE3}" dt="2021-07-15T08:59:34.307" v="62" actId="22"/>
          <ac:spMkLst>
            <pc:docMk/>
            <pc:sldMk cId="2588177073" sldId="592"/>
            <ac:spMk id="8" creationId="{74C062EA-6FAE-4C9C-ADA9-42E60D3F126B}"/>
          </ac:spMkLst>
        </pc:spChg>
        <pc:spChg chg="add del mod">
          <ac:chgData name="Ahmad Jbara" userId="02450cf3-e2b4-4010-b6c7-d08fe901c6cf" providerId="ADAL" clId="{A8545967-DA59-44D7-96FA-E94E7EEDDDE3}" dt="2021-07-15T09:01:53.185" v="100" actId="478"/>
          <ac:spMkLst>
            <pc:docMk/>
            <pc:sldMk cId="2588177073" sldId="592"/>
            <ac:spMk id="13" creationId="{6FB7578F-042F-4DB5-9FB8-BA6312A85EB3}"/>
          </ac:spMkLst>
        </pc:spChg>
        <pc:graphicFrameChg chg="add mod modGraphic">
          <ac:chgData name="Ahmad Jbara" userId="02450cf3-e2b4-4010-b6c7-d08fe901c6cf" providerId="ADAL" clId="{A8545967-DA59-44D7-96FA-E94E7EEDDDE3}" dt="2021-07-15T09:12:39.499" v="179"/>
          <ac:graphicFrameMkLst>
            <pc:docMk/>
            <pc:sldMk cId="2588177073" sldId="592"/>
            <ac:graphicFrameMk id="6" creationId="{119C48D4-BCE7-4F9E-AEBF-0F6AD6562EFD}"/>
          </ac:graphicFrameMkLst>
        </pc:graphicFrameChg>
        <pc:picChg chg="add mod">
          <ac:chgData name="Ahmad Jbara" userId="02450cf3-e2b4-4010-b6c7-d08fe901c6cf" providerId="ADAL" clId="{A8545967-DA59-44D7-96FA-E94E7EEDDDE3}" dt="2021-07-15T08:59:53.402" v="64" actId="1076"/>
          <ac:picMkLst>
            <pc:docMk/>
            <pc:sldMk cId="2588177073" sldId="592"/>
            <ac:picMk id="10" creationId="{109A5AB0-722A-484C-81F2-31F7DB573512}"/>
          </ac:picMkLst>
        </pc:picChg>
        <pc:cxnChg chg="add del mod">
          <ac:chgData name="Ahmad Jbara" userId="02450cf3-e2b4-4010-b6c7-d08fe901c6cf" providerId="ADAL" clId="{A8545967-DA59-44D7-96FA-E94E7EEDDDE3}" dt="2021-07-15T09:01:51.490" v="99" actId="478"/>
          <ac:cxnSpMkLst>
            <pc:docMk/>
            <pc:sldMk cId="2588177073" sldId="592"/>
            <ac:cxnSpMk id="12" creationId="{3F8ABC80-EF65-49A0-98B9-0C9F2B235451}"/>
          </ac:cxnSpMkLst>
        </pc:cxnChg>
      </pc:sldChg>
      <pc:sldChg chg="modSp add mod">
        <pc:chgData name="Ahmad Jbara" userId="02450cf3-e2b4-4010-b6c7-d08fe901c6cf" providerId="ADAL" clId="{A8545967-DA59-44D7-96FA-E94E7EEDDDE3}" dt="2021-07-15T09:12:32.837" v="178"/>
        <pc:sldMkLst>
          <pc:docMk/>
          <pc:sldMk cId="2647836887" sldId="593"/>
        </pc:sldMkLst>
        <pc:graphicFrameChg chg="modGraphic">
          <ac:chgData name="Ahmad Jbara" userId="02450cf3-e2b4-4010-b6c7-d08fe901c6cf" providerId="ADAL" clId="{A8545967-DA59-44D7-96FA-E94E7EEDDDE3}" dt="2021-07-15T09:12:32.837" v="178"/>
          <ac:graphicFrameMkLst>
            <pc:docMk/>
            <pc:sldMk cId="2647836887" sldId="593"/>
            <ac:graphicFrameMk id="6" creationId="{119C48D4-BCE7-4F9E-AEBF-0F6AD6562EFD}"/>
          </ac:graphicFrameMkLst>
        </pc:graphicFrameChg>
      </pc:sldChg>
      <pc:sldChg chg="addSp delSp modSp add mod">
        <pc:chgData name="Ahmad Jbara" userId="02450cf3-e2b4-4010-b6c7-d08fe901c6cf" providerId="ADAL" clId="{A8545967-DA59-44D7-96FA-E94E7EEDDDE3}" dt="2021-07-15T09:12:19.506" v="177"/>
        <pc:sldMkLst>
          <pc:docMk/>
          <pc:sldMk cId="514471529" sldId="594"/>
        </pc:sldMkLst>
        <pc:spChg chg="mod">
          <ac:chgData name="Ahmad Jbara" userId="02450cf3-e2b4-4010-b6c7-d08fe901c6cf" providerId="ADAL" clId="{A8545967-DA59-44D7-96FA-E94E7EEDDDE3}" dt="2021-07-15T09:10:59.353" v="163" actId="1076"/>
          <ac:spMkLst>
            <pc:docMk/>
            <pc:sldMk cId="514471529" sldId="594"/>
            <ac:spMk id="13" creationId="{6FB7578F-042F-4DB5-9FB8-BA6312A85EB3}"/>
          </ac:spMkLst>
        </pc:spChg>
        <pc:spChg chg="add mod">
          <ac:chgData name="Ahmad Jbara" userId="02450cf3-e2b4-4010-b6c7-d08fe901c6cf" providerId="ADAL" clId="{A8545967-DA59-44D7-96FA-E94E7EEDDDE3}" dt="2021-07-15T09:04:14.832" v="122" actId="20577"/>
          <ac:spMkLst>
            <pc:docMk/>
            <pc:sldMk cId="514471529" sldId="594"/>
            <ac:spMk id="14" creationId="{02867995-CA6B-4200-A7D2-EF52BCEEDB2E}"/>
          </ac:spMkLst>
        </pc:spChg>
        <pc:graphicFrameChg chg="mod modGraphic">
          <ac:chgData name="Ahmad Jbara" userId="02450cf3-e2b4-4010-b6c7-d08fe901c6cf" providerId="ADAL" clId="{A8545967-DA59-44D7-96FA-E94E7EEDDDE3}" dt="2021-07-15T09:12:19.506" v="177"/>
          <ac:graphicFrameMkLst>
            <pc:docMk/>
            <pc:sldMk cId="514471529" sldId="594"/>
            <ac:graphicFrameMk id="6" creationId="{119C48D4-BCE7-4F9E-AEBF-0F6AD6562EFD}"/>
          </ac:graphicFrameMkLst>
        </pc:graphicFrameChg>
        <pc:graphicFrameChg chg="add del modGraphic">
          <ac:chgData name="Ahmad Jbara" userId="02450cf3-e2b4-4010-b6c7-d08fe901c6cf" providerId="ADAL" clId="{A8545967-DA59-44D7-96FA-E94E7EEDDDE3}" dt="2021-07-15T09:10:57.261" v="159" actId="3680"/>
          <ac:graphicFrameMkLst>
            <pc:docMk/>
            <pc:sldMk cId="514471529" sldId="594"/>
            <ac:graphicFrameMk id="11" creationId="{BD8C5771-2356-42F4-8432-3F8FF5201188}"/>
          </ac:graphicFrameMkLst>
        </pc:graphicFrameChg>
        <pc:picChg chg="add mod">
          <ac:chgData name="Ahmad Jbara" userId="02450cf3-e2b4-4010-b6c7-d08fe901c6cf" providerId="ADAL" clId="{A8545967-DA59-44D7-96FA-E94E7EEDDDE3}" dt="2021-07-15T09:03:23.355" v="104" actId="1076"/>
          <ac:picMkLst>
            <pc:docMk/>
            <pc:sldMk cId="514471529" sldId="594"/>
            <ac:picMk id="4" creationId="{891B5243-3F78-4D3F-A8AA-69D7518408EE}"/>
          </ac:picMkLst>
        </pc:picChg>
        <pc:picChg chg="del">
          <ac:chgData name="Ahmad Jbara" userId="02450cf3-e2b4-4010-b6c7-d08fe901c6cf" providerId="ADAL" clId="{A8545967-DA59-44D7-96FA-E94E7EEDDDE3}" dt="2021-07-15T09:03:16.728" v="102" actId="478"/>
          <ac:picMkLst>
            <pc:docMk/>
            <pc:sldMk cId="514471529" sldId="594"/>
            <ac:picMk id="10" creationId="{109A5AB0-722A-484C-81F2-31F7DB573512}"/>
          </ac:picMkLst>
        </pc:picChg>
        <pc:cxnChg chg="mod ord">
          <ac:chgData name="Ahmad Jbara" userId="02450cf3-e2b4-4010-b6c7-d08fe901c6cf" providerId="ADAL" clId="{A8545967-DA59-44D7-96FA-E94E7EEDDDE3}" dt="2021-07-15T09:03:49.977" v="110" actId="166"/>
          <ac:cxnSpMkLst>
            <pc:docMk/>
            <pc:sldMk cId="514471529" sldId="594"/>
            <ac:cxnSpMk id="12" creationId="{3F8ABC80-EF65-49A0-98B9-0C9F2B235451}"/>
          </ac:cxnSpMkLst>
        </pc:cxnChg>
      </pc:sldChg>
      <pc:sldChg chg="addSp delSp modSp add mod">
        <pc:chgData name="Ahmad Jbara" userId="02450cf3-e2b4-4010-b6c7-d08fe901c6cf" providerId="ADAL" clId="{A8545967-DA59-44D7-96FA-E94E7EEDDDE3}" dt="2021-07-15T09:19:26.124" v="243" actId="207"/>
        <pc:sldMkLst>
          <pc:docMk/>
          <pc:sldMk cId="2688976117" sldId="595"/>
        </pc:sldMkLst>
        <pc:spChg chg="add mod">
          <ac:chgData name="Ahmad Jbara" userId="02450cf3-e2b4-4010-b6c7-d08fe901c6cf" providerId="ADAL" clId="{A8545967-DA59-44D7-96FA-E94E7EEDDDE3}" dt="2021-07-15T09:17:19.058" v="201" actId="692"/>
          <ac:spMkLst>
            <pc:docMk/>
            <pc:sldMk cId="2688976117" sldId="595"/>
            <ac:spMk id="10" creationId="{2A54DCDE-FEFA-4424-AC5E-3DE125356F4D}"/>
          </ac:spMkLst>
        </pc:spChg>
        <pc:spChg chg="add mod">
          <ac:chgData name="Ahmad Jbara" userId="02450cf3-e2b4-4010-b6c7-d08fe901c6cf" providerId="ADAL" clId="{A8545967-DA59-44D7-96FA-E94E7EEDDDE3}" dt="2021-07-15T09:19:26.124" v="243" actId="207"/>
          <ac:spMkLst>
            <pc:docMk/>
            <pc:sldMk cId="2688976117" sldId="595"/>
            <ac:spMk id="11" creationId="{425C29D6-95F4-43B3-A7C4-BA380EE0799E}"/>
          </ac:spMkLst>
        </pc:spChg>
        <pc:spChg chg="add mod">
          <ac:chgData name="Ahmad Jbara" userId="02450cf3-e2b4-4010-b6c7-d08fe901c6cf" providerId="ADAL" clId="{A8545967-DA59-44D7-96FA-E94E7EEDDDE3}" dt="2021-07-15T09:17:52.530" v="211" actId="20577"/>
          <ac:spMkLst>
            <pc:docMk/>
            <pc:sldMk cId="2688976117" sldId="595"/>
            <ac:spMk id="15" creationId="{10F2B75A-4DEE-4D4E-89D8-F695792A62AC}"/>
          </ac:spMkLst>
        </pc:spChg>
        <pc:spChg chg="add mod">
          <ac:chgData name="Ahmad Jbara" userId="02450cf3-e2b4-4010-b6c7-d08fe901c6cf" providerId="ADAL" clId="{A8545967-DA59-44D7-96FA-E94E7EEDDDE3}" dt="2021-07-15T09:19:19.344" v="242" actId="1076"/>
          <ac:spMkLst>
            <pc:docMk/>
            <pc:sldMk cId="2688976117" sldId="595"/>
            <ac:spMk id="16" creationId="{9394CEB9-9F7F-42DF-9E1C-3B2C12C751EA}"/>
          </ac:spMkLst>
        </pc:spChg>
        <pc:picChg chg="del">
          <ac:chgData name="Ahmad Jbara" userId="02450cf3-e2b4-4010-b6c7-d08fe901c6cf" providerId="ADAL" clId="{A8545967-DA59-44D7-96FA-E94E7EEDDDE3}" dt="2021-07-15T09:14:43.680" v="181" actId="478"/>
          <ac:picMkLst>
            <pc:docMk/>
            <pc:sldMk cId="2688976117" sldId="595"/>
            <ac:picMk id="4" creationId="{891B5243-3F78-4D3F-A8AA-69D7518408EE}"/>
          </ac:picMkLst>
        </pc:picChg>
        <pc:picChg chg="add mod">
          <ac:chgData name="Ahmad Jbara" userId="02450cf3-e2b4-4010-b6c7-d08fe901c6cf" providerId="ADAL" clId="{A8545967-DA59-44D7-96FA-E94E7EEDDDE3}" dt="2021-07-15T09:14:53.358" v="183" actId="1076"/>
          <ac:picMkLst>
            <pc:docMk/>
            <pc:sldMk cId="2688976117" sldId="595"/>
            <ac:picMk id="5" creationId="{F777BB06-5DC7-4BC9-9A7C-374460EB0DC8}"/>
          </ac:picMkLst>
        </pc:picChg>
        <pc:cxnChg chg="mod ord">
          <ac:chgData name="Ahmad Jbara" userId="02450cf3-e2b4-4010-b6c7-d08fe901c6cf" providerId="ADAL" clId="{A8545967-DA59-44D7-96FA-E94E7EEDDDE3}" dt="2021-07-15T09:15:16.676" v="187" actId="14100"/>
          <ac:cxnSpMkLst>
            <pc:docMk/>
            <pc:sldMk cId="2688976117" sldId="595"/>
            <ac:cxnSpMk id="12" creationId="{3F8ABC80-EF65-49A0-98B9-0C9F2B235451}"/>
          </ac:cxnSpMkLst>
        </pc:cxnChg>
      </pc:sldChg>
      <pc:sldChg chg="addSp delSp modSp add mod">
        <pc:chgData name="Ahmad Jbara" userId="02450cf3-e2b4-4010-b6c7-d08fe901c6cf" providerId="ADAL" clId="{A8545967-DA59-44D7-96FA-E94E7EEDDDE3}" dt="2021-07-15T09:28:07.531" v="414" actId="1036"/>
        <pc:sldMkLst>
          <pc:docMk/>
          <pc:sldMk cId="3981537462" sldId="596"/>
        </pc:sldMkLst>
        <pc:spChg chg="mod">
          <ac:chgData name="Ahmad Jbara" userId="02450cf3-e2b4-4010-b6c7-d08fe901c6cf" providerId="ADAL" clId="{A8545967-DA59-44D7-96FA-E94E7EEDDDE3}" dt="2021-07-15T09:23:13.392" v="264" actId="20577"/>
          <ac:spMkLst>
            <pc:docMk/>
            <pc:sldMk cId="3981537462" sldId="596"/>
            <ac:spMk id="2" creationId="{00000000-0000-0000-0000-000000000000}"/>
          </ac:spMkLst>
        </pc:spChg>
        <pc:spChg chg="add del mod">
          <ac:chgData name="Ahmad Jbara" userId="02450cf3-e2b4-4010-b6c7-d08fe901c6cf" providerId="ADAL" clId="{A8545967-DA59-44D7-96FA-E94E7EEDDDE3}" dt="2021-07-15T09:27:46.793" v="301" actId="478"/>
          <ac:spMkLst>
            <pc:docMk/>
            <pc:sldMk cId="3981537462" sldId="596"/>
            <ac:spMk id="7" creationId="{9E0C34D8-92C5-47E6-8FBD-0F1E22C95C70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0" creationId="{2A54DCDE-FEFA-4424-AC5E-3DE125356F4D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1" creationId="{425C29D6-95F4-43B3-A7C4-BA380EE0799E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3" creationId="{6FB7578F-042F-4DB5-9FB8-BA6312A85EB3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4" creationId="{02867995-CA6B-4200-A7D2-EF52BCEEDB2E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5" creationId="{10F2B75A-4DEE-4D4E-89D8-F695792A62AC}"/>
          </ac:spMkLst>
        </pc:spChg>
        <pc:spChg chg="del">
          <ac:chgData name="Ahmad Jbara" userId="02450cf3-e2b4-4010-b6c7-d08fe901c6cf" providerId="ADAL" clId="{A8545967-DA59-44D7-96FA-E94E7EEDDDE3}" dt="2021-07-15T09:26:16.013" v="265" actId="478"/>
          <ac:spMkLst>
            <pc:docMk/>
            <pc:sldMk cId="3981537462" sldId="596"/>
            <ac:spMk id="16" creationId="{9394CEB9-9F7F-42DF-9E1C-3B2C12C751EA}"/>
          </ac:spMkLst>
        </pc:spChg>
        <pc:spChg chg="add mod">
          <ac:chgData name="Ahmad Jbara" userId="02450cf3-e2b4-4010-b6c7-d08fe901c6cf" providerId="ADAL" clId="{A8545967-DA59-44D7-96FA-E94E7EEDDDE3}" dt="2021-07-15T09:27:39.785" v="300" actId="1035"/>
          <ac:spMkLst>
            <pc:docMk/>
            <pc:sldMk cId="3981537462" sldId="596"/>
            <ac:spMk id="17" creationId="{8587A6FC-29C4-4B95-A41F-E96E6A41F3A3}"/>
          </ac:spMkLst>
        </pc:spChg>
        <pc:spChg chg="add mod">
          <ac:chgData name="Ahmad Jbara" userId="02450cf3-e2b4-4010-b6c7-d08fe901c6cf" providerId="ADAL" clId="{A8545967-DA59-44D7-96FA-E94E7EEDDDE3}" dt="2021-07-15T09:27:55.480" v="345" actId="1036"/>
          <ac:spMkLst>
            <pc:docMk/>
            <pc:sldMk cId="3981537462" sldId="596"/>
            <ac:spMk id="18" creationId="{576C8FAC-3545-4F61-959C-F63BF088DB85}"/>
          </ac:spMkLst>
        </pc:spChg>
        <pc:spChg chg="add mod">
          <ac:chgData name="Ahmad Jbara" userId="02450cf3-e2b4-4010-b6c7-d08fe901c6cf" providerId="ADAL" clId="{A8545967-DA59-44D7-96FA-E94E7EEDDDE3}" dt="2021-07-15T09:28:07.531" v="414" actId="1036"/>
          <ac:spMkLst>
            <pc:docMk/>
            <pc:sldMk cId="3981537462" sldId="596"/>
            <ac:spMk id="19" creationId="{4A6B95EE-34F8-4225-8C9C-2F4740F5BD39}"/>
          </ac:spMkLst>
        </pc:spChg>
        <pc:graphicFrameChg chg="del">
          <ac:chgData name="Ahmad Jbara" userId="02450cf3-e2b4-4010-b6c7-d08fe901c6cf" providerId="ADAL" clId="{A8545967-DA59-44D7-96FA-E94E7EEDDDE3}" dt="2021-07-15T09:26:16.013" v="265" actId="478"/>
          <ac:graphicFrameMkLst>
            <pc:docMk/>
            <pc:sldMk cId="3981537462" sldId="596"/>
            <ac:graphicFrameMk id="6" creationId="{119C48D4-BCE7-4F9E-AEBF-0F6AD6562EFD}"/>
          </ac:graphicFrameMkLst>
        </pc:graphicFrameChg>
        <pc:picChg chg="add mod">
          <ac:chgData name="Ahmad Jbara" userId="02450cf3-e2b4-4010-b6c7-d08fe901c6cf" providerId="ADAL" clId="{A8545967-DA59-44D7-96FA-E94E7EEDDDE3}" dt="2021-07-15T09:26:24.783" v="268" actId="1076"/>
          <ac:picMkLst>
            <pc:docMk/>
            <pc:sldMk cId="3981537462" sldId="596"/>
            <ac:picMk id="4" creationId="{CE2A1208-D6C7-4371-BBD8-7699F8EA8DE6}"/>
          </ac:picMkLst>
        </pc:picChg>
        <pc:picChg chg="del">
          <ac:chgData name="Ahmad Jbara" userId="02450cf3-e2b4-4010-b6c7-d08fe901c6cf" providerId="ADAL" clId="{A8545967-DA59-44D7-96FA-E94E7EEDDDE3}" dt="2021-07-15T09:26:16.013" v="265" actId="478"/>
          <ac:picMkLst>
            <pc:docMk/>
            <pc:sldMk cId="3981537462" sldId="596"/>
            <ac:picMk id="5" creationId="{F777BB06-5DC7-4BC9-9A7C-374460EB0DC8}"/>
          </ac:picMkLst>
        </pc:picChg>
        <pc:cxnChg chg="del">
          <ac:chgData name="Ahmad Jbara" userId="02450cf3-e2b4-4010-b6c7-d08fe901c6cf" providerId="ADAL" clId="{A8545967-DA59-44D7-96FA-E94E7EEDDDE3}" dt="2021-07-15T09:26:16.013" v="265" actId="478"/>
          <ac:cxnSpMkLst>
            <pc:docMk/>
            <pc:sldMk cId="3981537462" sldId="596"/>
            <ac:cxnSpMk id="12" creationId="{3F8ABC80-EF65-49A0-98B9-0C9F2B235451}"/>
          </ac:cxnSpMkLst>
        </pc:cxnChg>
      </pc:sldChg>
      <pc:sldChg chg="add">
        <pc:chgData name="Ahmad Jbara" userId="02450cf3-e2b4-4010-b6c7-d08fe901c6cf" providerId="ADAL" clId="{A8545967-DA59-44D7-96FA-E94E7EEDDDE3}" dt="2021-07-15T09:36:52.343" v="426" actId="2890"/>
        <pc:sldMkLst>
          <pc:docMk/>
          <pc:sldMk cId="2317689854" sldId="597"/>
        </pc:sldMkLst>
      </pc:sldChg>
      <pc:sldChg chg="addSp delSp modSp add mod delAnim modAnim">
        <pc:chgData name="Ahmad Jbara" userId="02450cf3-e2b4-4010-b6c7-d08fe901c6cf" providerId="ADAL" clId="{A8545967-DA59-44D7-96FA-E94E7EEDDDE3}" dt="2021-07-15T11:19:55.256" v="950" actId="1076"/>
        <pc:sldMkLst>
          <pc:docMk/>
          <pc:sldMk cId="1221506847" sldId="598"/>
        </pc:sldMkLst>
        <pc:spChg chg="mod">
          <ac:chgData name="Ahmad Jbara" userId="02450cf3-e2b4-4010-b6c7-d08fe901c6cf" providerId="ADAL" clId="{A8545967-DA59-44D7-96FA-E94E7EEDDDE3}" dt="2021-07-15T11:08:30.180" v="503" actId="20577"/>
          <ac:spMkLst>
            <pc:docMk/>
            <pc:sldMk cId="1221506847" sldId="598"/>
            <ac:spMk id="2" creationId="{00000000-0000-0000-0000-000000000000}"/>
          </ac:spMkLst>
        </pc:spChg>
        <pc:spChg chg="del">
          <ac:chgData name="Ahmad Jbara" userId="02450cf3-e2b4-4010-b6c7-d08fe901c6cf" providerId="ADAL" clId="{A8545967-DA59-44D7-96FA-E94E7EEDDDE3}" dt="2021-07-15T11:08:18.178" v="494" actId="478"/>
          <ac:spMkLst>
            <pc:docMk/>
            <pc:sldMk cId="1221506847" sldId="598"/>
            <ac:spMk id="3" creationId="{00000000-0000-0000-0000-000000000000}"/>
          </ac:spMkLst>
        </pc:spChg>
        <pc:spChg chg="add del mod">
          <ac:chgData name="Ahmad Jbara" userId="02450cf3-e2b4-4010-b6c7-d08fe901c6cf" providerId="ADAL" clId="{A8545967-DA59-44D7-96FA-E94E7EEDDDE3}" dt="2021-07-15T11:08:22.048" v="495" actId="478"/>
          <ac:spMkLst>
            <pc:docMk/>
            <pc:sldMk cId="1221506847" sldId="598"/>
            <ac:spMk id="5" creationId="{C363B45F-F99A-46FB-8BD4-5F25C271F81A}"/>
          </ac:spMkLst>
        </pc:spChg>
        <pc:spChg chg="add mod">
          <ac:chgData name="Ahmad Jbara" userId="02450cf3-e2b4-4010-b6c7-d08fe901c6cf" providerId="ADAL" clId="{A8545967-DA59-44D7-96FA-E94E7EEDDDE3}" dt="2021-07-15T11:13:43.896" v="942" actId="20577"/>
          <ac:spMkLst>
            <pc:docMk/>
            <pc:sldMk cId="1221506847" sldId="598"/>
            <ac:spMk id="8" creationId="{0BAE2421-7877-49C3-B513-1DD799660AA7}"/>
          </ac:spMkLst>
        </pc:spChg>
        <pc:picChg chg="add del mod">
          <ac:chgData name="Ahmad Jbara" userId="02450cf3-e2b4-4010-b6c7-d08fe901c6cf" providerId="ADAL" clId="{A8545967-DA59-44D7-96FA-E94E7EEDDDE3}" dt="2021-07-15T11:14:43.329" v="944" actId="478"/>
          <ac:picMkLst>
            <pc:docMk/>
            <pc:sldMk cId="1221506847" sldId="598"/>
            <ac:picMk id="7" creationId="{A14E77ED-A26D-498C-B4D5-050F18CCAEF6}"/>
          </ac:picMkLst>
        </pc:picChg>
        <pc:picChg chg="add del mod">
          <ac:chgData name="Ahmad Jbara" userId="02450cf3-e2b4-4010-b6c7-d08fe901c6cf" providerId="ADAL" clId="{A8545967-DA59-44D7-96FA-E94E7EEDDDE3}" dt="2021-07-15T11:19:47.490" v="948" actId="478"/>
          <ac:picMkLst>
            <pc:docMk/>
            <pc:sldMk cId="1221506847" sldId="598"/>
            <ac:picMk id="10" creationId="{3A0DF8A7-F669-44A6-9C14-C126E2724D80}"/>
          </ac:picMkLst>
        </pc:picChg>
        <pc:picChg chg="add mod">
          <ac:chgData name="Ahmad Jbara" userId="02450cf3-e2b4-4010-b6c7-d08fe901c6cf" providerId="ADAL" clId="{A8545967-DA59-44D7-96FA-E94E7EEDDDE3}" dt="2021-07-15T11:19:55.256" v="950" actId="1076"/>
          <ac:picMkLst>
            <pc:docMk/>
            <pc:sldMk cId="1221506847" sldId="598"/>
            <ac:picMk id="12" creationId="{EC6E323B-AAD8-48AF-97D7-E5DA28BCD5D9}"/>
          </ac:picMkLst>
        </pc:picChg>
      </pc:sldChg>
      <pc:sldChg chg="addSp delSp modSp add mod delAnim">
        <pc:chgData name="Ahmad Jbara" userId="02450cf3-e2b4-4010-b6c7-d08fe901c6cf" providerId="ADAL" clId="{A8545967-DA59-44D7-96FA-E94E7EEDDDE3}" dt="2021-07-15T11:25:54.239" v="959" actId="1076"/>
        <pc:sldMkLst>
          <pc:docMk/>
          <pc:sldMk cId="4093243437" sldId="599"/>
        </pc:sldMkLst>
        <pc:spChg chg="add del mod">
          <ac:chgData name="Ahmad Jbara" userId="02450cf3-e2b4-4010-b6c7-d08fe901c6cf" providerId="ADAL" clId="{A8545967-DA59-44D7-96FA-E94E7EEDDDE3}" dt="2021-07-15T11:25:43.808" v="956" actId="478"/>
          <ac:spMkLst>
            <pc:docMk/>
            <pc:sldMk cId="4093243437" sldId="599"/>
            <ac:spMk id="6" creationId="{426B3B60-967B-4503-A4C3-284891DF4172}"/>
          </ac:spMkLst>
        </pc:spChg>
        <pc:spChg chg="del">
          <ac:chgData name="Ahmad Jbara" userId="02450cf3-e2b4-4010-b6c7-d08fe901c6cf" providerId="ADAL" clId="{A8545967-DA59-44D7-96FA-E94E7EEDDDE3}" dt="2021-07-15T11:25:41.621" v="955" actId="478"/>
          <ac:spMkLst>
            <pc:docMk/>
            <pc:sldMk cId="4093243437" sldId="599"/>
            <ac:spMk id="8" creationId="{0BAE2421-7877-49C3-B513-1DD799660AA7}"/>
          </ac:spMkLst>
        </pc:spChg>
        <pc:picChg chg="add mod">
          <ac:chgData name="Ahmad Jbara" userId="02450cf3-e2b4-4010-b6c7-d08fe901c6cf" providerId="ADAL" clId="{A8545967-DA59-44D7-96FA-E94E7EEDDDE3}" dt="2021-07-15T11:25:54.239" v="959" actId="1076"/>
          <ac:picMkLst>
            <pc:docMk/>
            <pc:sldMk cId="4093243437" sldId="599"/>
            <ac:picMk id="4" creationId="{638CFC65-E8E8-4C55-9A6C-3BEA9DFC7B40}"/>
          </ac:picMkLst>
        </pc:picChg>
        <pc:picChg chg="del">
          <ac:chgData name="Ahmad Jbara" userId="02450cf3-e2b4-4010-b6c7-d08fe901c6cf" providerId="ADAL" clId="{A8545967-DA59-44D7-96FA-E94E7EEDDDE3}" dt="2021-07-15T11:25:30.424" v="951" actId="478"/>
          <ac:picMkLst>
            <pc:docMk/>
            <pc:sldMk cId="4093243437" sldId="599"/>
            <ac:picMk id="7" creationId="{A14E77ED-A26D-498C-B4D5-050F18CCAEF6}"/>
          </ac:picMkLst>
        </pc:picChg>
      </pc:sldChg>
      <pc:sldChg chg="addSp delSp modSp add mod">
        <pc:chgData name="Ahmad Jbara" userId="02450cf3-e2b4-4010-b6c7-d08fe901c6cf" providerId="ADAL" clId="{A8545967-DA59-44D7-96FA-E94E7EEDDDE3}" dt="2021-07-15T11:32:20.458" v="963" actId="1076"/>
        <pc:sldMkLst>
          <pc:docMk/>
          <pc:sldMk cId="3403963474" sldId="600"/>
        </pc:sldMkLst>
        <pc:picChg chg="del">
          <ac:chgData name="Ahmad Jbara" userId="02450cf3-e2b4-4010-b6c7-d08fe901c6cf" providerId="ADAL" clId="{A8545967-DA59-44D7-96FA-E94E7EEDDDE3}" dt="2021-07-15T11:32:16.003" v="961" actId="478"/>
          <ac:picMkLst>
            <pc:docMk/>
            <pc:sldMk cId="3403963474" sldId="600"/>
            <ac:picMk id="4" creationId="{638CFC65-E8E8-4C55-9A6C-3BEA9DFC7B40}"/>
          </ac:picMkLst>
        </pc:picChg>
        <pc:picChg chg="add mod">
          <ac:chgData name="Ahmad Jbara" userId="02450cf3-e2b4-4010-b6c7-d08fe901c6cf" providerId="ADAL" clId="{A8545967-DA59-44D7-96FA-E94E7EEDDDE3}" dt="2021-07-15T11:32:20.458" v="963" actId="1076"/>
          <ac:picMkLst>
            <pc:docMk/>
            <pc:sldMk cId="3403963474" sldId="600"/>
            <ac:picMk id="5" creationId="{665EC5E9-5B58-4763-9B84-6073748C3E0D}"/>
          </ac:picMkLst>
        </pc:picChg>
      </pc:sldChg>
      <pc:sldChg chg="addSp delSp modSp add mod">
        <pc:chgData name="Ahmad Jbara" userId="02450cf3-e2b4-4010-b6c7-d08fe901c6cf" providerId="ADAL" clId="{A8545967-DA59-44D7-96FA-E94E7EEDDDE3}" dt="2021-07-15T11:35:54.400" v="969" actId="1076"/>
        <pc:sldMkLst>
          <pc:docMk/>
          <pc:sldMk cId="3809613000" sldId="601"/>
        </pc:sldMkLst>
        <pc:picChg chg="add mod">
          <ac:chgData name="Ahmad Jbara" userId="02450cf3-e2b4-4010-b6c7-d08fe901c6cf" providerId="ADAL" clId="{A8545967-DA59-44D7-96FA-E94E7EEDDDE3}" dt="2021-07-15T11:35:54.400" v="969" actId="1076"/>
          <ac:picMkLst>
            <pc:docMk/>
            <pc:sldMk cId="3809613000" sldId="601"/>
            <ac:picMk id="4" creationId="{015FDF7F-3D9E-4386-8F1C-B4B75C936AFD}"/>
          </ac:picMkLst>
        </pc:picChg>
        <pc:picChg chg="del">
          <ac:chgData name="Ahmad Jbara" userId="02450cf3-e2b4-4010-b6c7-d08fe901c6cf" providerId="ADAL" clId="{A8545967-DA59-44D7-96FA-E94E7EEDDDE3}" dt="2021-07-15T11:35:44.103" v="965" actId="478"/>
          <ac:picMkLst>
            <pc:docMk/>
            <pc:sldMk cId="3809613000" sldId="601"/>
            <ac:picMk id="5" creationId="{665EC5E9-5B58-4763-9B84-6073748C3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311D-0D29-44D4-ABAC-7277E105009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36754-3090-4877-8B57-6898FE4D8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6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817D1-82F1-4C43-9E7E-5F1B630B99B2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6ECE-28E6-C144-B6ED-DDBFB9371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9074330" cy="1687339"/>
          </a:xfrm>
        </p:spPr>
        <p:txBody>
          <a:bodyPr>
            <a:normAutofit/>
          </a:bodyPr>
          <a:lstStyle/>
          <a:p>
            <a:r>
              <a:rPr lang="en-US" sz="4500" dirty="0" err="1"/>
              <a:t>Hashable</a:t>
            </a:r>
            <a:r>
              <a:rPr lang="en-US" sz="45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91945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A larger table helps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A1208-D6C7-4371-BBD8-7699F8EA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12" y="1319212"/>
            <a:ext cx="3733800" cy="421957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587A6FC-29C4-4B95-A41F-E96E6A41F3A3}"/>
              </a:ext>
            </a:extLst>
          </p:cNvPr>
          <p:cNvSpPr/>
          <p:nvPr/>
        </p:nvSpPr>
        <p:spPr>
          <a:xfrm>
            <a:off x="3409405" y="2227215"/>
            <a:ext cx="235131" cy="22642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6C8FAC-3545-4F61-959C-F63BF088DB85}"/>
              </a:ext>
            </a:extLst>
          </p:cNvPr>
          <p:cNvSpPr/>
          <p:nvPr/>
        </p:nvSpPr>
        <p:spPr>
          <a:xfrm>
            <a:off x="3370212" y="3494314"/>
            <a:ext cx="235131" cy="22642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A6B95EE-34F8-4225-8C9C-2F4740F5BD39}"/>
              </a:ext>
            </a:extLst>
          </p:cNvPr>
          <p:cNvSpPr/>
          <p:nvPr/>
        </p:nvSpPr>
        <p:spPr>
          <a:xfrm>
            <a:off x="3370213" y="4748354"/>
            <a:ext cx="235131" cy="226423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3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A protocol that defines </a:t>
            </a:r>
            <a:r>
              <a:rPr lang="en-US" sz="3600" dirty="0" err="1"/>
              <a:t>hashable</a:t>
            </a:r>
            <a:r>
              <a:rPr lang="en-US" sz="3600" dirty="0"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This protocol consists of two methods: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__hash__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ym typeface="Wingdings" panose="05000000000000000000" pitchFamily="2" charset="2"/>
              </a:rPr>
              <a:t>method that returns a hash value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ym typeface="Wingdings" panose="05000000000000000000" pitchFamily="2" charset="2"/>
              </a:rPr>
              <a:t>Default for user-defined classes is based on object id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__</a:t>
            </a:r>
            <a:r>
              <a:rPr lang="en-US" sz="2000" dirty="0" err="1">
                <a:sym typeface="Wingdings" panose="05000000000000000000" pitchFamily="2" charset="2"/>
              </a:rPr>
              <a:t>eq</a:t>
            </a:r>
            <a:r>
              <a:rPr lang="en-US" sz="2000" dirty="0">
                <a:sym typeface="Wingdings" panose="05000000000000000000" pitchFamily="2" charset="2"/>
              </a:rPr>
              <a:t>__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ym typeface="Wingdings" panose="05000000000000000000" pitchFamily="2" charset="2"/>
              </a:rPr>
              <a:t>method that compares equality between two objects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sym typeface="Wingdings" panose="05000000000000000000" pitchFamily="2" charset="2"/>
              </a:rPr>
              <a:t>Default for user-defined objects is false except comparing an object with itself.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Two objects that are compared to be equal MUST have the same hash value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The reverse does not need to be true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77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Object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You have to implement __</a:t>
            </a:r>
            <a:r>
              <a:rPr lang="en-US" sz="2400" dirty="0" err="1">
                <a:sym typeface="Wingdings" panose="05000000000000000000" pitchFamily="2" charset="2"/>
              </a:rPr>
              <a:t>eq</a:t>
            </a:r>
            <a:r>
              <a:rPr lang="en-US" sz="2400" dirty="0">
                <a:sym typeface="Wingdings" panose="05000000000000000000" pitchFamily="2" charset="2"/>
              </a:rPr>
              <a:t>__(self, other)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Returns True if </a:t>
            </a:r>
            <a:r>
              <a:rPr lang="en-US" sz="2000" i="1" dirty="0">
                <a:sym typeface="Wingdings" panose="05000000000000000000" pitchFamily="2" charset="2"/>
              </a:rPr>
              <a:t>self</a:t>
            </a:r>
            <a:r>
              <a:rPr lang="en-US" sz="2000" dirty="0">
                <a:sym typeface="Wingdings" panose="05000000000000000000" pitchFamily="2" charset="2"/>
              </a:rPr>
              <a:t> is equal to </a:t>
            </a:r>
            <a:r>
              <a:rPr lang="en-US" sz="2000" i="1" dirty="0">
                <a:sym typeface="Wingdings" panose="05000000000000000000" pitchFamily="2" charset="2"/>
              </a:rPr>
              <a:t>other</a:t>
            </a:r>
            <a:r>
              <a:rPr lang="en-US" sz="2000" dirty="0">
                <a:sym typeface="Wingdings" panose="05000000000000000000" pitchFamily="2" charset="2"/>
              </a:rPr>
              <a:t>, False otherwise.</a:t>
            </a:r>
            <a:endParaRPr lang="en-US" sz="2000" b="1" i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Raises an exception if __</a:t>
            </a:r>
            <a:r>
              <a:rPr lang="en-US" sz="2000" dirty="0" err="1">
                <a:sym typeface="Wingdings" panose="05000000000000000000" pitchFamily="2" charset="2"/>
              </a:rPr>
              <a:t>eq</a:t>
            </a:r>
            <a:r>
              <a:rPr lang="en-US" sz="2000" dirty="0">
                <a:sym typeface="Wingdings" panose="05000000000000000000" pitchFamily="2" charset="2"/>
              </a:rPr>
              <a:t>__ does not how to compare between </a:t>
            </a:r>
            <a:r>
              <a:rPr lang="en-US" sz="2000" i="1" dirty="0">
                <a:sym typeface="Wingdings" panose="05000000000000000000" pitchFamily="2" charset="2"/>
              </a:rPr>
              <a:t>self</a:t>
            </a:r>
            <a:r>
              <a:rPr lang="en-US" sz="2000" dirty="0">
                <a:sym typeface="Wingdings" panose="05000000000000000000" pitchFamily="2" charset="2"/>
              </a:rPr>
              <a:t> and </a:t>
            </a:r>
            <a:r>
              <a:rPr lang="en-US" sz="2000" i="1" dirty="0">
                <a:sym typeface="Wingdings" panose="05000000000000000000" pitchFamily="2" charset="2"/>
              </a:rPr>
              <a:t>other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Default behavior of __</a:t>
            </a:r>
            <a:r>
              <a:rPr lang="en-US" sz="2400" dirty="0" err="1">
                <a:sym typeface="Wingdings" panose="05000000000000000000" pitchFamily="2" charset="2"/>
              </a:rPr>
              <a:t>eq</a:t>
            </a:r>
            <a:r>
              <a:rPr lang="en-US" sz="2400" dirty="0">
                <a:sym typeface="Wingdings" panose="05000000000000000000" pitchFamily="2" charset="2"/>
              </a:rPr>
              <a:t>__ returns True just if you compare an object with itself.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Two objects with same content but different ids will yield False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Two references that point to the same object will yield True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04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Object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You have to implement __</a:t>
            </a:r>
            <a:r>
              <a:rPr lang="en-US" sz="2400" dirty="0" err="1">
                <a:sym typeface="Wingdings" panose="05000000000000000000" pitchFamily="2" charset="2"/>
              </a:rPr>
              <a:t>eq</a:t>
            </a:r>
            <a:r>
              <a:rPr lang="en-US" sz="2400" dirty="0">
                <a:sym typeface="Wingdings" panose="05000000000000000000" pitchFamily="2" charset="2"/>
              </a:rPr>
              <a:t>__(self, other) method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Returns True if </a:t>
            </a:r>
            <a:r>
              <a:rPr lang="en-US" sz="2000" i="1" dirty="0">
                <a:sym typeface="Wingdings" panose="05000000000000000000" pitchFamily="2" charset="2"/>
              </a:rPr>
              <a:t>self</a:t>
            </a:r>
            <a:r>
              <a:rPr lang="en-US" sz="2000" dirty="0">
                <a:sym typeface="Wingdings" panose="05000000000000000000" pitchFamily="2" charset="2"/>
              </a:rPr>
              <a:t> is equal to </a:t>
            </a:r>
            <a:r>
              <a:rPr lang="en-US" sz="2000" i="1" dirty="0">
                <a:sym typeface="Wingdings" panose="05000000000000000000" pitchFamily="2" charset="2"/>
              </a:rPr>
              <a:t>other</a:t>
            </a:r>
            <a:r>
              <a:rPr lang="en-US" sz="2000" dirty="0">
                <a:sym typeface="Wingdings" panose="05000000000000000000" pitchFamily="2" charset="2"/>
              </a:rPr>
              <a:t>, False otherwise.</a:t>
            </a:r>
            <a:endParaRPr lang="en-US" sz="2000" b="1" i="1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Raises an exception if __</a:t>
            </a:r>
            <a:r>
              <a:rPr lang="en-US" sz="2000" dirty="0" err="1">
                <a:sym typeface="Wingdings" panose="05000000000000000000" pitchFamily="2" charset="2"/>
              </a:rPr>
              <a:t>eq</a:t>
            </a:r>
            <a:r>
              <a:rPr lang="en-US" sz="2000" dirty="0">
                <a:sym typeface="Wingdings" panose="05000000000000000000" pitchFamily="2" charset="2"/>
              </a:rPr>
              <a:t>__ does not how to compare between </a:t>
            </a:r>
            <a:r>
              <a:rPr lang="en-US" sz="2000" i="1" dirty="0">
                <a:sym typeface="Wingdings" panose="05000000000000000000" pitchFamily="2" charset="2"/>
              </a:rPr>
              <a:t>self</a:t>
            </a:r>
            <a:r>
              <a:rPr lang="en-US" sz="2000" dirty="0">
                <a:sym typeface="Wingdings" panose="05000000000000000000" pitchFamily="2" charset="2"/>
              </a:rPr>
              <a:t> and </a:t>
            </a:r>
            <a:r>
              <a:rPr lang="en-US" sz="2000" i="1" dirty="0">
                <a:sym typeface="Wingdings" panose="05000000000000000000" pitchFamily="2" charset="2"/>
              </a:rPr>
              <a:t>other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Default behavior of __</a:t>
            </a:r>
            <a:r>
              <a:rPr lang="en-US" sz="2400" dirty="0" err="1">
                <a:sym typeface="Wingdings" panose="05000000000000000000" pitchFamily="2" charset="2"/>
              </a:rPr>
              <a:t>eq</a:t>
            </a:r>
            <a:r>
              <a:rPr lang="en-US" sz="2400" dirty="0">
                <a:sym typeface="Wingdings" panose="05000000000000000000" pitchFamily="2" charset="2"/>
              </a:rPr>
              <a:t>__ returns True just if you compare an object with itself.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Two objects with same content but different ids will yield False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Two references that point to the same object will yield True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768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Making user-defined classes </a:t>
            </a:r>
            <a:r>
              <a:rPr lang="en-US" sz="3600" dirty="0" err="1"/>
              <a:t>hashable</a:t>
            </a:r>
            <a:endParaRPr lang="en-US" sz="3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AE2421-7877-49C3-B513-1DD799660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9524"/>
            <a:ext cx="3175214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By default, they are </a:t>
            </a:r>
            <a:r>
              <a:rPr lang="en-US" sz="2400" dirty="0" err="1">
                <a:sym typeface="Wingdings" panose="05000000000000000000" pitchFamily="2" charset="2"/>
              </a:rPr>
              <a:t>hashable</a:t>
            </a:r>
            <a:endParaRPr lang="en-US" sz="24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6E323B-AAD8-48AF-97D7-E5DA28BC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98" y="1933983"/>
            <a:ext cx="3829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Making user-defined classes </a:t>
            </a:r>
            <a:r>
              <a:rPr lang="en-US" sz="3600" dirty="0" err="1"/>
              <a:t>hashable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CFC65-E8E8-4C55-9A6C-3BEA9DFC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23" y="1147156"/>
            <a:ext cx="5613354" cy="5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Making user-defined classes </a:t>
            </a:r>
            <a:r>
              <a:rPr lang="en-US" sz="3600" dirty="0" err="1"/>
              <a:t>hashable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EC5E9-5B58-4763-9B84-6073748C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243420"/>
            <a:ext cx="48672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6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Making user-defined classes </a:t>
            </a:r>
            <a:r>
              <a:rPr lang="en-US" sz="3600" dirty="0" err="1"/>
              <a:t>hashable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FDF7F-3D9E-4386-8F1C-B4B75C93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02" y="1079864"/>
            <a:ext cx="523875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1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7988"/>
            <a:ext cx="7886700" cy="5715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A </a:t>
            </a:r>
            <a:r>
              <a:rPr lang="en-US" sz="2400" b="1" dirty="0">
                <a:sym typeface="Wingdings" panose="05000000000000000000" pitchFamily="2" charset="2"/>
              </a:rPr>
              <a:t>hash function </a:t>
            </a:r>
            <a:r>
              <a:rPr lang="en-US" sz="2400" dirty="0">
                <a:sym typeface="Wingdings" panose="05000000000000000000" pitchFamily="2" charset="2"/>
              </a:rPr>
              <a:t>takes a key and returns an integer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Most classes in Python implement the __hash__  (hash) method that does this for </a:t>
            </a:r>
            <a:r>
              <a:rPr lang="en-US" sz="2400" b="1" i="1" dirty="0" err="1">
                <a:sym typeface="Wingdings" panose="05000000000000000000" pitchFamily="2" charset="2"/>
              </a:rPr>
              <a:t>hashable</a:t>
            </a:r>
            <a:r>
              <a:rPr lang="en-US" sz="2400" dirty="0">
                <a:sym typeface="Wingdings" panose="05000000000000000000" pitchFamily="2" charset="2"/>
              </a:rPr>
              <a:t> objects of that class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786B1-FFAD-4324-8556-46ABEDC5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807289"/>
            <a:ext cx="3046367" cy="3838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08FA5-4309-4B7B-A179-80909CD6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17" y="2807289"/>
            <a:ext cx="421494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 err="1"/>
              <a:t>Hashable</a:t>
            </a:r>
            <a:r>
              <a:rPr lang="en-US" sz="3600" dirty="0"/>
              <a:t> object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9" y="1249033"/>
            <a:ext cx="77438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311"/>
            <a:ext cx="7886700" cy="1122845"/>
          </a:xfrm>
        </p:spPr>
        <p:txBody>
          <a:bodyPr>
            <a:noAutofit/>
          </a:bodyPr>
          <a:lstStyle/>
          <a:p>
            <a:r>
              <a:rPr lang="en-US" sz="3600" dirty="0"/>
              <a:t>Object hashes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An object hash is a number that represents the value of the object</a:t>
            </a:r>
            <a:endParaRPr lang="en-US" sz="2000" i="1" dirty="0">
              <a:sym typeface="Wingdings" panose="05000000000000000000" pitchFamily="2" charset="2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Can be obtained using the hash(</a:t>
            </a:r>
            <a:r>
              <a:rPr lang="en-US" sz="2400" i="1" dirty="0">
                <a:sym typeface="Wingdings" panose="05000000000000000000" pitchFamily="2" charset="2"/>
              </a:rPr>
              <a:t>object</a:t>
            </a:r>
            <a:r>
              <a:rPr lang="en-US" sz="2400" dirty="0">
                <a:sym typeface="Wingdings" panose="05000000000000000000" pitchFamily="2" charset="2"/>
              </a:rPr>
              <a:t>) method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The built-in </a:t>
            </a:r>
            <a:r>
              <a:rPr lang="en-US" sz="2400" i="1" dirty="0">
                <a:sym typeface="Wingdings" panose="05000000000000000000" pitchFamily="2" charset="2"/>
              </a:rPr>
              <a:t>hash</a:t>
            </a:r>
            <a:r>
              <a:rPr lang="en-US" sz="2400" dirty="0">
                <a:sym typeface="Wingdings" panose="05000000000000000000" pitchFamily="2" charset="2"/>
              </a:rPr>
              <a:t> calls the </a:t>
            </a:r>
            <a:r>
              <a:rPr lang="en-US" sz="2400" i="1" dirty="0">
                <a:sym typeface="Wingdings" panose="05000000000000000000" pitchFamily="2" charset="2"/>
              </a:rPr>
              <a:t>__hash__ </a:t>
            </a:r>
            <a:r>
              <a:rPr lang="en-US" sz="2400" dirty="0">
                <a:sym typeface="Wingdings" panose="05000000000000000000" pitchFamily="2" charset="2"/>
              </a:rPr>
              <a:t>method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This is possible if the object is </a:t>
            </a:r>
            <a:r>
              <a:rPr lang="en-US" sz="2400" i="1" dirty="0" err="1">
                <a:sym typeface="Wingdings" panose="05000000000000000000" pitchFamily="2" charset="2"/>
              </a:rPr>
              <a:t>hashable</a:t>
            </a:r>
            <a:endParaRPr lang="en-US" sz="2400" i="1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873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9524"/>
            <a:ext cx="7886700" cy="571588"/>
          </a:xfrm>
        </p:spPr>
        <p:txBody>
          <a:bodyPr>
            <a:no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400" dirty="0">
                <a:sym typeface="Wingdings" panose="05000000000000000000" pitchFamily="2" charset="2"/>
              </a:rPr>
              <a:t>Allow to map a set of unique keys to values</a:t>
            </a:r>
            <a:endParaRPr lang="en-US" sz="2000" i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Only </a:t>
            </a:r>
            <a:r>
              <a:rPr lang="en-US" sz="2400" dirty="0" err="1">
                <a:sym typeface="Wingdings" panose="05000000000000000000" pitchFamily="2" charset="2"/>
              </a:rPr>
              <a:t>hashable</a:t>
            </a:r>
            <a:r>
              <a:rPr lang="en-US" sz="2400" dirty="0">
                <a:sym typeface="Wingdings" panose="05000000000000000000" pitchFamily="2" charset="2"/>
              </a:rPr>
              <a:t> objects can be used as keys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Object is </a:t>
            </a:r>
            <a:r>
              <a:rPr lang="en-US" sz="2400" dirty="0" err="1">
                <a:sym typeface="Wingdings" panose="05000000000000000000" pitchFamily="2" charset="2"/>
              </a:rPr>
              <a:t>hashable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If it has a hash value that never changes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Can be compared to others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Every built-in immutable object in Python is also </a:t>
            </a:r>
            <a:r>
              <a:rPr lang="en-US" sz="2400" dirty="0" err="1">
                <a:sym typeface="Wingdings" panose="05000000000000000000" pitchFamily="2" charset="2"/>
              </a:rPr>
              <a:t>hashable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ym typeface="Wingdings" panose="05000000000000000000" pitchFamily="2" charset="2"/>
              </a:rPr>
              <a:t>Mutable types such as: list, dictionary, set are not </a:t>
            </a:r>
            <a:r>
              <a:rPr lang="en-US" sz="2400" dirty="0" err="1">
                <a:sym typeface="Wingdings" panose="05000000000000000000" pitchFamily="2" charset="2"/>
              </a:rPr>
              <a:t>hashables</a:t>
            </a:r>
            <a:endParaRPr lang="en-US" sz="24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Cannot be used as keys in dictionaries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7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How does it work?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9C48D4-BCE7-4F9E-AEBF-0F6AD656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95734"/>
              </p:ext>
            </p:extLst>
          </p:nvPr>
        </p:nvGraphicFramePr>
        <p:xfrm>
          <a:off x="6171111" y="1337582"/>
          <a:ext cx="2466159" cy="34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3">
                  <a:extLst>
                    <a:ext uri="{9D8B030D-6E8A-4147-A177-3AD203B41FA5}">
                      <a16:colId xmlns:a16="http://schemas.microsoft.com/office/drawing/2014/main" val="4229033130"/>
                    </a:ext>
                  </a:extLst>
                </a:gridCol>
                <a:gridCol w="2155606">
                  <a:extLst>
                    <a:ext uri="{9D8B030D-6E8A-4147-A177-3AD203B41FA5}">
                      <a16:colId xmlns:a16="http://schemas.microsoft.com/office/drawing/2014/main" val="391001273"/>
                    </a:ext>
                  </a:extLst>
                </a:gridCol>
              </a:tblGrid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82544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310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41836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7637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47880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4003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0550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957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09A5AB0-722A-484C-81F2-31F7DB57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9" y="1337582"/>
            <a:ext cx="31908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How does it work?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9C48D4-BCE7-4F9E-AEBF-0F6AD656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39007"/>
              </p:ext>
            </p:extLst>
          </p:nvPr>
        </p:nvGraphicFramePr>
        <p:xfrm>
          <a:off x="6171111" y="1337582"/>
          <a:ext cx="2466159" cy="34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3">
                  <a:extLst>
                    <a:ext uri="{9D8B030D-6E8A-4147-A177-3AD203B41FA5}">
                      <a16:colId xmlns:a16="http://schemas.microsoft.com/office/drawing/2014/main" val="4229033130"/>
                    </a:ext>
                  </a:extLst>
                </a:gridCol>
                <a:gridCol w="2155606">
                  <a:extLst>
                    <a:ext uri="{9D8B030D-6E8A-4147-A177-3AD203B41FA5}">
                      <a16:colId xmlns:a16="http://schemas.microsoft.com/office/drawing/2014/main" val="391001273"/>
                    </a:ext>
                  </a:extLst>
                </a:gridCol>
              </a:tblGrid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82544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310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41836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7637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47880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4003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0550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9573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09A5AB0-722A-484C-81F2-31F7DB57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9" y="1337582"/>
            <a:ext cx="3190875" cy="21240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ABC80-EF65-49A0-98B9-0C9F2B235451}"/>
              </a:ext>
            </a:extLst>
          </p:cNvPr>
          <p:cNvCxnSpPr/>
          <p:nvPr/>
        </p:nvCxnSpPr>
        <p:spPr>
          <a:xfrm flipV="1">
            <a:off x="1471749" y="2847703"/>
            <a:ext cx="4699362" cy="3657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B7578F-042F-4DB5-9FB8-BA6312A85EB3}"/>
              </a:ext>
            </a:extLst>
          </p:cNvPr>
          <p:cNvSpPr txBox="1"/>
          <p:nvPr/>
        </p:nvSpPr>
        <p:spPr>
          <a:xfrm>
            <a:off x="6417122" y="2707369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(“123”, 90, hash value)</a:t>
            </a:r>
          </a:p>
        </p:txBody>
      </p:sp>
    </p:spTree>
    <p:extLst>
      <p:ext uri="{BB962C8B-B14F-4D97-AF65-F5344CB8AC3E}">
        <p14:creationId xmlns:p14="http://schemas.microsoft.com/office/powerpoint/2010/main" val="264783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How does it work?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9C48D4-BCE7-4F9E-AEBF-0F6AD656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33685"/>
              </p:ext>
            </p:extLst>
          </p:nvPr>
        </p:nvGraphicFramePr>
        <p:xfrm>
          <a:off x="6171111" y="1337582"/>
          <a:ext cx="2466159" cy="34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3">
                  <a:extLst>
                    <a:ext uri="{9D8B030D-6E8A-4147-A177-3AD203B41FA5}">
                      <a16:colId xmlns:a16="http://schemas.microsoft.com/office/drawing/2014/main" val="4229033130"/>
                    </a:ext>
                  </a:extLst>
                </a:gridCol>
                <a:gridCol w="2155606">
                  <a:extLst>
                    <a:ext uri="{9D8B030D-6E8A-4147-A177-3AD203B41FA5}">
                      <a16:colId xmlns:a16="http://schemas.microsoft.com/office/drawing/2014/main" val="391001273"/>
                    </a:ext>
                  </a:extLst>
                </a:gridCol>
              </a:tblGrid>
              <a:tr h="4360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82544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310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41836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7637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47880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4003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0550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95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B7578F-042F-4DB5-9FB8-BA6312A85EB3}"/>
              </a:ext>
            </a:extLst>
          </p:cNvPr>
          <p:cNvSpPr txBox="1"/>
          <p:nvPr/>
        </p:nvSpPr>
        <p:spPr>
          <a:xfrm>
            <a:off x="6417122" y="2707369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(“123”, 90, hash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5243-3F78-4D3F-A8AA-69D75184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2" y="1341937"/>
            <a:ext cx="3238500" cy="2009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ABC80-EF65-49A0-98B9-0C9F2B235451}"/>
              </a:ext>
            </a:extLst>
          </p:cNvPr>
          <p:cNvCxnSpPr>
            <a:cxnSpLocks/>
          </p:cNvCxnSpPr>
          <p:nvPr/>
        </p:nvCxnSpPr>
        <p:spPr>
          <a:xfrm flipV="1">
            <a:off x="1584960" y="1985555"/>
            <a:ext cx="4586151" cy="79247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867995-CA6B-4200-A7D2-EF52BCEEDB2E}"/>
              </a:ext>
            </a:extLst>
          </p:cNvPr>
          <p:cNvSpPr txBox="1"/>
          <p:nvPr/>
        </p:nvSpPr>
        <p:spPr>
          <a:xfrm>
            <a:off x="6417122" y="1837810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(“456”, 85, hash value)</a:t>
            </a:r>
          </a:p>
        </p:txBody>
      </p:sp>
    </p:spTree>
    <p:extLst>
      <p:ext uri="{BB962C8B-B14F-4D97-AF65-F5344CB8AC3E}">
        <p14:creationId xmlns:p14="http://schemas.microsoft.com/office/powerpoint/2010/main" val="51447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8814"/>
            <a:ext cx="7886700" cy="855583"/>
          </a:xfrm>
        </p:spPr>
        <p:txBody>
          <a:bodyPr>
            <a:noAutofit/>
          </a:bodyPr>
          <a:lstStyle/>
          <a:p>
            <a:r>
              <a:rPr lang="en-US" sz="3600" dirty="0"/>
              <a:t>How does it work?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9C48D4-BCE7-4F9E-AEBF-0F6AD6562EFD}"/>
              </a:ext>
            </a:extLst>
          </p:cNvPr>
          <p:cNvGraphicFramePr>
            <a:graphicFrameLocks noGrp="1"/>
          </p:cNvGraphicFramePr>
          <p:nvPr/>
        </p:nvGraphicFramePr>
        <p:xfrm>
          <a:off x="6171111" y="1337582"/>
          <a:ext cx="2466159" cy="34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53">
                  <a:extLst>
                    <a:ext uri="{9D8B030D-6E8A-4147-A177-3AD203B41FA5}">
                      <a16:colId xmlns:a16="http://schemas.microsoft.com/office/drawing/2014/main" val="4229033130"/>
                    </a:ext>
                  </a:extLst>
                </a:gridCol>
                <a:gridCol w="2155606">
                  <a:extLst>
                    <a:ext uri="{9D8B030D-6E8A-4147-A177-3AD203B41FA5}">
                      <a16:colId xmlns:a16="http://schemas.microsoft.com/office/drawing/2014/main" val="391001273"/>
                    </a:ext>
                  </a:extLst>
                </a:gridCol>
              </a:tblGrid>
              <a:tr h="4360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82544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8310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41836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76378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47880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4003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05501"/>
                  </a:ext>
                </a:extLst>
              </a:tr>
              <a:tr h="43606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95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B7578F-042F-4DB5-9FB8-BA6312A85EB3}"/>
              </a:ext>
            </a:extLst>
          </p:cNvPr>
          <p:cNvSpPr txBox="1"/>
          <p:nvPr/>
        </p:nvSpPr>
        <p:spPr>
          <a:xfrm>
            <a:off x="6417122" y="2707369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(“123”, 90, hash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67995-CA6B-4200-A7D2-EF52BCEEDB2E}"/>
              </a:ext>
            </a:extLst>
          </p:cNvPr>
          <p:cNvSpPr txBox="1"/>
          <p:nvPr/>
        </p:nvSpPr>
        <p:spPr>
          <a:xfrm>
            <a:off x="6417122" y="1837810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(“456”, 85, hash value)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7BB06-5DC7-4BC9-9A7C-374460EB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37582"/>
            <a:ext cx="3257550" cy="2114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ABC80-EF65-49A0-98B9-0C9F2B235451}"/>
              </a:ext>
            </a:extLst>
          </p:cNvPr>
          <p:cNvCxnSpPr>
            <a:cxnSpLocks/>
          </p:cNvCxnSpPr>
          <p:nvPr/>
        </p:nvCxnSpPr>
        <p:spPr>
          <a:xfrm>
            <a:off x="1645920" y="2707369"/>
            <a:ext cx="4525191" cy="1846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2A54DCDE-FEFA-4424-AC5E-3DE125356F4D}"/>
              </a:ext>
            </a:extLst>
          </p:cNvPr>
          <p:cNvSpPr/>
          <p:nvPr/>
        </p:nvSpPr>
        <p:spPr>
          <a:xfrm rot="13994736">
            <a:off x="5986172" y="2862484"/>
            <a:ext cx="615892" cy="628525"/>
          </a:xfrm>
          <a:prstGeom prst="arc">
            <a:avLst>
              <a:gd name="adj1" fmla="val 15738242"/>
              <a:gd name="adj2" fmla="val 0"/>
            </a:avLst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2B75A-4DEE-4D4E-89D8-F695792A62AC}"/>
              </a:ext>
            </a:extLst>
          </p:cNvPr>
          <p:cNvSpPr txBox="1"/>
          <p:nvPr/>
        </p:nvSpPr>
        <p:spPr>
          <a:xfrm>
            <a:off x="6443248" y="3159447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(“457”, 73, hash value)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C29D6-95F4-43B3-A7C4-BA380EE0799E}"/>
              </a:ext>
            </a:extLst>
          </p:cNvPr>
          <p:cNvSpPr txBox="1"/>
          <p:nvPr/>
        </p:nvSpPr>
        <p:spPr>
          <a:xfrm>
            <a:off x="4472687" y="2999697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probing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4CEB9-9F7F-42DF-9E1C-3B2C12C751EA}"/>
              </a:ext>
            </a:extLst>
          </p:cNvPr>
          <p:cNvSpPr txBox="1"/>
          <p:nvPr/>
        </p:nvSpPr>
        <p:spPr>
          <a:xfrm>
            <a:off x="4324195" y="2515540"/>
            <a:ext cx="94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6889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19130</TotalTime>
  <Words>513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Hashable Objects</vt:lpstr>
      <vt:lpstr>Hash functions</vt:lpstr>
      <vt:lpstr>Hashable object</vt:lpstr>
      <vt:lpstr>Object hashes</vt:lpstr>
      <vt:lpstr>Dictionaries</vt:lpstr>
      <vt:lpstr>How does it work?</vt:lpstr>
      <vt:lpstr>How does it work?</vt:lpstr>
      <vt:lpstr>How does it work?</vt:lpstr>
      <vt:lpstr>How does it work?</vt:lpstr>
      <vt:lpstr>A larger table helps</vt:lpstr>
      <vt:lpstr>A protocol that defines hashable objects</vt:lpstr>
      <vt:lpstr>Object equality</vt:lpstr>
      <vt:lpstr>Object equality</vt:lpstr>
      <vt:lpstr>Making user-defined classes hashable</vt:lpstr>
      <vt:lpstr>Making user-defined classes hashable</vt:lpstr>
      <vt:lpstr>Making user-defined classes hashable</vt:lpstr>
      <vt:lpstr>Making user-defined classes hashable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Meunier, Jeffrey</dc:creator>
  <cp:lastModifiedBy>ahmad jbara</cp:lastModifiedBy>
  <cp:revision>487</cp:revision>
  <dcterms:created xsi:type="dcterms:W3CDTF">2016-09-06T14:21:52Z</dcterms:created>
  <dcterms:modified xsi:type="dcterms:W3CDTF">2022-08-09T09:08:51Z</dcterms:modified>
</cp:coreProperties>
</file>