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 snapToGrid="0" showGuides="1">
      <p:cViewPr varScale="1">
        <p:scale>
          <a:sx n="104" d="100"/>
          <a:sy n="104" d="100"/>
        </p:scale>
        <p:origin x="800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E1A5E-B8A5-094C-A91F-98E2ABF7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59CDA-1837-2CA0-9B3B-6413C3C7E8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37313-484D-FEE0-4809-A54B6FFD0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E48F-A091-824A-84AA-5B6DE48DE3A5}" type="datetimeFigureOut">
              <a:rPr lang="en-CN" smtClean="0"/>
              <a:t>2022/10/10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A0486-8EDA-519C-7C29-4540ABB2C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030EE-F9DB-3341-3AB0-8F888B7D7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D96B-9919-F74E-8CF9-F15D18BC5D7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40609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319EC-4008-E9AE-3F80-678D0ADB3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07F394-77F2-5B97-451D-E85734F3C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10E60-F478-7046-7C19-045B56509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E48F-A091-824A-84AA-5B6DE48DE3A5}" type="datetimeFigureOut">
              <a:rPr lang="en-CN" smtClean="0"/>
              <a:t>2022/10/10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7C655-E68E-50E6-226F-E9AB2CC9A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FF9C3-01EE-E300-60D9-3BEAA3E9F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D96B-9919-F74E-8CF9-F15D18BC5D7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66249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1B1334-1BBA-7FC1-0F62-23DBD6201B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7D2226-53FF-D43F-121D-0C2F252DA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37DB9-F302-1873-0839-A0308BC88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E48F-A091-824A-84AA-5B6DE48DE3A5}" type="datetimeFigureOut">
              <a:rPr lang="en-CN" smtClean="0"/>
              <a:t>2022/10/10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DDAF4-C4C8-F443-836E-FA71A0494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C4A2B-27B8-CE5F-F565-5AEEADA43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D96B-9919-F74E-8CF9-F15D18BC5D7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72737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ECD99-34F1-CE4B-230E-016B14F1E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8C36E-0F74-F751-A5BA-DBEF2B1B2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C156D-026A-04F6-3406-331C1C967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E48F-A091-824A-84AA-5B6DE48DE3A5}" type="datetimeFigureOut">
              <a:rPr lang="en-CN" smtClean="0"/>
              <a:t>2022/10/10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8C158-73B6-CBAA-7C4B-A50FEC04A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92ABB-1A71-B158-F266-07C0BF318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D96B-9919-F74E-8CF9-F15D18BC5D7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73409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6FDAA-5A51-23A2-4316-319DF9DF8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1D0C0-755E-A1B3-1F67-1164B9F2E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DBB53-7CD9-1C40-F6F2-7E1A29971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E48F-A091-824A-84AA-5B6DE48DE3A5}" type="datetimeFigureOut">
              <a:rPr lang="en-CN" smtClean="0"/>
              <a:t>2022/10/10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2C8C5-2DB0-1EFC-8128-2A0B23949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4C679-3CA0-8A10-3D65-8C6641B28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D96B-9919-F74E-8CF9-F15D18BC5D7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72965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D1031-BD05-951E-7973-2F9B6A31C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25A06-CDDC-1B43-2899-FEABCC0536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18B479-20FF-711F-9364-A6B70FAE0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B4A33D-8554-6BFE-640D-6B6B952A6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E48F-A091-824A-84AA-5B6DE48DE3A5}" type="datetimeFigureOut">
              <a:rPr lang="en-CN" smtClean="0"/>
              <a:t>2022/10/10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145150-7CA3-D9A6-F517-47AA431C0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BC0EE-6EC8-DA4A-81B7-678F08C60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D96B-9919-F74E-8CF9-F15D18BC5D7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31734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789D5-68FF-F71A-5A4D-381E2353A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F8A9E-54A4-455B-15BA-7E13DA01C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0741BA-807D-C4D3-6D4C-7A244674A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EC1C98-B6F8-CF2C-8872-227146BCE8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C47C8B-7777-87E9-9EA3-35432D31B2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C164C9-C848-5397-8D22-E0CCC7A38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E48F-A091-824A-84AA-5B6DE48DE3A5}" type="datetimeFigureOut">
              <a:rPr lang="en-CN" smtClean="0"/>
              <a:t>2022/10/10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46023A-D963-D094-F766-DAE493E4F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9B6494-BD96-BBB0-182A-75D1A2100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D96B-9919-F74E-8CF9-F15D18BC5D7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83306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49936-AF63-97BD-7376-B8486C59C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94FE00-F360-67C1-5257-F6FAF1BD4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E48F-A091-824A-84AA-5B6DE48DE3A5}" type="datetimeFigureOut">
              <a:rPr lang="en-CN" smtClean="0"/>
              <a:t>2022/10/10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E76499-0314-1592-F01C-B162FB9F3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67BD1B-3037-2D61-4C5D-B64BD92D6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D96B-9919-F74E-8CF9-F15D18BC5D7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99885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11BD91-D67C-981F-1FF8-9DD86C054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E48F-A091-824A-84AA-5B6DE48DE3A5}" type="datetimeFigureOut">
              <a:rPr lang="en-CN" smtClean="0"/>
              <a:t>2022/10/10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2B2DFB-27A5-062E-C57F-C0967E825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3C28-4D0E-64A5-5573-A8DC3BFB0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D96B-9919-F74E-8CF9-F15D18BC5D7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81162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9582B-D6FA-A51C-7801-C63E40BED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B3025-3B97-C8FD-A790-5EFC159EC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88B72-4033-A8CE-9F65-B0223FDEA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4C2944-790D-F7DC-B8C0-BA5F93E24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E48F-A091-824A-84AA-5B6DE48DE3A5}" type="datetimeFigureOut">
              <a:rPr lang="en-CN" smtClean="0"/>
              <a:t>2022/10/10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7AC04-1A19-0928-6F64-980329C43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6770E2-F0F2-31DB-B643-2DE0D6400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D96B-9919-F74E-8CF9-F15D18BC5D7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02673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A94BB-9BB8-0244-AE70-7D635004F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CAFE80-CAFB-49B6-7CE9-E6ED6B34CB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64D7E5-388A-90B7-7F67-B89AB1619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FA073-B354-FE6A-BA17-985DF6B79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E48F-A091-824A-84AA-5B6DE48DE3A5}" type="datetimeFigureOut">
              <a:rPr lang="en-CN" smtClean="0"/>
              <a:t>2022/10/10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E9A10-CB35-4FAE-3CD2-B85D8A9F8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51CF1-D5D2-587B-7431-2B9A02D00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D96B-9919-F74E-8CF9-F15D18BC5D7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8260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CA69C0-3BE7-2BD5-8D07-93050E474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96BF5-E1A3-A077-ECB1-1D169399C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6B2C1-6D83-A05C-1E01-98D70F3B19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0E48F-A091-824A-84AA-5B6DE48DE3A5}" type="datetimeFigureOut">
              <a:rPr lang="en-CN" smtClean="0"/>
              <a:t>2022/10/10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B4A47-2680-E0ED-ABDE-096C19BAB4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4AF1B-BD8D-1AE9-B856-69368B420B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9D96B-9919-F74E-8CF9-F15D18BC5D7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6459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614B4EE-1E67-9DD0-B1E2-D6F8805F89DB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/>
            <p:txBody>
              <a:bodyPr>
                <a:normAutofit fontScale="90000"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𝑑𝑎𝑡𝑎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𝑑𝑎𝑡𝑎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𝑑𝑎𝑡𝑎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CN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614B4EE-1E67-9DD0-B1E2-D6F8805F89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>
                <a:blip r:embed="rId2"/>
                <a:stretch>
                  <a:fillRect l="-693" b="-9524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DF2CB414-C7E7-8CFE-43EE-E08174B5A35D}"/>
              </a:ext>
            </a:extLst>
          </p:cNvPr>
          <p:cNvSpPr/>
          <p:nvPr/>
        </p:nvSpPr>
        <p:spPr>
          <a:xfrm>
            <a:off x="1486929" y="2032687"/>
            <a:ext cx="3344562" cy="142720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17233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4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p(θ|data)=p(data | θ)p(θ)/p(data)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p(θ|data)=p(data | θ)p(θ)/p(data) </dc:title>
  <dc:creator>Chuan-Peng Hu</dc:creator>
  <cp:lastModifiedBy>Chuan-Peng Hu</cp:lastModifiedBy>
  <cp:revision>1</cp:revision>
  <dcterms:created xsi:type="dcterms:W3CDTF">2022-10-10T08:04:55Z</dcterms:created>
  <dcterms:modified xsi:type="dcterms:W3CDTF">2022-10-10T14:28:31Z</dcterms:modified>
</cp:coreProperties>
</file>