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95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7" r:id="rId13"/>
    <p:sldId id="266" r:id="rId14"/>
    <p:sldId id="265" r:id="rId15"/>
    <p:sldId id="286" r:id="rId16"/>
    <p:sldId id="928" r:id="rId17"/>
    <p:sldId id="953" r:id="rId18"/>
    <p:sldId id="776" r:id="rId19"/>
    <p:sldId id="954" r:id="rId20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7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3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22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12" Type="http://schemas.openxmlformats.org/officeDocument/2006/relationships/image" Target="../media/image49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48.png"/><Relationship Id="rId5" Type="http://schemas.openxmlformats.org/officeDocument/2006/relationships/image" Target="../media/image420.png"/><Relationship Id="rId10" Type="http://schemas.openxmlformats.org/officeDocument/2006/relationships/image" Target="../media/image47.png"/><Relationship Id="rId4" Type="http://schemas.openxmlformats.org/officeDocument/2006/relationships/image" Target="../media/image410.png"/><Relationship Id="rId9" Type="http://schemas.openxmlformats.org/officeDocument/2006/relationships/image" Target="../media/image4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51.png"/><Relationship Id="rId3" Type="http://schemas.openxmlformats.org/officeDocument/2006/relationships/image" Target="../media/image23.png"/><Relationship Id="rId21" Type="http://schemas.openxmlformats.org/officeDocument/2006/relationships/image" Target="../media/image5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50.png"/><Relationship Id="rId16" Type="http://schemas.openxmlformats.org/officeDocument/2006/relationships/image" Target="../media/image36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5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7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1.png"/><Relationship Id="rId12" Type="http://schemas.openxmlformats.org/officeDocument/2006/relationships/image" Target="../media/image65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0.png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5" Type="http://schemas.openxmlformats.org/officeDocument/2006/relationships/image" Target="../media/image74.png"/><Relationship Id="rId10" Type="http://schemas.openxmlformats.org/officeDocument/2006/relationships/image" Target="../media/image631.png"/><Relationship Id="rId4" Type="http://schemas.openxmlformats.org/officeDocument/2006/relationships/image" Target="../media/image68.png"/><Relationship Id="rId9" Type="http://schemas.openxmlformats.org/officeDocument/2006/relationships/image" Target="../media/image710.png"/><Relationship Id="rId14" Type="http://schemas.openxmlformats.org/officeDocument/2006/relationships/image" Target="../media/image6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8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80.png"/><Relationship Id="rId5" Type="http://schemas.openxmlformats.org/officeDocument/2006/relationships/tags" Target="../tags/tag10.xml"/><Relationship Id="rId10" Type="http://schemas.openxmlformats.org/officeDocument/2006/relationships/image" Target="../media/image79.png"/><Relationship Id="rId4" Type="http://schemas.openxmlformats.org/officeDocument/2006/relationships/tags" Target="../tags/tag9.xml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4230F6-E31A-D025-548D-23CD5A324977}"/>
              </a:ext>
            </a:extLst>
          </p:cNvPr>
          <p:cNvSpPr txBox="1"/>
          <p:nvPr/>
        </p:nvSpPr>
        <p:spPr>
          <a:xfrm>
            <a:off x="7903295" y="2038432"/>
            <a:ext cx="224834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Population</a:t>
            </a:r>
            <a:endParaRPr lang="en-US" sz="28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B1FAEA6-9135-3AC9-9CC7-A5A2FDADB9BA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6320283" y="2561652"/>
            <a:ext cx="2707186" cy="986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789DF74-9639-4B4C-8522-0693D7F896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006341" y="2561652"/>
            <a:ext cx="21128" cy="9719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7F8D68B-9625-E407-9434-764C5E5467E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9027469" y="2561652"/>
            <a:ext cx="2533651" cy="986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E65AE51-909D-DA1C-BB8F-A2AB4B334F18}"/>
              </a:ext>
            </a:extLst>
          </p:cNvPr>
          <p:cNvGrpSpPr/>
          <p:nvPr/>
        </p:nvGrpSpPr>
        <p:grpSpPr>
          <a:xfrm>
            <a:off x="5147500" y="3548069"/>
            <a:ext cx="2361102" cy="1597832"/>
            <a:chOff x="2616697" y="3535538"/>
            <a:chExt cx="2361102" cy="15978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8BD9B5E-189E-E416-D3EA-6CF0FA0B55DF}"/>
                </a:ext>
              </a:extLst>
            </p:cNvPr>
            <p:cNvSpPr txBox="1"/>
            <p:nvPr/>
          </p:nvSpPr>
          <p:spPr>
            <a:xfrm>
              <a:off x="3153187" y="3535538"/>
              <a:ext cx="1272586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Site 1</a:t>
              </a:r>
              <a:endParaRPr lang="en-US" sz="28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08C3BD7-6BCE-D33F-9CB5-106246F3CEFB}"/>
                </a:ext>
              </a:extLst>
            </p:cNvPr>
            <p:cNvSpPr/>
            <p:nvPr/>
          </p:nvSpPr>
          <p:spPr>
            <a:xfrm>
              <a:off x="2616697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64F65F2-01A3-7C06-1285-FE53655AF803}"/>
                </a:ext>
              </a:extLst>
            </p:cNvPr>
            <p:cNvSpPr/>
            <p:nvPr/>
          </p:nvSpPr>
          <p:spPr>
            <a:xfrm>
              <a:off x="3479102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EF613D-776C-04C3-BBD8-99914022B0F7}"/>
                </a:ext>
              </a:extLst>
            </p:cNvPr>
            <p:cNvSpPr/>
            <p:nvPr/>
          </p:nvSpPr>
          <p:spPr>
            <a:xfrm>
              <a:off x="4355649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695477B-AD3D-C51A-B321-B04EB1727044}"/>
                    </a:ext>
                  </a:extLst>
                </p:cNvPr>
                <p:cNvSpPr txBox="1"/>
                <p:nvPr/>
              </p:nvSpPr>
              <p:spPr>
                <a:xfrm>
                  <a:off x="2638411" y="4547085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695477B-AD3D-C51A-B321-B04EB1727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411" y="4547085"/>
                  <a:ext cx="54289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61343FC-B750-85E4-DCD6-2DFED37CECD0}"/>
                    </a:ext>
                  </a:extLst>
                </p:cNvPr>
                <p:cNvSpPr txBox="1"/>
                <p:nvPr/>
              </p:nvSpPr>
              <p:spPr>
                <a:xfrm>
                  <a:off x="3518035" y="4547085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61343FC-B750-85E4-DCD6-2DFED37CE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035" y="4547085"/>
                  <a:ext cx="5428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F04648-0FBE-44E4-21BF-F721830FDCD3}"/>
                    </a:ext>
                  </a:extLst>
                </p:cNvPr>
                <p:cNvSpPr txBox="1"/>
                <p:nvPr/>
              </p:nvSpPr>
              <p:spPr>
                <a:xfrm>
                  <a:off x="4404254" y="4547085"/>
                  <a:ext cx="54289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F04648-0FBE-44E4-21BF-F721830FD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254" y="4547085"/>
                  <a:ext cx="542894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34CB907-5DAA-ADA8-C191-685D1A1435E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927772" y="4058758"/>
              <a:ext cx="861708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FA9BC4E-26BB-18DC-D0B9-334765281C2C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3789480" y="4058758"/>
              <a:ext cx="697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DE26402-8874-3499-E7D3-6AFBA08FDE5D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>
              <a:off x="3789480" y="4058758"/>
              <a:ext cx="877244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63342C9-8C07-2529-711A-EE36D593448A}"/>
                </a:ext>
              </a:extLst>
            </p:cNvPr>
            <p:cNvSpPr txBox="1"/>
            <p:nvPr/>
          </p:nvSpPr>
          <p:spPr>
            <a:xfrm flipV="1">
              <a:off x="3975059" y="4640651"/>
              <a:ext cx="5147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…</a:t>
              </a:r>
              <a:endParaRPr lang="en-US" sz="2000" b="1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1BA8E67-1697-C169-FCD0-5328A72A272A}"/>
              </a:ext>
            </a:extLst>
          </p:cNvPr>
          <p:cNvGrpSpPr/>
          <p:nvPr/>
        </p:nvGrpSpPr>
        <p:grpSpPr>
          <a:xfrm>
            <a:off x="7781523" y="3533556"/>
            <a:ext cx="2361102" cy="1597832"/>
            <a:chOff x="5277843" y="3535538"/>
            <a:chExt cx="2361102" cy="15978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D3548EC-53AD-82AF-1A7A-B0155C1ECF7B}"/>
                </a:ext>
              </a:extLst>
            </p:cNvPr>
            <p:cNvSpPr txBox="1"/>
            <p:nvPr/>
          </p:nvSpPr>
          <p:spPr>
            <a:xfrm>
              <a:off x="5866368" y="3535538"/>
              <a:ext cx="1272586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Site 2</a:t>
              </a:r>
              <a:endParaRPr lang="en-US" sz="2800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750E0C8-4208-E317-D48C-AD138E12E68E}"/>
                </a:ext>
              </a:extLst>
            </p:cNvPr>
            <p:cNvSpPr/>
            <p:nvPr/>
          </p:nvSpPr>
          <p:spPr>
            <a:xfrm>
              <a:off x="5277843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3BE2FC4-DCCA-63C4-0700-C191DB934B96}"/>
                </a:ext>
              </a:extLst>
            </p:cNvPr>
            <p:cNvSpPr/>
            <p:nvPr/>
          </p:nvSpPr>
          <p:spPr>
            <a:xfrm>
              <a:off x="6140248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C9ACA05-5D0A-629B-4ABE-A725602CAC43}"/>
                </a:ext>
              </a:extLst>
            </p:cNvPr>
            <p:cNvSpPr/>
            <p:nvPr/>
          </p:nvSpPr>
          <p:spPr>
            <a:xfrm>
              <a:off x="7016795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3928A3-883F-A8C6-779A-C97D004FA5C5}"/>
                    </a:ext>
                  </a:extLst>
                </p:cNvPr>
                <p:cNvSpPr txBox="1"/>
                <p:nvPr/>
              </p:nvSpPr>
              <p:spPr>
                <a:xfrm>
                  <a:off x="5299557" y="4547085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3928A3-883F-A8C6-779A-C97D004FA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557" y="4547085"/>
                  <a:ext cx="5428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D814781-618D-FFB6-EE0E-DEFBEC936170}"/>
                    </a:ext>
                  </a:extLst>
                </p:cNvPr>
                <p:cNvSpPr txBox="1"/>
                <p:nvPr/>
              </p:nvSpPr>
              <p:spPr>
                <a:xfrm>
                  <a:off x="6179181" y="4547085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D814781-618D-FFB6-EE0E-DEFBEC936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181" y="4547085"/>
                  <a:ext cx="54289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819B533-577E-03D4-13FA-D1C44E3CA2B3}"/>
                    </a:ext>
                  </a:extLst>
                </p:cNvPr>
                <p:cNvSpPr txBox="1"/>
                <p:nvPr/>
              </p:nvSpPr>
              <p:spPr>
                <a:xfrm>
                  <a:off x="7065400" y="4547085"/>
                  <a:ext cx="54289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819B533-577E-03D4-13FA-D1C44E3CA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400" y="4547085"/>
                  <a:ext cx="542894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658F3CF-CFDC-59FE-4651-8BCCC6DEA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3915" y="4058757"/>
              <a:ext cx="861708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C04D067-6561-F0E0-73CB-9AC3290191A4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23" y="4058757"/>
              <a:ext cx="697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9CE0819-0E05-652B-93FE-3D440FCB9F65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23" y="4058757"/>
              <a:ext cx="877244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723744C-671D-B0DC-883A-27DD807815A8}"/>
                </a:ext>
              </a:extLst>
            </p:cNvPr>
            <p:cNvSpPr txBox="1"/>
            <p:nvPr/>
          </p:nvSpPr>
          <p:spPr>
            <a:xfrm flipV="1">
              <a:off x="6644239" y="4633630"/>
              <a:ext cx="5147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…</a:t>
              </a:r>
              <a:endParaRPr lang="en-US" sz="2000" b="1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C1DA03D-D991-D0E7-B8D6-AF5621E55622}"/>
              </a:ext>
            </a:extLst>
          </p:cNvPr>
          <p:cNvGrpSpPr/>
          <p:nvPr/>
        </p:nvGrpSpPr>
        <p:grpSpPr>
          <a:xfrm>
            <a:off x="10504342" y="3548070"/>
            <a:ext cx="2361102" cy="1597831"/>
            <a:chOff x="13263209" y="3535538"/>
            <a:chExt cx="2361102" cy="159783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D7A1C75-CDE0-26E4-FD8A-E2B0BD50A888}"/>
                </a:ext>
              </a:extLst>
            </p:cNvPr>
            <p:cNvSpPr txBox="1"/>
            <p:nvPr/>
          </p:nvSpPr>
          <p:spPr>
            <a:xfrm>
              <a:off x="13683694" y="3535538"/>
              <a:ext cx="1272586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Site 5</a:t>
              </a:r>
              <a:endParaRPr lang="en-US" sz="28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F5756B5-6563-EEF3-0ABF-E14894480A33}"/>
                </a:ext>
              </a:extLst>
            </p:cNvPr>
            <p:cNvSpPr/>
            <p:nvPr/>
          </p:nvSpPr>
          <p:spPr>
            <a:xfrm>
              <a:off x="13263209" y="4391092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0523A59-2803-707C-93AD-1C9A5CBF871D}"/>
                </a:ext>
              </a:extLst>
            </p:cNvPr>
            <p:cNvSpPr/>
            <p:nvPr/>
          </p:nvSpPr>
          <p:spPr>
            <a:xfrm>
              <a:off x="14125614" y="4391092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0C5485E-BCDF-0D03-F2E3-6242FDEB98E8}"/>
                </a:ext>
              </a:extLst>
            </p:cNvPr>
            <p:cNvSpPr/>
            <p:nvPr/>
          </p:nvSpPr>
          <p:spPr>
            <a:xfrm>
              <a:off x="15002161" y="4391092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2F0A6B8-DFFD-FA6C-0DEA-E860992DC2CA}"/>
                    </a:ext>
                  </a:extLst>
                </p:cNvPr>
                <p:cNvSpPr txBox="1"/>
                <p:nvPr/>
              </p:nvSpPr>
              <p:spPr>
                <a:xfrm>
                  <a:off x="13284923" y="4547084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𝟏𝟓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2F0A6B8-DFFD-FA6C-0DEA-E860992DC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4923" y="4547084"/>
                  <a:ext cx="54289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76677A7-1583-7547-C551-943033ABAF6D}"/>
                    </a:ext>
                  </a:extLst>
                </p:cNvPr>
                <p:cNvSpPr txBox="1"/>
                <p:nvPr/>
              </p:nvSpPr>
              <p:spPr>
                <a:xfrm>
                  <a:off x="14164547" y="4547084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𝟐𝟓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76677A7-1583-7547-C551-943033ABA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4547" y="4547084"/>
                  <a:ext cx="54289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A75AF1B-96B1-5819-D7EB-A2E9925A4F5A}"/>
                    </a:ext>
                  </a:extLst>
                </p:cNvPr>
                <p:cNvSpPr txBox="1"/>
                <p:nvPr/>
              </p:nvSpPr>
              <p:spPr>
                <a:xfrm>
                  <a:off x="15050766" y="4547084"/>
                  <a:ext cx="54289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A75AF1B-96B1-5819-D7EB-A2E9925A4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766" y="4547084"/>
                  <a:ext cx="542894" cy="3815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00C33B3-319B-9B3D-3573-DFF0E9AD2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35845" y="4062664"/>
              <a:ext cx="861708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2ECE2BA-FB00-1085-2D86-2AB0EF80E884}"/>
                </a:ext>
              </a:extLst>
            </p:cNvPr>
            <p:cNvCxnSpPr>
              <a:cxnSpLocks/>
            </p:cNvCxnSpPr>
            <p:nvPr/>
          </p:nvCxnSpPr>
          <p:spPr>
            <a:xfrm>
              <a:off x="14397553" y="4062664"/>
              <a:ext cx="697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1E6563A-82F4-5C98-7483-AFC2B0438C20}"/>
                </a:ext>
              </a:extLst>
            </p:cNvPr>
            <p:cNvCxnSpPr>
              <a:cxnSpLocks/>
            </p:cNvCxnSpPr>
            <p:nvPr/>
          </p:nvCxnSpPr>
          <p:spPr>
            <a:xfrm>
              <a:off x="14397553" y="4062664"/>
              <a:ext cx="877244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60F133B-172C-ECF3-6E03-9F25A67617ED}"/>
                </a:ext>
              </a:extLst>
            </p:cNvPr>
            <p:cNvSpPr txBox="1"/>
            <p:nvPr/>
          </p:nvSpPr>
          <p:spPr>
            <a:xfrm flipV="1">
              <a:off x="14617575" y="4630874"/>
              <a:ext cx="5147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…</a:t>
              </a:r>
              <a:endParaRPr lang="en-US" sz="2000" b="1" dirty="0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4AED74EB-4BD9-39E3-BBA8-132022102508}"/>
              </a:ext>
            </a:extLst>
          </p:cNvPr>
          <p:cNvSpPr txBox="1"/>
          <p:nvPr/>
        </p:nvSpPr>
        <p:spPr>
          <a:xfrm>
            <a:off x="2725605" y="3432705"/>
            <a:ext cx="2350156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Site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</a:rPr>
              <a:t>j=(1,2,…5) 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E9C4134-F620-9E13-E763-F0445E588108}"/>
              </a:ext>
            </a:extLst>
          </p:cNvPr>
          <p:cNvSpPr txBox="1"/>
          <p:nvPr/>
        </p:nvSpPr>
        <p:spPr>
          <a:xfrm>
            <a:off x="2660946" y="4423480"/>
            <a:ext cx="242901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Self control </a:t>
            </a:r>
            <a:r>
              <a:rPr lang="en-US" altLang="zh-CN" sz="1600" b="1" dirty="0">
                <a:solidFill>
                  <a:schemeClr val="accent2"/>
                </a:solidFill>
              </a:rPr>
              <a:t>Y</a:t>
            </a:r>
            <a:r>
              <a:rPr lang="en-US" altLang="zh-CN" sz="1100" b="1" dirty="0">
                <a:solidFill>
                  <a:schemeClr val="accent2"/>
                </a:solidFill>
              </a:rPr>
              <a:t>ij</a:t>
            </a:r>
            <a:r>
              <a:rPr lang="en-US" altLang="zh-CN" sz="1600" b="1" dirty="0">
                <a:solidFill>
                  <a:schemeClr val="accent2"/>
                </a:solidFill>
              </a:rPr>
              <a:t> 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609CC7B-88FC-323A-2658-D64436754AF1}"/>
              </a:ext>
            </a:extLst>
          </p:cNvPr>
          <p:cNvSpPr txBox="1"/>
          <p:nvPr/>
        </p:nvSpPr>
        <p:spPr>
          <a:xfrm>
            <a:off x="13271371" y="3124745"/>
            <a:ext cx="1070293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accent6"/>
                </a:solidFill>
              </a:rPr>
              <a:t>Stress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A57B9BD-BE8E-0CBF-CB14-9086FAE0EE71}"/>
              </a:ext>
            </a:extLst>
          </p:cNvPr>
          <p:cNvSpPr/>
          <p:nvPr/>
        </p:nvSpPr>
        <p:spPr>
          <a:xfrm>
            <a:off x="5587955" y="3456351"/>
            <a:ext cx="6703944" cy="74227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1C1674A-8DA9-8E99-8D9B-2EAFCB33FCAC}"/>
              </a:ext>
            </a:extLst>
          </p:cNvPr>
          <p:cNvSpPr/>
          <p:nvPr/>
        </p:nvSpPr>
        <p:spPr>
          <a:xfrm>
            <a:off x="5075761" y="4306750"/>
            <a:ext cx="7900009" cy="9619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EF5DE67-D84B-6AA5-C621-0313E4827DC1}"/>
              </a:ext>
            </a:extLst>
          </p:cNvPr>
          <p:cNvSpPr txBox="1"/>
          <p:nvPr/>
        </p:nvSpPr>
        <p:spPr>
          <a:xfrm>
            <a:off x="11858708" y="2170893"/>
            <a:ext cx="2227726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accent6"/>
                </a:solidFill>
              </a:rPr>
              <a:t>avg_mintemp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F7A428E1-7D77-F6F5-40B0-CCBA87E8F168}"/>
              </a:ext>
            </a:extLst>
          </p:cNvPr>
          <p:cNvSpPr/>
          <p:nvPr/>
        </p:nvSpPr>
        <p:spPr>
          <a:xfrm rot="1959128">
            <a:off x="12229664" y="2704234"/>
            <a:ext cx="618652" cy="730783"/>
          </a:xfrm>
          <a:prstGeom prst="downArrow">
            <a:avLst/>
          </a:prstGeom>
          <a:solidFill>
            <a:srgbClr val="FA7A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82A2BACC-6E6D-5547-C9F5-2312E52BA413}"/>
              </a:ext>
            </a:extLst>
          </p:cNvPr>
          <p:cNvSpPr/>
          <p:nvPr/>
        </p:nvSpPr>
        <p:spPr>
          <a:xfrm rot="1959128">
            <a:off x="12857865" y="3529598"/>
            <a:ext cx="618652" cy="730783"/>
          </a:xfrm>
          <a:prstGeom prst="downArrow">
            <a:avLst/>
          </a:prstGeom>
          <a:solidFill>
            <a:srgbClr val="FA7A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3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B1022-A295-307B-D581-51BFE2C1A713}"/>
              </a:ext>
            </a:extLst>
          </p:cNvPr>
          <p:cNvSpPr txBox="1"/>
          <p:nvPr/>
        </p:nvSpPr>
        <p:spPr>
          <a:xfrm>
            <a:off x="7554380" y="871369"/>
            <a:ext cx="224834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Population</a:t>
            </a:r>
            <a:endParaRPr 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AD23E2-6534-EDB2-B66F-D50DD5D75115}"/>
              </a:ext>
            </a:extLst>
          </p:cNvPr>
          <p:cNvSpPr txBox="1"/>
          <p:nvPr/>
        </p:nvSpPr>
        <p:spPr>
          <a:xfrm>
            <a:off x="5517453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2</a:t>
            </a:r>
            <a:endParaRPr 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4C39CB-11FB-A8A5-0217-DD4EC0F8FDB2}"/>
              </a:ext>
            </a:extLst>
          </p:cNvPr>
          <p:cNvSpPr txBox="1"/>
          <p:nvPr/>
        </p:nvSpPr>
        <p:spPr>
          <a:xfrm>
            <a:off x="8042262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3</a:t>
            </a:r>
            <a:endParaRPr 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C74BFC-4B55-DFA5-B77B-3F8C7A8A8145}"/>
              </a:ext>
            </a:extLst>
          </p:cNvPr>
          <p:cNvSpPr txBox="1"/>
          <p:nvPr/>
        </p:nvSpPr>
        <p:spPr>
          <a:xfrm>
            <a:off x="10743235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4</a:t>
            </a:r>
            <a:endParaRPr 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1C0FAD-A9F8-1349-E9FA-DF7337079945}"/>
              </a:ext>
            </a:extLst>
          </p:cNvPr>
          <p:cNvSpPr txBox="1"/>
          <p:nvPr/>
        </p:nvSpPr>
        <p:spPr>
          <a:xfrm>
            <a:off x="13334779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5</a:t>
            </a:r>
            <a:endParaRPr 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85E04F-FABA-800F-E2AC-C4259D35B306}"/>
              </a:ext>
            </a:extLst>
          </p:cNvPr>
          <p:cNvSpPr txBox="1"/>
          <p:nvPr/>
        </p:nvSpPr>
        <p:spPr>
          <a:xfrm>
            <a:off x="2804272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1</a:t>
            </a:r>
            <a:endParaRPr lang="en-US" sz="28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21D5B5-4BB6-79FA-6061-BEBC461CA14B}"/>
              </a:ext>
            </a:extLst>
          </p:cNvPr>
          <p:cNvSpPr/>
          <p:nvPr/>
        </p:nvSpPr>
        <p:spPr>
          <a:xfrm>
            <a:off x="2267782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4EE01-9D32-58B3-8778-ACA07A8E96FD}"/>
              </a:ext>
            </a:extLst>
          </p:cNvPr>
          <p:cNvSpPr/>
          <p:nvPr/>
        </p:nvSpPr>
        <p:spPr>
          <a:xfrm>
            <a:off x="3130187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DE2C0B-5C74-3A97-914D-FDFA173ACAD3}"/>
              </a:ext>
            </a:extLst>
          </p:cNvPr>
          <p:cNvSpPr/>
          <p:nvPr/>
        </p:nvSpPr>
        <p:spPr>
          <a:xfrm>
            <a:off x="4006734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/>
              <p:nvPr/>
            </p:nvSpPr>
            <p:spPr>
              <a:xfrm>
                <a:off x="228949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96" y="3380022"/>
                <a:ext cx="542894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/>
              <p:nvPr/>
            </p:nvSpPr>
            <p:spPr>
              <a:xfrm>
                <a:off x="3169120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120" y="3380022"/>
                <a:ext cx="54289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/>
              <p:nvPr/>
            </p:nvSpPr>
            <p:spPr>
              <a:xfrm>
                <a:off x="4055339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39" y="3380022"/>
                <a:ext cx="542894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AF040E9B-0DB7-7A7A-46BF-FB56DEE00E41}"/>
              </a:ext>
            </a:extLst>
          </p:cNvPr>
          <p:cNvSpPr/>
          <p:nvPr/>
        </p:nvSpPr>
        <p:spPr>
          <a:xfrm>
            <a:off x="492892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215946F-F72A-9B5E-1A58-1527DEA71E9B}"/>
              </a:ext>
            </a:extLst>
          </p:cNvPr>
          <p:cNvSpPr/>
          <p:nvPr/>
        </p:nvSpPr>
        <p:spPr>
          <a:xfrm>
            <a:off x="5791333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0FC1920-0A21-0746-F83D-0E0F8F7853DB}"/>
              </a:ext>
            </a:extLst>
          </p:cNvPr>
          <p:cNvSpPr/>
          <p:nvPr/>
        </p:nvSpPr>
        <p:spPr>
          <a:xfrm>
            <a:off x="6667880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/>
              <p:nvPr/>
            </p:nvSpPr>
            <p:spPr>
              <a:xfrm>
                <a:off x="4950642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642" y="3380022"/>
                <a:ext cx="54289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/>
              <p:nvPr/>
            </p:nvSpPr>
            <p:spPr>
              <a:xfrm>
                <a:off x="583026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66" y="3380022"/>
                <a:ext cx="54289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/>
              <p:nvPr/>
            </p:nvSpPr>
            <p:spPr>
              <a:xfrm>
                <a:off x="6716485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85" y="3380022"/>
                <a:ext cx="54289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2FE289C6-198B-6182-10B4-ABDC8B10CE9A}"/>
              </a:ext>
            </a:extLst>
          </p:cNvPr>
          <p:cNvSpPr/>
          <p:nvPr/>
        </p:nvSpPr>
        <p:spPr>
          <a:xfrm>
            <a:off x="754484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69E7B35-6B3D-6FE9-6959-2D1564B9EE3C}"/>
              </a:ext>
            </a:extLst>
          </p:cNvPr>
          <p:cNvSpPr/>
          <p:nvPr/>
        </p:nvSpPr>
        <p:spPr>
          <a:xfrm>
            <a:off x="838380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8379468-AE08-EE1E-2233-367998A9CD1C}"/>
              </a:ext>
            </a:extLst>
          </p:cNvPr>
          <p:cNvSpPr/>
          <p:nvPr/>
        </p:nvSpPr>
        <p:spPr>
          <a:xfrm>
            <a:off x="9283800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C41404-BCB6-BCCE-3590-481CB8DC3E2B}"/>
                  </a:ext>
                </a:extLst>
              </p:cNvPr>
              <p:cNvSpPr txBox="1"/>
              <p:nvPr/>
            </p:nvSpPr>
            <p:spPr>
              <a:xfrm>
                <a:off x="7566562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C41404-BCB6-BCCE-3590-481CB8DC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562" y="3380022"/>
                <a:ext cx="542894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244302-20F6-7A38-F9FC-2D0211E169F2}"/>
                  </a:ext>
                </a:extLst>
              </p:cNvPr>
              <p:cNvSpPr txBox="1"/>
              <p:nvPr/>
            </p:nvSpPr>
            <p:spPr>
              <a:xfrm>
                <a:off x="8422741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244302-20F6-7A38-F9FC-2D0211E1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41" y="3380022"/>
                <a:ext cx="54289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C3895E-D5E1-5FE9-52FB-8FA1FA043E5F}"/>
                  </a:ext>
                </a:extLst>
              </p:cNvPr>
              <p:cNvSpPr txBox="1"/>
              <p:nvPr/>
            </p:nvSpPr>
            <p:spPr>
              <a:xfrm>
                <a:off x="9332405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C3895E-D5E1-5FE9-52FB-8FA1FA043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05" y="3380022"/>
                <a:ext cx="542894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50757068-C905-696D-EA0A-3161D322CA71}"/>
              </a:ext>
            </a:extLst>
          </p:cNvPr>
          <p:cNvSpPr/>
          <p:nvPr/>
        </p:nvSpPr>
        <p:spPr>
          <a:xfrm>
            <a:off x="10262930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0E6AA6C-353E-DF56-A266-F56B222D0AB3}"/>
              </a:ext>
            </a:extLst>
          </p:cNvPr>
          <p:cNvSpPr/>
          <p:nvPr/>
        </p:nvSpPr>
        <p:spPr>
          <a:xfrm>
            <a:off x="11125335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D74F325-ED59-1F55-57AE-EDD8DDC02651}"/>
              </a:ext>
            </a:extLst>
          </p:cNvPr>
          <p:cNvSpPr/>
          <p:nvPr/>
        </p:nvSpPr>
        <p:spPr>
          <a:xfrm>
            <a:off x="12001882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F3141B5-C2D1-1956-16EE-F9BB56B0E18C}"/>
                  </a:ext>
                </a:extLst>
              </p:cNvPr>
              <p:cNvSpPr txBox="1"/>
              <p:nvPr/>
            </p:nvSpPr>
            <p:spPr>
              <a:xfrm>
                <a:off x="10284644" y="338392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F3141B5-C2D1-1956-16EE-F9BB56B0E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44" y="3383928"/>
                <a:ext cx="542894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D5E693F-59E5-6226-FE2C-F624EA1D0062}"/>
                  </a:ext>
                </a:extLst>
              </p:cNvPr>
              <p:cNvSpPr txBox="1"/>
              <p:nvPr/>
            </p:nvSpPr>
            <p:spPr>
              <a:xfrm>
                <a:off x="11164268" y="338392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D5E693F-59E5-6226-FE2C-F624EA1D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268" y="3383928"/>
                <a:ext cx="542894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71C887-9156-7DE0-1100-AC981F4FF78E}"/>
                  </a:ext>
                </a:extLst>
              </p:cNvPr>
              <p:cNvSpPr txBox="1"/>
              <p:nvPr/>
            </p:nvSpPr>
            <p:spPr>
              <a:xfrm>
                <a:off x="12050487" y="3383928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71C887-9156-7DE0-1100-AC981F4F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487" y="3383928"/>
                <a:ext cx="54289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0699F467-73BE-AECA-2631-0838F34D3431}"/>
              </a:ext>
            </a:extLst>
          </p:cNvPr>
          <p:cNvSpPr/>
          <p:nvPr/>
        </p:nvSpPr>
        <p:spPr>
          <a:xfrm>
            <a:off x="12914294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A9A23F5-3419-D007-6BDC-ED017E13069A}"/>
              </a:ext>
            </a:extLst>
          </p:cNvPr>
          <p:cNvSpPr/>
          <p:nvPr/>
        </p:nvSpPr>
        <p:spPr>
          <a:xfrm>
            <a:off x="13776699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AE26DB1-B580-844F-F47D-87F5A9CFBB65}"/>
              </a:ext>
            </a:extLst>
          </p:cNvPr>
          <p:cNvSpPr/>
          <p:nvPr/>
        </p:nvSpPr>
        <p:spPr>
          <a:xfrm>
            <a:off x="14653246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58BE6B-4FCE-EA0A-93D6-8554FFA4CBBC}"/>
                  </a:ext>
                </a:extLst>
              </p:cNvPr>
              <p:cNvSpPr txBox="1"/>
              <p:nvPr/>
            </p:nvSpPr>
            <p:spPr>
              <a:xfrm>
                <a:off x="12936008" y="3380021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58BE6B-4FCE-EA0A-93D6-8554FFA4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008" y="3380021"/>
                <a:ext cx="542894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27287D4-9760-F25E-E577-E02EA310C1D5}"/>
                  </a:ext>
                </a:extLst>
              </p:cNvPr>
              <p:cNvSpPr txBox="1"/>
              <p:nvPr/>
            </p:nvSpPr>
            <p:spPr>
              <a:xfrm>
                <a:off x="13815632" y="3380021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27287D4-9760-F25E-E577-E02EA310C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632" y="3380021"/>
                <a:ext cx="542894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05F73A-796B-D63F-A550-4ECBB05324CB}"/>
                  </a:ext>
                </a:extLst>
              </p:cNvPr>
              <p:cNvSpPr txBox="1"/>
              <p:nvPr/>
            </p:nvSpPr>
            <p:spPr>
              <a:xfrm>
                <a:off x="14701851" y="3380021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05F73A-796B-D63F-A550-4ECBB053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1851" y="3380021"/>
                <a:ext cx="54289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BE0EEFC-6423-DA24-6661-2B7D0DDEE78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3440565" y="1394589"/>
            <a:ext cx="5237989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6C6564-E75A-6CAE-8E09-8CD37F5CA76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153746" y="1394589"/>
            <a:ext cx="2524808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95F98AF-3634-B5F5-9DF7-21AD70D2C27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78554" y="1394589"/>
            <a:ext cx="0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ADB3DB2-30C7-D5A8-6818-2540BDE563B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678554" y="1394589"/>
            <a:ext cx="2700974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50934B1-8BAB-082E-033E-6818D62F6D3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97227" y="1394589"/>
            <a:ext cx="5273845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35F6829-8C7B-19F7-E921-A5AE84FB08D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578857" y="2891695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7A8EC0-D89A-95B1-6B08-1C99C517D4F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440565" y="2891695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47A1D0-60ED-4094-56D2-71F4899BBAA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440565" y="2891695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5F8180F-19C5-FA2F-8A17-2AF4B9276372}"/>
              </a:ext>
            </a:extLst>
          </p:cNvPr>
          <p:cNvCxnSpPr>
            <a:cxnSpLocks/>
          </p:cNvCxnSpPr>
          <p:nvPr/>
        </p:nvCxnSpPr>
        <p:spPr>
          <a:xfrm flipH="1">
            <a:off x="5215000" y="2891694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450B4D8-48C8-B1F3-CB43-B42A4920F3C7}"/>
              </a:ext>
            </a:extLst>
          </p:cNvPr>
          <p:cNvCxnSpPr>
            <a:cxnSpLocks/>
          </p:cNvCxnSpPr>
          <p:nvPr/>
        </p:nvCxnSpPr>
        <p:spPr>
          <a:xfrm>
            <a:off x="6076708" y="2891694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0D5BECD-AAFE-E120-CAFC-7CC1A81EAB47}"/>
              </a:ext>
            </a:extLst>
          </p:cNvPr>
          <p:cNvCxnSpPr>
            <a:cxnSpLocks/>
          </p:cNvCxnSpPr>
          <p:nvPr/>
        </p:nvCxnSpPr>
        <p:spPr>
          <a:xfrm>
            <a:off x="6076708" y="2891694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8279A5C-F1B8-43E6-068F-90973C0F3F6A}"/>
              </a:ext>
            </a:extLst>
          </p:cNvPr>
          <p:cNvCxnSpPr>
            <a:cxnSpLocks/>
          </p:cNvCxnSpPr>
          <p:nvPr/>
        </p:nvCxnSpPr>
        <p:spPr>
          <a:xfrm flipH="1">
            <a:off x="7816149" y="2886084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57C1054-9147-B91C-1CB7-4CDC64A15071}"/>
              </a:ext>
            </a:extLst>
          </p:cNvPr>
          <p:cNvCxnSpPr>
            <a:cxnSpLocks/>
          </p:cNvCxnSpPr>
          <p:nvPr/>
        </p:nvCxnSpPr>
        <p:spPr>
          <a:xfrm>
            <a:off x="8677857" y="2886084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A17CCB9-B972-35E5-295F-4C2E42468F78}"/>
              </a:ext>
            </a:extLst>
          </p:cNvPr>
          <p:cNvCxnSpPr>
            <a:cxnSpLocks/>
          </p:cNvCxnSpPr>
          <p:nvPr/>
        </p:nvCxnSpPr>
        <p:spPr>
          <a:xfrm>
            <a:off x="8677857" y="2886084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5F7A3E1-8F69-EC6F-883E-624BC8D52DFC}"/>
              </a:ext>
            </a:extLst>
          </p:cNvPr>
          <p:cNvCxnSpPr>
            <a:cxnSpLocks/>
          </p:cNvCxnSpPr>
          <p:nvPr/>
        </p:nvCxnSpPr>
        <p:spPr>
          <a:xfrm flipH="1">
            <a:off x="10556171" y="2895601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F58AB94-F370-DFD6-545E-F326A10600FD}"/>
              </a:ext>
            </a:extLst>
          </p:cNvPr>
          <p:cNvCxnSpPr>
            <a:cxnSpLocks/>
          </p:cNvCxnSpPr>
          <p:nvPr/>
        </p:nvCxnSpPr>
        <p:spPr>
          <a:xfrm>
            <a:off x="11417879" y="2895601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5D4223B-5194-49FB-9E9D-E63C75443525}"/>
              </a:ext>
            </a:extLst>
          </p:cNvPr>
          <p:cNvCxnSpPr>
            <a:cxnSpLocks/>
          </p:cNvCxnSpPr>
          <p:nvPr/>
        </p:nvCxnSpPr>
        <p:spPr>
          <a:xfrm>
            <a:off x="11417879" y="2895601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43F1F19-DC9D-BF73-B4C4-B0D171D277EA}"/>
              </a:ext>
            </a:extLst>
          </p:cNvPr>
          <p:cNvCxnSpPr>
            <a:cxnSpLocks/>
          </p:cNvCxnSpPr>
          <p:nvPr/>
        </p:nvCxnSpPr>
        <p:spPr>
          <a:xfrm flipH="1">
            <a:off x="13186930" y="2895601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501C108-6DFE-BEE1-6AE4-B98D56028881}"/>
              </a:ext>
            </a:extLst>
          </p:cNvPr>
          <p:cNvCxnSpPr>
            <a:cxnSpLocks/>
          </p:cNvCxnSpPr>
          <p:nvPr/>
        </p:nvCxnSpPr>
        <p:spPr>
          <a:xfrm>
            <a:off x="14048638" y="2895601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4C143C9-CFB9-D5D2-C666-D468D5F6EE67}"/>
              </a:ext>
            </a:extLst>
          </p:cNvPr>
          <p:cNvCxnSpPr>
            <a:cxnSpLocks/>
          </p:cNvCxnSpPr>
          <p:nvPr/>
        </p:nvCxnSpPr>
        <p:spPr>
          <a:xfrm>
            <a:off x="14048638" y="2895601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FA7DE87-F42A-E247-E83B-CE0245318E9C}"/>
              </a:ext>
            </a:extLst>
          </p:cNvPr>
          <p:cNvSpPr txBox="1"/>
          <p:nvPr/>
        </p:nvSpPr>
        <p:spPr>
          <a:xfrm flipV="1">
            <a:off x="3626144" y="3473588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A44351F-3200-36D3-1CDA-F7DEC4C31561}"/>
              </a:ext>
            </a:extLst>
          </p:cNvPr>
          <p:cNvSpPr txBox="1"/>
          <p:nvPr/>
        </p:nvSpPr>
        <p:spPr>
          <a:xfrm flipV="1">
            <a:off x="6295324" y="3466567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41169B9-609D-B0C9-F2AD-6B22DCEC6D85}"/>
              </a:ext>
            </a:extLst>
          </p:cNvPr>
          <p:cNvSpPr txBox="1"/>
          <p:nvPr/>
        </p:nvSpPr>
        <p:spPr>
          <a:xfrm flipV="1">
            <a:off x="8889901" y="3481090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C04FA3D-1119-DEEE-5E8F-54493A9009F5}"/>
              </a:ext>
            </a:extLst>
          </p:cNvPr>
          <p:cNvSpPr txBox="1"/>
          <p:nvPr/>
        </p:nvSpPr>
        <p:spPr>
          <a:xfrm flipV="1">
            <a:off x="11622742" y="3465471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F08009A-57D7-3F3B-BD6C-AD7061FAD965}"/>
              </a:ext>
            </a:extLst>
          </p:cNvPr>
          <p:cNvSpPr txBox="1"/>
          <p:nvPr/>
        </p:nvSpPr>
        <p:spPr>
          <a:xfrm flipV="1">
            <a:off x="14268660" y="3463811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F356F52-87C1-BDBC-EE29-854658B82394}"/>
              </a:ext>
            </a:extLst>
          </p:cNvPr>
          <p:cNvSpPr txBox="1"/>
          <p:nvPr/>
        </p:nvSpPr>
        <p:spPr>
          <a:xfrm>
            <a:off x="-161654" y="2362864"/>
            <a:ext cx="2350156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Site</a:t>
            </a:r>
            <a:r>
              <a:rPr lang="en-US" altLang="zh-CN" sz="2400" b="1" dirty="0"/>
              <a:t> </a:t>
            </a:r>
            <a:r>
              <a:rPr lang="en-US" altLang="zh-CN" sz="1600" b="1" dirty="0"/>
              <a:t>j=(1,2,…5) </a:t>
            </a:r>
            <a:endParaRPr lang="en-US" sz="16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5A2A8DB-6DBB-BAB4-88E4-390831EF1293}"/>
              </a:ext>
            </a:extLst>
          </p:cNvPr>
          <p:cNvSpPr txBox="1"/>
          <p:nvPr/>
        </p:nvSpPr>
        <p:spPr>
          <a:xfrm>
            <a:off x="-81934" y="3333557"/>
            <a:ext cx="242901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Self control </a:t>
            </a:r>
            <a:r>
              <a:rPr lang="en-US" altLang="zh-CN" sz="1600" b="1" dirty="0"/>
              <a:t>Y</a:t>
            </a:r>
            <a:r>
              <a:rPr lang="en-US" altLang="zh-CN" sz="1100" b="1" dirty="0"/>
              <a:t>ij</a:t>
            </a:r>
            <a:r>
              <a:rPr lang="en-US" altLang="zh-CN" sz="1600" b="1" dirty="0"/>
              <a:t> </a:t>
            </a:r>
            <a:endParaRPr lang="en-US" sz="1600" b="1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18048959-9450-DCA9-998F-8BC6BCDEA6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81934" y="4294734"/>
            <a:ext cx="15448603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8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B1022-A295-307B-D581-51BFE2C1A713}"/>
              </a:ext>
            </a:extLst>
          </p:cNvPr>
          <p:cNvSpPr txBox="1"/>
          <p:nvPr/>
        </p:nvSpPr>
        <p:spPr>
          <a:xfrm>
            <a:off x="6939058" y="1115912"/>
            <a:ext cx="224834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Population</a:t>
            </a:r>
            <a:endParaRPr 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AD23E2-6534-EDB2-B66F-D50DD5D75115}"/>
              </a:ext>
            </a:extLst>
          </p:cNvPr>
          <p:cNvSpPr txBox="1"/>
          <p:nvPr/>
        </p:nvSpPr>
        <p:spPr>
          <a:xfrm>
            <a:off x="8650847" y="2361797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2</a:t>
            </a:r>
            <a:endParaRPr 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85E04F-FABA-800F-E2AC-C4259D35B306}"/>
              </a:ext>
            </a:extLst>
          </p:cNvPr>
          <p:cNvSpPr txBox="1"/>
          <p:nvPr/>
        </p:nvSpPr>
        <p:spPr>
          <a:xfrm>
            <a:off x="5937666" y="2361797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1</a:t>
            </a:r>
            <a:endParaRPr lang="en-US" sz="28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21D5B5-4BB6-79FA-6061-BEBC461CA14B}"/>
              </a:ext>
            </a:extLst>
          </p:cNvPr>
          <p:cNvSpPr/>
          <p:nvPr/>
        </p:nvSpPr>
        <p:spPr>
          <a:xfrm>
            <a:off x="5401176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4EE01-9D32-58B3-8778-ACA07A8E96FD}"/>
              </a:ext>
            </a:extLst>
          </p:cNvPr>
          <p:cNvSpPr/>
          <p:nvPr/>
        </p:nvSpPr>
        <p:spPr>
          <a:xfrm>
            <a:off x="6263581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DE2C0B-5C74-3A97-914D-FDFA173ACAD3}"/>
              </a:ext>
            </a:extLst>
          </p:cNvPr>
          <p:cNvSpPr/>
          <p:nvPr/>
        </p:nvSpPr>
        <p:spPr>
          <a:xfrm>
            <a:off x="7140128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/>
              <p:nvPr/>
            </p:nvSpPr>
            <p:spPr>
              <a:xfrm>
                <a:off x="5422890" y="3487644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90" y="3487644"/>
                <a:ext cx="542894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/>
              <p:nvPr/>
            </p:nvSpPr>
            <p:spPr>
              <a:xfrm>
                <a:off x="6302514" y="3487644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14" y="3487644"/>
                <a:ext cx="54289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/>
              <p:nvPr/>
            </p:nvSpPr>
            <p:spPr>
              <a:xfrm>
                <a:off x="7188733" y="3487644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733" y="3487644"/>
                <a:ext cx="542894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AF040E9B-0DB7-7A7A-46BF-FB56DEE00E41}"/>
              </a:ext>
            </a:extLst>
          </p:cNvPr>
          <p:cNvSpPr/>
          <p:nvPr/>
        </p:nvSpPr>
        <p:spPr>
          <a:xfrm>
            <a:off x="8125822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215946F-F72A-9B5E-1A58-1527DEA71E9B}"/>
              </a:ext>
            </a:extLst>
          </p:cNvPr>
          <p:cNvSpPr/>
          <p:nvPr/>
        </p:nvSpPr>
        <p:spPr>
          <a:xfrm>
            <a:off x="8988227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0FC1920-0A21-0746-F83D-0E0F8F7853DB}"/>
              </a:ext>
            </a:extLst>
          </p:cNvPr>
          <p:cNvSpPr/>
          <p:nvPr/>
        </p:nvSpPr>
        <p:spPr>
          <a:xfrm>
            <a:off x="9864774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/>
              <p:nvPr/>
            </p:nvSpPr>
            <p:spPr>
              <a:xfrm>
                <a:off x="8147536" y="3487644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36" y="3487644"/>
                <a:ext cx="54289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/>
              <p:nvPr/>
            </p:nvSpPr>
            <p:spPr>
              <a:xfrm>
                <a:off x="9027160" y="3487644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60" y="3487644"/>
                <a:ext cx="54289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/>
              <p:nvPr/>
            </p:nvSpPr>
            <p:spPr>
              <a:xfrm>
                <a:off x="9913379" y="3487644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379" y="3487644"/>
                <a:ext cx="54289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BE0EEFC-6423-DA24-6661-2B7D0DDEE78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6573959" y="1639132"/>
            <a:ext cx="1489273" cy="722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6C6564-E75A-6CAE-8E09-8CD37F5CA76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063232" y="1639132"/>
            <a:ext cx="1223908" cy="722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35F6829-8C7B-19F7-E921-A5AE84FB08D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712251" y="2885017"/>
            <a:ext cx="861708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7A8EC0-D89A-95B1-6B08-1C99C517D4F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573959" y="2885017"/>
            <a:ext cx="697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47A1D0-60ED-4094-56D2-71F4899BBAA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573959" y="2885017"/>
            <a:ext cx="877244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5F8180F-19C5-FA2F-8A17-2AF4B9276372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flipH="1">
            <a:off x="8436897" y="2885017"/>
            <a:ext cx="850243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450B4D8-48C8-B1F3-CB43-B42A4920F3C7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9287140" y="2885017"/>
            <a:ext cx="12162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0D5BECD-AAFE-E120-CAFC-7CC1A81EAB4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9287140" y="2885017"/>
            <a:ext cx="888709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FA7DE87-F42A-E247-E83B-CE0245318E9C}"/>
              </a:ext>
            </a:extLst>
          </p:cNvPr>
          <p:cNvSpPr txBox="1"/>
          <p:nvPr/>
        </p:nvSpPr>
        <p:spPr>
          <a:xfrm flipV="1">
            <a:off x="6759538" y="3581210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A44351F-3200-36D3-1CDA-F7DEC4C31561}"/>
              </a:ext>
            </a:extLst>
          </p:cNvPr>
          <p:cNvSpPr txBox="1"/>
          <p:nvPr/>
        </p:nvSpPr>
        <p:spPr>
          <a:xfrm flipV="1">
            <a:off x="9492218" y="3574189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9036B23-7FED-0E85-B831-65358FB82E2F}"/>
                  </a:ext>
                </a:extLst>
              </p:cNvPr>
              <p:cNvSpPr txBox="1"/>
              <p:nvPr/>
            </p:nvSpPr>
            <p:spPr>
              <a:xfrm>
                <a:off x="142947" y="1171339"/>
                <a:ext cx="4272352" cy="62985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 3         </a:t>
                </a:r>
                <a:r>
                  <a:rPr lang="en-US" altLang="zh-CN" sz="32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 ,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9036B23-7FED-0E85-B831-65358FB8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47" y="1171339"/>
                <a:ext cx="4272352" cy="629852"/>
              </a:xfrm>
              <a:prstGeom prst="rect">
                <a:avLst/>
              </a:prstGeom>
              <a:blipFill>
                <a:blip r:embed="rId8"/>
                <a:stretch>
                  <a:fillRect t="-13592" b="-2330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2AA6500-A33B-AB39-C774-ECED149FDA12}"/>
                  </a:ext>
                </a:extLst>
              </p:cNvPr>
              <p:cNvSpPr txBox="1"/>
              <p:nvPr/>
            </p:nvSpPr>
            <p:spPr>
              <a:xfrm>
                <a:off x="2546981" y="3422134"/>
                <a:ext cx="3241470" cy="565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US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2AA6500-A33B-AB39-C774-ECED149F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981" y="3422134"/>
                <a:ext cx="3241470" cy="565861"/>
              </a:xfrm>
              <a:prstGeom prst="rect">
                <a:avLst/>
              </a:prstGeom>
              <a:blipFill>
                <a:blip r:embed="rId9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AA863D-7310-E9F1-EFEA-8CFB17C53010}"/>
                  </a:ext>
                </a:extLst>
              </p:cNvPr>
              <p:cNvSpPr txBox="1"/>
              <p:nvPr/>
            </p:nvSpPr>
            <p:spPr>
              <a:xfrm>
                <a:off x="104847" y="2250725"/>
                <a:ext cx="2616804" cy="6313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 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AA863D-7310-E9F1-EFEA-8CFB17C53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" y="2250725"/>
                <a:ext cx="2616804" cy="631391"/>
              </a:xfrm>
              <a:prstGeom prst="rect">
                <a:avLst/>
              </a:prstGeom>
              <a:blipFill>
                <a:blip r:embed="rId10"/>
                <a:stretch>
                  <a:fillRect t="-13462" b="-2211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D40D1F-7B19-FB74-79DD-8684C288AB66}"/>
                  </a:ext>
                </a:extLst>
              </p:cNvPr>
              <p:cNvSpPr txBox="1"/>
              <p:nvPr/>
            </p:nvSpPr>
            <p:spPr>
              <a:xfrm>
                <a:off x="67296" y="3354118"/>
                <a:ext cx="2691906" cy="6313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 1</a:t>
                </a:r>
                <a:r>
                  <a:rPr lang="en-US" sz="3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D40D1F-7B19-FB74-79DD-8684C288A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6" y="3354118"/>
                <a:ext cx="2691906" cy="631391"/>
              </a:xfrm>
              <a:prstGeom prst="rect">
                <a:avLst/>
              </a:prstGeom>
              <a:blipFill>
                <a:blip r:embed="rId11"/>
                <a:stretch>
                  <a:fillRect t="-13462" b="-2211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09ED281-B9CE-4E15-4FA3-8A68DCA370B9}"/>
                  </a:ext>
                </a:extLst>
              </p:cNvPr>
              <p:cNvSpPr txBox="1"/>
              <p:nvPr/>
            </p:nvSpPr>
            <p:spPr>
              <a:xfrm>
                <a:off x="2563360" y="2274034"/>
                <a:ext cx="324147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US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09ED281-B9CE-4E15-4FA3-8A68DCA37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360" y="2274034"/>
                <a:ext cx="3241470" cy="584775"/>
              </a:xfrm>
              <a:prstGeom prst="rect">
                <a:avLst/>
              </a:prstGeom>
              <a:blipFill>
                <a:blip r:embed="rId12"/>
                <a:stretch>
                  <a:fillRect t="-1041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732D9C6E-56D2-9E5B-1C47-A899ACCA9DE0}"/>
              </a:ext>
            </a:extLst>
          </p:cNvPr>
          <p:cNvSpPr txBox="1"/>
          <p:nvPr/>
        </p:nvSpPr>
        <p:spPr>
          <a:xfrm flipV="1">
            <a:off x="10270365" y="2580181"/>
            <a:ext cx="51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…</a:t>
            </a:r>
            <a:endParaRPr lang="en-US" sz="3600" b="1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9594693-6B65-692A-B522-74518ABCBAEB}"/>
              </a:ext>
            </a:extLst>
          </p:cNvPr>
          <p:cNvSpPr/>
          <p:nvPr/>
        </p:nvSpPr>
        <p:spPr>
          <a:xfrm>
            <a:off x="4186991" y="2232294"/>
            <a:ext cx="625945" cy="7226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2A2B4E2-7246-7FF8-304C-77B767F058F2}"/>
              </a:ext>
            </a:extLst>
          </p:cNvPr>
          <p:cNvSpPr/>
          <p:nvPr/>
        </p:nvSpPr>
        <p:spPr>
          <a:xfrm>
            <a:off x="4342131" y="3368877"/>
            <a:ext cx="625945" cy="7226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0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85E04F-FABA-800F-E2AC-C4259D35B306}"/>
                  </a:ext>
                </a:extLst>
              </p:cNvPr>
              <p:cNvSpPr txBox="1"/>
              <p:nvPr/>
            </p:nvSpPr>
            <p:spPr>
              <a:xfrm>
                <a:off x="2751238" y="2361072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85E04F-FABA-800F-E2AC-C4259D35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38" y="2361072"/>
                <a:ext cx="1380048" cy="523220"/>
              </a:xfrm>
              <a:prstGeom prst="rect">
                <a:avLst/>
              </a:prstGeom>
              <a:blipFill>
                <a:blip r:embed="rId2"/>
                <a:stretch>
                  <a:fillRect l="-5240" t="-9091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FE21D5B5-4BB6-79FA-6061-BEBC461CA14B}"/>
              </a:ext>
            </a:extLst>
          </p:cNvPr>
          <p:cNvSpPr/>
          <p:nvPr/>
        </p:nvSpPr>
        <p:spPr>
          <a:xfrm>
            <a:off x="2267782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4EE01-9D32-58B3-8778-ACA07A8E96FD}"/>
              </a:ext>
            </a:extLst>
          </p:cNvPr>
          <p:cNvSpPr/>
          <p:nvPr/>
        </p:nvSpPr>
        <p:spPr>
          <a:xfrm>
            <a:off x="3130187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DE2C0B-5C74-3A97-914D-FDFA173ACAD3}"/>
              </a:ext>
            </a:extLst>
          </p:cNvPr>
          <p:cNvSpPr/>
          <p:nvPr/>
        </p:nvSpPr>
        <p:spPr>
          <a:xfrm>
            <a:off x="4006734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/>
              <p:nvPr/>
            </p:nvSpPr>
            <p:spPr>
              <a:xfrm>
                <a:off x="228949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96" y="3380022"/>
                <a:ext cx="54289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/>
              <p:nvPr/>
            </p:nvSpPr>
            <p:spPr>
              <a:xfrm>
                <a:off x="3169120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120" y="3380022"/>
                <a:ext cx="54289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/>
              <p:nvPr/>
            </p:nvSpPr>
            <p:spPr>
              <a:xfrm>
                <a:off x="4055339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39" y="3380022"/>
                <a:ext cx="542894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AF040E9B-0DB7-7A7A-46BF-FB56DEE00E41}"/>
              </a:ext>
            </a:extLst>
          </p:cNvPr>
          <p:cNvSpPr/>
          <p:nvPr/>
        </p:nvSpPr>
        <p:spPr>
          <a:xfrm>
            <a:off x="492892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215946F-F72A-9B5E-1A58-1527DEA71E9B}"/>
              </a:ext>
            </a:extLst>
          </p:cNvPr>
          <p:cNvSpPr/>
          <p:nvPr/>
        </p:nvSpPr>
        <p:spPr>
          <a:xfrm>
            <a:off x="5791333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0FC1920-0A21-0746-F83D-0E0F8F7853DB}"/>
              </a:ext>
            </a:extLst>
          </p:cNvPr>
          <p:cNvSpPr/>
          <p:nvPr/>
        </p:nvSpPr>
        <p:spPr>
          <a:xfrm>
            <a:off x="6667880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/>
              <p:nvPr/>
            </p:nvSpPr>
            <p:spPr>
              <a:xfrm>
                <a:off x="4950642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642" y="3380022"/>
                <a:ext cx="54289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/>
              <p:nvPr/>
            </p:nvSpPr>
            <p:spPr>
              <a:xfrm>
                <a:off x="583026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66" y="3380022"/>
                <a:ext cx="54289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/>
              <p:nvPr/>
            </p:nvSpPr>
            <p:spPr>
              <a:xfrm>
                <a:off x="6716485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85" y="3380022"/>
                <a:ext cx="54289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2FE289C6-198B-6182-10B4-ABDC8B10CE9A}"/>
              </a:ext>
            </a:extLst>
          </p:cNvPr>
          <p:cNvSpPr/>
          <p:nvPr/>
        </p:nvSpPr>
        <p:spPr>
          <a:xfrm>
            <a:off x="754484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69E7B35-6B3D-6FE9-6959-2D1564B9EE3C}"/>
              </a:ext>
            </a:extLst>
          </p:cNvPr>
          <p:cNvSpPr/>
          <p:nvPr/>
        </p:nvSpPr>
        <p:spPr>
          <a:xfrm>
            <a:off x="838380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8379468-AE08-EE1E-2233-367998A9CD1C}"/>
              </a:ext>
            </a:extLst>
          </p:cNvPr>
          <p:cNvSpPr/>
          <p:nvPr/>
        </p:nvSpPr>
        <p:spPr>
          <a:xfrm>
            <a:off x="9283800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C41404-BCB6-BCCE-3590-481CB8DC3E2B}"/>
                  </a:ext>
                </a:extLst>
              </p:cNvPr>
              <p:cNvSpPr txBox="1"/>
              <p:nvPr/>
            </p:nvSpPr>
            <p:spPr>
              <a:xfrm>
                <a:off x="7566562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C41404-BCB6-BCCE-3590-481CB8DC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562" y="3380022"/>
                <a:ext cx="54289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244302-20F6-7A38-F9FC-2D0211E169F2}"/>
                  </a:ext>
                </a:extLst>
              </p:cNvPr>
              <p:cNvSpPr txBox="1"/>
              <p:nvPr/>
            </p:nvSpPr>
            <p:spPr>
              <a:xfrm>
                <a:off x="8422741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244302-20F6-7A38-F9FC-2D0211E1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41" y="3380022"/>
                <a:ext cx="542894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C3895E-D5E1-5FE9-52FB-8FA1FA043E5F}"/>
                  </a:ext>
                </a:extLst>
              </p:cNvPr>
              <p:cNvSpPr txBox="1"/>
              <p:nvPr/>
            </p:nvSpPr>
            <p:spPr>
              <a:xfrm>
                <a:off x="9332405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C3895E-D5E1-5FE9-52FB-8FA1FA043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05" y="3380022"/>
                <a:ext cx="542894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50757068-C905-696D-EA0A-3161D322CA71}"/>
              </a:ext>
            </a:extLst>
          </p:cNvPr>
          <p:cNvSpPr/>
          <p:nvPr/>
        </p:nvSpPr>
        <p:spPr>
          <a:xfrm>
            <a:off x="10262930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0E6AA6C-353E-DF56-A266-F56B222D0AB3}"/>
              </a:ext>
            </a:extLst>
          </p:cNvPr>
          <p:cNvSpPr/>
          <p:nvPr/>
        </p:nvSpPr>
        <p:spPr>
          <a:xfrm>
            <a:off x="11125335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D74F325-ED59-1F55-57AE-EDD8DDC02651}"/>
              </a:ext>
            </a:extLst>
          </p:cNvPr>
          <p:cNvSpPr/>
          <p:nvPr/>
        </p:nvSpPr>
        <p:spPr>
          <a:xfrm>
            <a:off x="12001882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F3141B5-C2D1-1956-16EE-F9BB56B0E18C}"/>
                  </a:ext>
                </a:extLst>
              </p:cNvPr>
              <p:cNvSpPr txBox="1"/>
              <p:nvPr/>
            </p:nvSpPr>
            <p:spPr>
              <a:xfrm>
                <a:off x="10284644" y="338392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F3141B5-C2D1-1956-16EE-F9BB56B0E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44" y="3383928"/>
                <a:ext cx="542894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D5E693F-59E5-6226-FE2C-F624EA1D0062}"/>
                  </a:ext>
                </a:extLst>
              </p:cNvPr>
              <p:cNvSpPr txBox="1"/>
              <p:nvPr/>
            </p:nvSpPr>
            <p:spPr>
              <a:xfrm>
                <a:off x="11164268" y="338392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D5E693F-59E5-6226-FE2C-F624EA1D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268" y="3383928"/>
                <a:ext cx="542894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71C887-9156-7DE0-1100-AC981F4FF78E}"/>
                  </a:ext>
                </a:extLst>
              </p:cNvPr>
              <p:cNvSpPr txBox="1"/>
              <p:nvPr/>
            </p:nvSpPr>
            <p:spPr>
              <a:xfrm>
                <a:off x="12050487" y="3383928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71C887-9156-7DE0-1100-AC981F4F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487" y="3383928"/>
                <a:ext cx="542894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0699F467-73BE-AECA-2631-0838F34D3431}"/>
              </a:ext>
            </a:extLst>
          </p:cNvPr>
          <p:cNvSpPr/>
          <p:nvPr/>
        </p:nvSpPr>
        <p:spPr>
          <a:xfrm>
            <a:off x="12914294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A9A23F5-3419-D007-6BDC-ED017E13069A}"/>
              </a:ext>
            </a:extLst>
          </p:cNvPr>
          <p:cNvSpPr/>
          <p:nvPr/>
        </p:nvSpPr>
        <p:spPr>
          <a:xfrm>
            <a:off x="13776699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AE26DB1-B580-844F-F47D-87F5A9CFBB65}"/>
              </a:ext>
            </a:extLst>
          </p:cNvPr>
          <p:cNvSpPr/>
          <p:nvPr/>
        </p:nvSpPr>
        <p:spPr>
          <a:xfrm>
            <a:off x="14653246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58BE6B-4FCE-EA0A-93D6-8554FFA4CBBC}"/>
                  </a:ext>
                </a:extLst>
              </p:cNvPr>
              <p:cNvSpPr txBox="1"/>
              <p:nvPr/>
            </p:nvSpPr>
            <p:spPr>
              <a:xfrm>
                <a:off x="12936008" y="3380021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58BE6B-4FCE-EA0A-93D6-8554FFA4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008" y="3380021"/>
                <a:ext cx="542894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27287D4-9760-F25E-E577-E02EA310C1D5}"/>
                  </a:ext>
                </a:extLst>
              </p:cNvPr>
              <p:cNvSpPr txBox="1"/>
              <p:nvPr/>
            </p:nvSpPr>
            <p:spPr>
              <a:xfrm>
                <a:off x="13815632" y="3380021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27287D4-9760-F25E-E577-E02EA310C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632" y="3380021"/>
                <a:ext cx="542894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05F73A-796B-D63F-A550-4ECBB05324CB}"/>
                  </a:ext>
                </a:extLst>
              </p:cNvPr>
              <p:cNvSpPr txBox="1"/>
              <p:nvPr/>
            </p:nvSpPr>
            <p:spPr>
              <a:xfrm>
                <a:off x="14701851" y="3380021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05F73A-796B-D63F-A550-4ECBB053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1851" y="3380021"/>
                <a:ext cx="542894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35F6829-8C7B-19F7-E921-A5AE84FB08D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578857" y="2884292"/>
            <a:ext cx="862405" cy="339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7A8EC0-D89A-95B1-6B08-1C99C517D4F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441262" y="2884292"/>
            <a:ext cx="0" cy="339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47A1D0-60ED-4094-56D2-71F4899BBAA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441262" y="2884292"/>
            <a:ext cx="876547" cy="339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5F8180F-19C5-FA2F-8A17-2AF4B9276372}"/>
              </a:ext>
            </a:extLst>
          </p:cNvPr>
          <p:cNvCxnSpPr>
            <a:cxnSpLocks/>
          </p:cNvCxnSpPr>
          <p:nvPr/>
        </p:nvCxnSpPr>
        <p:spPr>
          <a:xfrm flipH="1">
            <a:off x="5215000" y="2891694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450B4D8-48C8-B1F3-CB43-B42A4920F3C7}"/>
              </a:ext>
            </a:extLst>
          </p:cNvPr>
          <p:cNvCxnSpPr>
            <a:cxnSpLocks/>
          </p:cNvCxnSpPr>
          <p:nvPr/>
        </p:nvCxnSpPr>
        <p:spPr>
          <a:xfrm>
            <a:off x="6076708" y="2891694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0D5BECD-AAFE-E120-CAFC-7CC1A81EAB47}"/>
              </a:ext>
            </a:extLst>
          </p:cNvPr>
          <p:cNvCxnSpPr>
            <a:cxnSpLocks/>
          </p:cNvCxnSpPr>
          <p:nvPr/>
        </p:nvCxnSpPr>
        <p:spPr>
          <a:xfrm>
            <a:off x="6076708" y="2891694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8279A5C-F1B8-43E6-068F-90973C0F3F6A}"/>
              </a:ext>
            </a:extLst>
          </p:cNvPr>
          <p:cNvCxnSpPr>
            <a:cxnSpLocks/>
          </p:cNvCxnSpPr>
          <p:nvPr/>
        </p:nvCxnSpPr>
        <p:spPr>
          <a:xfrm flipH="1">
            <a:off x="7816149" y="2886084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57C1054-9147-B91C-1CB7-4CDC64A15071}"/>
              </a:ext>
            </a:extLst>
          </p:cNvPr>
          <p:cNvCxnSpPr>
            <a:cxnSpLocks/>
          </p:cNvCxnSpPr>
          <p:nvPr/>
        </p:nvCxnSpPr>
        <p:spPr>
          <a:xfrm>
            <a:off x="8677857" y="2886084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A17CCB9-B972-35E5-295F-4C2E42468F78}"/>
              </a:ext>
            </a:extLst>
          </p:cNvPr>
          <p:cNvCxnSpPr>
            <a:cxnSpLocks/>
          </p:cNvCxnSpPr>
          <p:nvPr/>
        </p:nvCxnSpPr>
        <p:spPr>
          <a:xfrm>
            <a:off x="8677857" y="2886084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5F7A3E1-8F69-EC6F-883E-624BC8D52DFC}"/>
              </a:ext>
            </a:extLst>
          </p:cNvPr>
          <p:cNvCxnSpPr>
            <a:cxnSpLocks/>
          </p:cNvCxnSpPr>
          <p:nvPr/>
        </p:nvCxnSpPr>
        <p:spPr>
          <a:xfrm flipH="1">
            <a:off x="10556171" y="2895601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F58AB94-F370-DFD6-545E-F326A10600FD}"/>
              </a:ext>
            </a:extLst>
          </p:cNvPr>
          <p:cNvCxnSpPr>
            <a:cxnSpLocks/>
          </p:cNvCxnSpPr>
          <p:nvPr/>
        </p:nvCxnSpPr>
        <p:spPr>
          <a:xfrm>
            <a:off x="11417879" y="2895601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5D4223B-5194-49FB-9E9D-E63C75443525}"/>
              </a:ext>
            </a:extLst>
          </p:cNvPr>
          <p:cNvCxnSpPr>
            <a:cxnSpLocks/>
          </p:cNvCxnSpPr>
          <p:nvPr/>
        </p:nvCxnSpPr>
        <p:spPr>
          <a:xfrm>
            <a:off x="11417879" y="2895601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43F1F19-DC9D-BF73-B4C4-B0D171D277EA}"/>
              </a:ext>
            </a:extLst>
          </p:cNvPr>
          <p:cNvCxnSpPr>
            <a:cxnSpLocks/>
          </p:cNvCxnSpPr>
          <p:nvPr/>
        </p:nvCxnSpPr>
        <p:spPr>
          <a:xfrm flipH="1">
            <a:off x="13186930" y="2895601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501C108-6DFE-BEE1-6AE4-B98D56028881}"/>
              </a:ext>
            </a:extLst>
          </p:cNvPr>
          <p:cNvCxnSpPr>
            <a:cxnSpLocks/>
          </p:cNvCxnSpPr>
          <p:nvPr/>
        </p:nvCxnSpPr>
        <p:spPr>
          <a:xfrm>
            <a:off x="14048638" y="2895601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4C143C9-CFB9-D5D2-C666-D468D5F6EE67}"/>
              </a:ext>
            </a:extLst>
          </p:cNvPr>
          <p:cNvCxnSpPr>
            <a:cxnSpLocks/>
          </p:cNvCxnSpPr>
          <p:nvPr/>
        </p:nvCxnSpPr>
        <p:spPr>
          <a:xfrm>
            <a:off x="14048638" y="2895601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FA7DE87-F42A-E247-E83B-CE0245318E9C}"/>
              </a:ext>
            </a:extLst>
          </p:cNvPr>
          <p:cNvSpPr txBox="1"/>
          <p:nvPr/>
        </p:nvSpPr>
        <p:spPr>
          <a:xfrm flipV="1">
            <a:off x="3626144" y="3473588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A44351F-3200-36D3-1CDA-F7DEC4C31561}"/>
              </a:ext>
            </a:extLst>
          </p:cNvPr>
          <p:cNvSpPr txBox="1"/>
          <p:nvPr/>
        </p:nvSpPr>
        <p:spPr>
          <a:xfrm flipV="1">
            <a:off x="6295324" y="3466567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41169B9-609D-B0C9-F2AD-6B22DCEC6D85}"/>
              </a:ext>
            </a:extLst>
          </p:cNvPr>
          <p:cNvSpPr txBox="1"/>
          <p:nvPr/>
        </p:nvSpPr>
        <p:spPr>
          <a:xfrm flipV="1">
            <a:off x="8889901" y="3481090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C04FA3D-1119-DEEE-5E8F-54493A9009F5}"/>
              </a:ext>
            </a:extLst>
          </p:cNvPr>
          <p:cNvSpPr txBox="1"/>
          <p:nvPr/>
        </p:nvSpPr>
        <p:spPr>
          <a:xfrm flipV="1">
            <a:off x="11622742" y="3465471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F08009A-57D7-3F3B-BD6C-AD7061FAD965}"/>
              </a:ext>
            </a:extLst>
          </p:cNvPr>
          <p:cNvSpPr txBox="1"/>
          <p:nvPr/>
        </p:nvSpPr>
        <p:spPr>
          <a:xfrm flipV="1">
            <a:off x="14268660" y="3463811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F356F52-87C1-BDBC-EE29-854658B82394}"/>
              </a:ext>
            </a:extLst>
          </p:cNvPr>
          <p:cNvSpPr txBox="1"/>
          <p:nvPr/>
        </p:nvSpPr>
        <p:spPr>
          <a:xfrm>
            <a:off x="-161654" y="2362864"/>
            <a:ext cx="2350156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Site</a:t>
            </a:r>
            <a:r>
              <a:rPr lang="en-US" altLang="zh-CN" sz="2400" b="1" dirty="0"/>
              <a:t> </a:t>
            </a:r>
            <a:r>
              <a:rPr lang="en-US" altLang="zh-CN" sz="1600" b="1" dirty="0"/>
              <a:t>j=(1,2,…5) </a:t>
            </a:r>
            <a:endParaRPr lang="en-US" sz="16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5A2A8DB-6DBB-BAB4-88E4-390831EF1293}"/>
              </a:ext>
            </a:extLst>
          </p:cNvPr>
          <p:cNvSpPr txBox="1"/>
          <p:nvPr/>
        </p:nvSpPr>
        <p:spPr>
          <a:xfrm>
            <a:off x="-81934" y="3333557"/>
            <a:ext cx="242901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Self control </a:t>
            </a:r>
            <a:r>
              <a:rPr lang="en-US" altLang="zh-CN" sz="1600" b="1" dirty="0"/>
              <a:t>Y</a:t>
            </a:r>
            <a:r>
              <a:rPr lang="en-US" altLang="zh-CN" sz="1100" b="1" dirty="0"/>
              <a:t>ij</a:t>
            </a:r>
            <a:r>
              <a:rPr lang="en-US" altLang="zh-CN" sz="1600" b="1" dirty="0"/>
              <a:t> 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36E14E-22BA-3DD4-31B6-091505FBA6A1}"/>
                  </a:ext>
                </a:extLst>
              </p:cNvPr>
              <p:cNvSpPr txBox="1"/>
              <p:nvPr/>
            </p:nvSpPr>
            <p:spPr>
              <a:xfrm>
                <a:off x="5396750" y="2357877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36E14E-22BA-3DD4-31B6-091505FB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0" y="2357877"/>
                <a:ext cx="1380048" cy="523220"/>
              </a:xfrm>
              <a:prstGeom prst="rect">
                <a:avLst/>
              </a:prstGeom>
              <a:blipFill>
                <a:blip r:embed="rId18"/>
                <a:stretch>
                  <a:fillRect l="-5240" t="-10227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A5C84E-DB83-4922-13F6-36DBC90E9E68}"/>
                  </a:ext>
                </a:extLst>
              </p:cNvPr>
              <p:cNvSpPr txBox="1"/>
              <p:nvPr/>
            </p:nvSpPr>
            <p:spPr>
              <a:xfrm>
                <a:off x="7989361" y="2343626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A5C84E-DB83-4922-13F6-36DBC90E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61" y="2343626"/>
                <a:ext cx="1380048" cy="523220"/>
              </a:xfrm>
              <a:prstGeom prst="rect">
                <a:avLst/>
              </a:prstGeom>
              <a:blipFill>
                <a:blip r:embed="rId19"/>
                <a:stretch>
                  <a:fillRect l="-5702" t="-9091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2DD7F68-B103-40EE-7F2E-B97BB97326BA}"/>
                  </a:ext>
                </a:extLst>
              </p:cNvPr>
              <p:cNvSpPr txBox="1"/>
              <p:nvPr/>
            </p:nvSpPr>
            <p:spPr>
              <a:xfrm>
                <a:off x="10727855" y="2349480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2DD7F68-B103-40EE-7F2E-B97BB9732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855" y="2349480"/>
                <a:ext cx="1380048" cy="523220"/>
              </a:xfrm>
              <a:prstGeom prst="rect">
                <a:avLst/>
              </a:prstGeom>
              <a:blipFill>
                <a:blip r:embed="rId20"/>
                <a:stretch>
                  <a:fillRect l="-5702" t="-9091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2D4B19D-982D-F33C-2117-0D0F21C87BB6}"/>
                  </a:ext>
                </a:extLst>
              </p:cNvPr>
              <p:cNvSpPr txBox="1"/>
              <p:nvPr/>
            </p:nvSpPr>
            <p:spPr>
              <a:xfrm>
                <a:off x="13358614" y="2353143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2D4B19D-982D-F33C-2117-0D0F21C87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614" y="2353143"/>
                <a:ext cx="1380048" cy="523220"/>
              </a:xfrm>
              <a:prstGeom prst="rect">
                <a:avLst/>
              </a:prstGeom>
              <a:blipFill>
                <a:blip r:embed="rId21"/>
                <a:stretch>
                  <a:fillRect l="-5240" t="-9091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B71C6A24-E1A8-8393-C49E-83ECD881894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847" y="4792396"/>
            <a:ext cx="15448603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3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B1022-A295-307B-D581-51BFE2C1A713}"/>
              </a:ext>
            </a:extLst>
          </p:cNvPr>
          <p:cNvSpPr txBox="1"/>
          <p:nvPr/>
        </p:nvSpPr>
        <p:spPr>
          <a:xfrm>
            <a:off x="7554380" y="871369"/>
            <a:ext cx="224834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Population</a:t>
            </a:r>
            <a:endParaRPr lang="en-US" sz="28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21D5B5-4BB6-79FA-6061-BEBC461CA14B}"/>
              </a:ext>
            </a:extLst>
          </p:cNvPr>
          <p:cNvSpPr/>
          <p:nvPr/>
        </p:nvSpPr>
        <p:spPr>
          <a:xfrm>
            <a:off x="5737815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4EE01-9D32-58B3-8778-ACA07A8E96FD}"/>
              </a:ext>
            </a:extLst>
          </p:cNvPr>
          <p:cNvSpPr/>
          <p:nvPr/>
        </p:nvSpPr>
        <p:spPr>
          <a:xfrm>
            <a:off x="6720843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DE2C0B-5C74-3A97-914D-FDFA173ACAD3}"/>
              </a:ext>
            </a:extLst>
          </p:cNvPr>
          <p:cNvSpPr/>
          <p:nvPr/>
        </p:nvSpPr>
        <p:spPr>
          <a:xfrm>
            <a:off x="7695526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/>
              <p:nvPr/>
            </p:nvSpPr>
            <p:spPr>
              <a:xfrm>
                <a:off x="5759529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29" y="3380022"/>
                <a:ext cx="542894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/>
              <p:nvPr/>
            </p:nvSpPr>
            <p:spPr>
              <a:xfrm>
                <a:off x="675977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776" y="3380022"/>
                <a:ext cx="54289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/>
              <p:nvPr/>
            </p:nvSpPr>
            <p:spPr>
              <a:xfrm>
                <a:off x="7744131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131" y="3380022"/>
                <a:ext cx="542894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AF040E9B-0DB7-7A7A-46BF-FB56DEE00E41}"/>
              </a:ext>
            </a:extLst>
          </p:cNvPr>
          <p:cNvSpPr/>
          <p:nvPr/>
        </p:nvSpPr>
        <p:spPr>
          <a:xfrm>
            <a:off x="8811039" y="322030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215946F-F72A-9B5E-1A58-1527DEA71E9B}"/>
              </a:ext>
            </a:extLst>
          </p:cNvPr>
          <p:cNvSpPr/>
          <p:nvPr/>
        </p:nvSpPr>
        <p:spPr>
          <a:xfrm>
            <a:off x="9905535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0FC1920-0A21-0746-F83D-0E0F8F7853DB}"/>
              </a:ext>
            </a:extLst>
          </p:cNvPr>
          <p:cNvSpPr/>
          <p:nvPr/>
        </p:nvSpPr>
        <p:spPr>
          <a:xfrm>
            <a:off x="1102104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/>
              <p:nvPr/>
            </p:nvSpPr>
            <p:spPr>
              <a:xfrm>
                <a:off x="8832753" y="337629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753" y="3376298"/>
                <a:ext cx="54289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/>
              <p:nvPr/>
            </p:nvSpPr>
            <p:spPr>
              <a:xfrm>
                <a:off x="9944468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468" y="3380022"/>
                <a:ext cx="54289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/>
              <p:nvPr/>
            </p:nvSpPr>
            <p:spPr>
              <a:xfrm>
                <a:off x="11069653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653" y="3380022"/>
                <a:ext cx="54289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35F6829-8C7B-19F7-E921-A5AE84FB08D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6048890" y="1394589"/>
            <a:ext cx="2629664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7A8EC0-D89A-95B1-6B08-1C99C517D4F4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7031918" y="1394589"/>
            <a:ext cx="1646636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47A1D0-60ED-4094-56D2-71F4899BBAA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8006601" y="1394589"/>
            <a:ext cx="671953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5A44351F-3200-36D3-1CDA-F7DEC4C31561}"/>
              </a:ext>
            </a:extLst>
          </p:cNvPr>
          <p:cNvSpPr txBox="1"/>
          <p:nvPr/>
        </p:nvSpPr>
        <p:spPr>
          <a:xfrm flipV="1">
            <a:off x="10480172" y="3411415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5A2A8DB-6DBB-BAB4-88E4-390831EF1293}"/>
              </a:ext>
            </a:extLst>
          </p:cNvPr>
          <p:cNvSpPr txBox="1"/>
          <p:nvPr/>
        </p:nvSpPr>
        <p:spPr>
          <a:xfrm>
            <a:off x="4130922" y="3376298"/>
            <a:ext cx="1708408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Self control</a:t>
            </a:r>
            <a:endParaRPr lang="en-US" sz="20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E52B59A-0DA8-BE58-F5BF-573A10BCCE93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8678554" y="1394589"/>
            <a:ext cx="443560" cy="1825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2EE800-788D-9BAC-AB1F-8D6FBE975800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8678554" y="1394589"/>
            <a:ext cx="1538056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14DCFB5-84C8-D494-223A-80F5C65C2441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8678554" y="1394589"/>
            <a:ext cx="2653569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C742FB97-5DA5-DE4A-1BCC-9E7F320147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2466" y="4114851"/>
            <a:ext cx="7517019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0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re are three plots, labeled a, b, and c. In plot a are two density plots which do not overlap. In plot b are two density plots with moderate overlap. In plot c are two density plots with extreme overlap.">
            <a:extLst>
              <a:ext uri="{FF2B5EF4-FFF2-40B4-BE49-F238E27FC236}">
                <a16:creationId xmlns:a16="http://schemas.microsoft.com/office/drawing/2014/main" id="{C046344A-A0E9-E1DD-8460-FF7F5D017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52" y="1761762"/>
            <a:ext cx="11707135" cy="23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41F4D6-98AD-F239-75A5-93631D3489D4}"/>
                  </a:ext>
                </a:extLst>
              </p:cNvPr>
              <p:cNvSpPr txBox="1"/>
              <p:nvPr/>
            </p:nvSpPr>
            <p:spPr>
              <a:xfrm>
                <a:off x="3754072" y="4018976"/>
                <a:ext cx="1742831" cy="967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0.25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 = 0.8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41F4D6-98AD-F239-75A5-93631D34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072" y="4018976"/>
                <a:ext cx="1742831" cy="967957"/>
              </a:xfrm>
              <a:prstGeom prst="rect">
                <a:avLst/>
              </a:prstGeom>
              <a:blipFill>
                <a:blip r:embed="rId3"/>
                <a:stretch>
                  <a:fillRect l="-3147" t="-3145" b="-8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FE5264-334B-F9BB-7C31-7B4392E54F06}"/>
                  </a:ext>
                </a:extLst>
              </p:cNvPr>
              <p:cNvSpPr txBox="1"/>
              <p:nvPr/>
            </p:nvSpPr>
            <p:spPr>
              <a:xfrm>
                <a:off x="7634410" y="4013159"/>
                <a:ext cx="1742831" cy="94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 = 0.5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FE5264-334B-F9BB-7C31-7B4392E54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410" y="4013159"/>
                <a:ext cx="1742831" cy="945643"/>
              </a:xfrm>
              <a:prstGeom prst="rect">
                <a:avLst/>
              </a:prstGeom>
              <a:blipFill>
                <a:blip r:embed="rId4"/>
                <a:stretch>
                  <a:fillRect l="-279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7A6FD9-03DA-98D4-3A4C-D01899EE1ABA}"/>
                  </a:ext>
                </a:extLst>
              </p:cNvPr>
              <p:cNvSpPr txBox="1"/>
              <p:nvPr/>
            </p:nvSpPr>
            <p:spPr>
              <a:xfrm>
                <a:off x="11574952" y="4013159"/>
                <a:ext cx="1742831" cy="967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 = 0.2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7A6FD9-03DA-98D4-3A4C-D01899EE1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952" y="4013159"/>
                <a:ext cx="1742831" cy="967957"/>
              </a:xfrm>
              <a:prstGeom prst="rect">
                <a:avLst/>
              </a:prstGeom>
              <a:blipFill>
                <a:blip r:embed="rId5"/>
                <a:stretch>
                  <a:fillRect l="-3147" t="-3145" b="-8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F3B679-CA6F-2D04-DDC3-268A3EF4C951}"/>
                  </a:ext>
                </a:extLst>
              </p:cNvPr>
              <p:cNvSpPr txBox="1"/>
              <p:nvPr/>
            </p:nvSpPr>
            <p:spPr>
              <a:xfrm>
                <a:off x="2509838" y="857170"/>
                <a:ext cx="37846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组间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方差远大于组内方差，说明组与组之间的差异较大，变异性主要来源于组间，两个组离得较远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F3B679-CA6F-2D04-DDC3-268A3EF4C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838" y="857170"/>
                <a:ext cx="3784600" cy="923330"/>
              </a:xfrm>
              <a:prstGeom prst="rect">
                <a:avLst/>
              </a:prstGeom>
              <a:blipFill>
                <a:blip r:embed="rId6"/>
                <a:stretch>
                  <a:fillRect l="-1449" t="-529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32AEF3-452E-441D-C5AE-35AC591D1AC6}"/>
                  </a:ext>
                </a:extLst>
              </p:cNvPr>
              <p:cNvSpPr txBox="1"/>
              <p:nvPr/>
            </p:nvSpPr>
            <p:spPr>
              <a:xfrm>
                <a:off x="10205672" y="819648"/>
                <a:ext cx="348492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组间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方差远小于组内方差，说明组与组之间的差异很小，变异性主要来源于组内，两个组重合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32AEF3-452E-441D-C5AE-35AC591D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672" y="819648"/>
                <a:ext cx="3484928" cy="923330"/>
              </a:xfrm>
              <a:prstGeom prst="rect">
                <a:avLst/>
              </a:prstGeom>
              <a:blipFill>
                <a:blip r:embed="rId7"/>
                <a:stretch>
                  <a:fillRect l="-1399" t="-46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79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20243" y="73545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数据收集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5132141" y="73545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选择模型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7444039" y="73545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选择先验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1262060" y="73545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拟合数据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11262060" y="2636141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MCMC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评估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7444039" y="2636141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模型诊断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5132141" y="4282183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模型比较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7444038" y="4282183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统计推断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9442161" y="4288044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结果报告</a:t>
            </a:r>
          </a:p>
        </p:txBody>
      </p: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4346390" y="1070309"/>
            <a:ext cx="785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>
            <a:off x="6658288" y="1070309"/>
            <a:ext cx="785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>
            <a:off x="12025133" y="1405161"/>
            <a:ext cx="0" cy="123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1"/>
            <a:endCxn id="45" idx="6"/>
          </p:cNvCxnSpPr>
          <p:nvPr/>
        </p:nvCxnSpPr>
        <p:spPr>
          <a:xfrm flipH="1" flipV="1">
            <a:off x="6658288" y="2948892"/>
            <a:ext cx="785751" cy="2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354377" y="659996"/>
            <a:ext cx="1526147" cy="820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先验是否合适</a:t>
            </a:r>
          </a:p>
        </p:txBody>
      </p:sp>
      <p:sp>
        <p:nvSpPr>
          <p:cNvPr id="25" name="椭圆 24"/>
          <p:cNvSpPr/>
          <p:nvPr/>
        </p:nvSpPr>
        <p:spPr>
          <a:xfrm>
            <a:off x="9354377" y="2549629"/>
            <a:ext cx="1526147" cy="820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是否收敛</a:t>
            </a:r>
          </a:p>
        </p:txBody>
      </p:sp>
      <p:cxnSp>
        <p:nvCxnSpPr>
          <p:cNvPr id="28" name="直接箭头连接符 27"/>
          <p:cNvCxnSpPr>
            <a:stCxn id="6" idx="3"/>
            <a:endCxn id="24" idx="2"/>
          </p:cNvCxnSpPr>
          <p:nvPr/>
        </p:nvCxnSpPr>
        <p:spPr>
          <a:xfrm>
            <a:off x="8970186" y="1070309"/>
            <a:ext cx="38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6"/>
            <a:endCxn id="7" idx="1"/>
          </p:cNvCxnSpPr>
          <p:nvPr/>
        </p:nvCxnSpPr>
        <p:spPr>
          <a:xfrm>
            <a:off x="10880523" y="1070309"/>
            <a:ext cx="381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1"/>
            <a:endCxn id="25" idx="6"/>
          </p:cNvCxnSpPr>
          <p:nvPr/>
        </p:nvCxnSpPr>
        <p:spPr>
          <a:xfrm flipH="1" flipV="1">
            <a:off x="10880523" y="2959942"/>
            <a:ext cx="381536" cy="1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2"/>
            <a:endCxn id="9" idx="3"/>
          </p:cNvCxnSpPr>
          <p:nvPr/>
        </p:nvCxnSpPr>
        <p:spPr>
          <a:xfrm flipH="1">
            <a:off x="8970186" y="2959942"/>
            <a:ext cx="384191" cy="1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1" idx="3"/>
            <a:endCxn id="12" idx="1"/>
          </p:cNvCxnSpPr>
          <p:nvPr/>
        </p:nvCxnSpPr>
        <p:spPr>
          <a:xfrm>
            <a:off x="8970184" y="4617035"/>
            <a:ext cx="471976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132141" y="2538579"/>
            <a:ext cx="1526147" cy="820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模型是否可用</a:t>
            </a:r>
          </a:p>
        </p:txBody>
      </p:sp>
      <p:cxnSp>
        <p:nvCxnSpPr>
          <p:cNvPr id="47" name="直接箭头连接符 46"/>
          <p:cNvCxnSpPr>
            <a:stCxn id="45" idx="4"/>
            <a:endCxn id="10" idx="0"/>
          </p:cNvCxnSpPr>
          <p:nvPr/>
        </p:nvCxnSpPr>
        <p:spPr>
          <a:xfrm>
            <a:off x="5895214" y="3359205"/>
            <a:ext cx="0" cy="92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3"/>
            <a:endCxn id="11" idx="1"/>
          </p:cNvCxnSpPr>
          <p:nvPr/>
        </p:nvCxnSpPr>
        <p:spPr>
          <a:xfrm>
            <a:off x="6658287" y="4617034"/>
            <a:ext cx="7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stCxn id="24" idx="4"/>
            <a:endCxn id="6" idx="2"/>
          </p:cNvCxnSpPr>
          <p:nvPr/>
        </p:nvCxnSpPr>
        <p:spPr>
          <a:xfrm rot="5400000" flipH="1">
            <a:off x="9124550" y="487722"/>
            <a:ext cx="75462" cy="1910338"/>
          </a:xfrm>
          <a:prstGeom prst="bentConnector3">
            <a:avLst>
              <a:gd name="adj1" fmla="val -6430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stCxn id="24" idx="4"/>
            <a:endCxn id="5" idx="2"/>
          </p:cNvCxnSpPr>
          <p:nvPr/>
        </p:nvCxnSpPr>
        <p:spPr>
          <a:xfrm rot="5400000" flipH="1">
            <a:off x="7968601" y="-668227"/>
            <a:ext cx="75462" cy="4222236"/>
          </a:xfrm>
          <a:prstGeom prst="bentConnector3">
            <a:avLst>
              <a:gd name="adj1" fmla="val -6430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5" idx="0"/>
          </p:cNvCxnSpPr>
          <p:nvPr/>
        </p:nvCxnSpPr>
        <p:spPr>
          <a:xfrm flipV="1">
            <a:off x="10117450" y="1971869"/>
            <a:ext cx="0" cy="57776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5881069" y="1971870"/>
            <a:ext cx="0" cy="551983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0821431" y="706951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8970184" y="2593903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882453" y="3599896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</a:p>
        </p:txBody>
      </p:sp>
      <p:sp>
        <p:nvSpPr>
          <p:cNvPr id="82" name="文本框 78"/>
          <p:cNvSpPr txBox="1"/>
          <p:nvPr/>
        </p:nvSpPr>
        <p:spPr>
          <a:xfrm>
            <a:off x="6292521" y="2042859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否</a:t>
            </a:r>
          </a:p>
        </p:txBody>
      </p:sp>
      <p:sp>
        <p:nvSpPr>
          <p:cNvPr id="83" name="文本框 78"/>
          <p:cNvSpPr txBox="1"/>
          <p:nvPr/>
        </p:nvSpPr>
        <p:spPr>
          <a:xfrm>
            <a:off x="10349265" y="2134703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否</a:t>
            </a:r>
          </a:p>
        </p:txBody>
      </p:sp>
      <p:sp>
        <p:nvSpPr>
          <p:cNvPr id="84" name="文本框 78"/>
          <p:cNvSpPr txBox="1"/>
          <p:nvPr/>
        </p:nvSpPr>
        <p:spPr>
          <a:xfrm>
            <a:off x="10119608" y="1511314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否</a:t>
            </a:r>
          </a:p>
        </p:txBody>
      </p:sp>
      <p:sp>
        <p:nvSpPr>
          <p:cNvPr id="22" name="矩形: 圆角 3"/>
          <p:cNvSpPr/>
          <p:nvPr/>
        </p:nvSpPr>
        <p:spPr>
          <a:xfrm>
            <a:off x="2820243" y="200266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研究问题</a:t>
            </a:r>
          </a:p>
        </p:txBody>
      </p:sp>
      <p:cxnSp>
        <p:nvCxnSpPr>
          <p:cNvPr id="26" name="直接连接符 61"/>
          <p:cNvCxnSpPr>
            <a:stCxn id="22" idx="0"/>
            <a:endCxn id="4" idx="2"/>
          </p:cNvCxnSpPr>
          <p:nvPr/>
        </p:nvCxnSpPr>
        <p:spPr>
          <a:xfrm flipV="1">
            <a:off x="3583316" y="1405160"/>
            <a:ext cx="0" cy="597508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126810" y="4644681"/>
                <a:ext cx="51762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注意：</a:t>
                </a:r>
                <a:r>
                  <a:rPr lang="en-US" altLang="zh-CN" b="1" dirty="0">
                    <a:latin typeface="+mn-ea"/>
                  </a:rPr>
                  <a:t> 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+mn-ea"/>
                  </a:rPr>
                  <a:t>橙色</a:t>
                </a:r>
                <a:r>
                  <a:rPr lang="zh-CN" altLang="en-US" b="1" dirty="0">
                    <a:latin typeface="+mn-ea"/>
                  </a:rPr>
                  <a:t>为预测数据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；</a:t>
                </a:r>
                <a:r>
                  <a:rPr lang="zh-CN" altLang="en-US" b="1" dirty="0">
                    <a:solidFill>
                      <a:schemeClr val="accent1"/>
                    </a:solidFill>
                    <a:latin typeface="+mn-ea"/>
                  </a:rPr>
                  <a:t>蓝色</a:t>
                </a:r>
                <a:r>
                  <a:rPr lang="zh-CN" altLang="en-US" b="1" dirty="0">
                    <a:latin typeface="+mn-ea"/>
                  </a:rPr>
                  <a:t>为训练模型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810" y="4644681"/>
                <a:ext cx="5176289" cy="369332"/>
              </a:xfrm>
              <a:prstGeom prst="rect">
                <a:avLst/>
              </a:prstGeom>
              <a:blipFill>
                <a:blip r:embed="rId4"/>
                <a:stretch>
                  <a:fillRect l="-707" t="-9836" r="-70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2345472" y="1008824"/>
            <a:ext cx="3193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ELPD(LOO-CV)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2784167" y="2523278"/>
                <a:ext cx="27591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𝒍𝒐𝒈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𝒑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167" y="2523278"/>
                <a:ext cx="2759153" cy="461665"/>
              </a:xfrm>
              <a:prstGeom prst="rect">
                <a:avLst/>
              </a:prstGeom>
              <a:blipFill>
                <a:blip r:embed="rId5"/>
                <a:stretch>
                  <a:fillRect l="-221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左大括号 73"/>
          <p:cNvSpPr/>
          <p:nvPr/>
        </p:nvSpPr>
        <p:spPr>
          <a:xfrm>
            <a:off x="5634948" y="1751998"/>
            <a:ext cx="533123" cy="200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7369641" y="2993238"/>
                <a:ext cx="5068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…</m:t>
                      </m:r>
                    </m:oMath>
                  </m:oMathPara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41" y="2993238"/>
                <a:ext cx="50687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3" name="表格 83"/>
          <p:cNvGraphicFramePr>
            <a:graphicFrameLocks noGrp="1"/>
          </p:cNvGraphicFramePr>
          <p:nvPr/>
        </p:nvGraphicFramePr>
        <p:xfrm>
          <a:off x="9376817" y="1593647"/>
          <a:ext cx="3663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9376817" y="2152664"/>
          <a:ext cx="3663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9376817" y="2752507"/>
          <a:ext cx="3663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/>
        </p:nvGraphicFramePr>
        <p:xfrm>
          <a:off x="9371285" y="3560530"/>
          <a:ext cx="3663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形 3" descr="数据库 纯色填充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454" y="2381619"/>
            <a:ext cx="779250" cy="77925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316863" y="1584497"/>
            <a:ext cx="3060769" cy="369332"/>
            <a:chOff x="4312643" y="1584497"/>
            <a:chExt cx="30607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/>
                <p:cNvSpPr/>
                <p:nvPr/>
              </p:nvSpPr>
              <p:spPr>
                <a:xfrm>
                  <a:off x="5868769" y="1584497"/>
                  <a:ext cx="1504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769" y="1584497"/>
                  <a:ext cx="1504643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4312643" y="1585154"/>
                  <a:ext cx="1194539" cy="368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643" y="1585154"/>
                  <a:ext cx="1194539" cy="36830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>
              <a:stCxn id="77" idx="1"/>
              <a:endCxn id="5" idx="3"/>
            </p:cNvCxnSpPr>
            <p:nvPr/>
          </p:nvCxnSpPr>
          <p:spPr>
            <a:xfrm flipH="1">
              <a:off x="5507454" y="1769163"/>
              <a:ext cx="361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6320386" y="2077581"/>
            <a:ext cx="3060769" cy="369332"/>
            <a:chOff x="4316166" y="2077581"/>
            <a:chExt cx="30607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872292" y="2077581"/>
                  <a:ext cx="1504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292" y="2077581"/>
                  <a:ext cx="1504643" cy="3693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4316166" y="2078238"/>
                  <a:ext cx="1194539" cy="368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166" y="2078238"/>
                  <a:ext cx="1194539" cy="36830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>
              <a:stCxn id="10" idx="1"/>
              <a:endCxn id="12" idx="3"/>
            </p:cNvCxnSpPr>
            <p:nvPr/>
          </p:nvCxnSpPr>
          <p:spPr>
            <a:xfrm flipH="1">
              <a:off x="5510342" y="2262247"/>
              <a:ext cx="361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310516" y="2605772"/>
            <a:ext cx="3060769" cy="369332"/>
            <a:chOff x="4367406" y="2639926"/>
            <a:chExt cx="30607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923532" y="2639926"/>
                  <a:ext cx="1504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3532" y="2639926"/>
                  <a:ext cx="1504643" cy="369332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4367406" y="2640583"/>
                  <a:ext cx="1194539" cy="368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406" y="2640583"/>
                  <a:ext cx="1194539" cy="368300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/>
            <p:cNvCxnSpPr>
              <a:stCxn id="14" idx="1"/>
              <a:endCxn id="15" idx="3"/>
            </p:cNvCxnSpPr>
            <p:nvPr/>
          </p:nvCxnSpPr>
          <p:spPr>
            <a:xfrm flipH="1">
              <a:off x="5562217" y="2825227"/>
              <a:ext cx="361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320386" y="3534723"/>
            <a:ext cx="3022297" cy="369332"/>
            <a:chOff x="4370873" y="3533918"/>
            <a:chExt cx="302229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5965471" y="3533918"/>
                  <a:ext cx="14276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5471" y="3533918"/>
                  <a:ext cx="1427699" cy="36933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4370873" y="3534575"/>
                  <a:ext cx="1194539" cy="368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73" y="3534575"/>
                  <a:ext cx="1194539" cy="368300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/>
            <p:cNvCxnSpPr>
              <a:stCxn id="17" idx="1"/>
              <a:endCxn id="18" idx="3"/>
            </p:cNvCxnSpPr>
            <p:nvPr/>
          </p:nvCxnSpPr>
          <p:spPr>
            <a:xfrm flipH="1">
              <a:off x="5565421" y="3718584"/>
              <a:ext cx="400050" cy="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9448365" y="4085664"/>
            <a:ext cx="3509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Leave-one-out cross-validation</a:t>
            </a:r>
            <a:endParaRPr lang="zh-CN" altLang="en-US" b="1" dirty="0"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8080827" y="112362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后验模型</a:t>
            </a: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164397" y="112997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后验预测模型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" t="9590" r="278" b="-114"/>
          <a:stretch/>
        </p:blipFill>
        <p:spPr>
          <a:xfrm>
            <a:off x="8100219" y="1601972"/>
            <a:ext cx="5260340" cy="428846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091318" y="664523"/>
            <a:ext cx="2841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Model3: no intercation</a:t>
            </a: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9335562" y="664523"/>
            <a:ext cx="30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Model4: with intercation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A52DE-244B-A72F-FD51-B9E600AB3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8"/>
          <a:stretch/>
        </p:blipFill>
        <p:spPr bwMode="auto">
          <a:xfrm>
            <a:off x="2839879" y="1552353"/>
            <a:ext cx="5337226" cy="428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7A9720-B258-D0E9-ACB0-700189E08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5557" y="-124822"/>
            <a:ext cx="7513342" cy="6002722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E1E6A0D6-5603-74F3-8B00-E3246046A3E1}"/>
              </a:ext>
            </a:extLst>
          </p:cNvPr>
          <p:cNvGrpSpPr/>
          <p:nvPr/>
        </p:nvGrpSpPr>
        <p:grpSpPr>
          <a:xfrm rot="16200000">
            <a:off x="3214289" y="692888"/>
            <a:ext cx="781765" cy="825432"/>
            <a:chOff x="8504005" y="3429000"/>
            <a:chExt cx="781765" cy="82543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244942C-68CE-2745-1D4D-123A21964A9D}"/>
                </a:ext>
              </a:extLst>
            </p:cNvPr>
            <p:cNvSpPr/>
            <p:nvPr/>
          </p:nvSpPr>
          <p:spPr>
            <a:xfrm>
              <a:off x="8994244" y="4058572"/>
              <a:ext cx="179387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68A1978-BC24-136F-1588-95A3CCA34523}"/>
                </a:ext>
              </a:extLst>
            </p:cNvPr>
            <p:cNvSpPr/>
            <p:nvPr/>
          </p:nvSpPr>
          <p:spPr>
            <a:xfrm>
              <a:off x="8779474" y="3545693"/>
              <a:ext cx="179387" cy="5594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B86A30B-9987-B06F-FB3C-44E3F111A0DF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7C939AC-DCC9-16B3-16AC-2BB925F22AE8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D80401A8-ED8D-DB94-8927-CB6A6A00C068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2A6284A0-133E-8160-0EE0-82EEC6FE6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DC513CA-5C50-25CB-0A7D-42D23C4BB974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ED6461-4912-BE31-E267-BA0E10CA31E0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81BAA56-DBC2-2810-5F93-D794CB25F660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24ECBD7-4A3E-7EBF-56CD-FE79FE7DCB7A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FC89BA-EF09-ED70-C917-E4CD41A8928B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68D4B1D-2B28-747F-EB44-F7FFD08E4FF8}"/>
              </a:ext>
            </a:extLst>
          </p:cNvPr>
          <p:cNvGrpSpPr/>
          <p:nvPr/>
        </p:nvGrpSpPr>
        <p:grpSpPr>
          <a:xfrm rot="16200000">
            <a:off x="4251694" y="1196153"/>
            <a:ext cx="781765" cy="825432"/>
            <a:chOff x="8504005" y="3429000"/>
            <a:chExt cx="781765" cy="8254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8DE0262-3DA0-7FFB-A67D-86460F931BAA}"/>
                </a:ext>
              </a:extLst>
            </p:cNvPr>
            <p:cNvSpPr/>
            <p:nvPr/>
          </p:nvSpPr>
          <p:spPr>
            <a:xfrm>
              <a:off x="8994243" y="3971971"/>
              <a:ext cx="179387" cy="132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A21FD65-7887-8332-1661-3EDB8316883B}"/>
                </a:ext>
              </a:extLst>
            </p:cNvPr>
            <p:cNvSpPr/>
            <p:nvPr/>
          </p:nvSpPr>
          <p:spPr>
            <a:xfrm>
              <a:off x="8779474" y="3603662"/>
              <a:ext cx="179387" cy="5014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B9F0AB1-F7A0-0D51-5E9C-1596C8E39E95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60F2CB4C-C7EF-7FD8-6BB1-11C61CF14F4E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C8E57FDA-5AEE-02F0-B11B-A258521C4969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BE1F685-204B-FE3C-28FF-D3C8AA379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7E70E0-7294-6BE6-FAFC-A1BD7546B43C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04AE932-A1C2-9056-417A-7C7FDBCE1D6F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23DFF73-4BF3-A18B-826A-D0F63C00A71D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50D5ABB-707C-9401-F05D-A2AD026666A8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78456A5-B430-4E0E-001C-5E416E39A916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DFB27F6-FD21-162B-4641-E7223557DBD3}"/>
              </a:ext>
            </a:extLst>
          </p:cNvPr>
          <p:cNvGrpSpPr/>
          <p:nvPr/>
        </p:nvGrpSpPr>
        <p:grpSpPr>
          <a:xfrm rot="16200000">
            <a:off x="5208792" y="2072940"/>
            <a:ext cx="781765" cy="825432"/>
            <a:chOff x="8504005" y="3429000"/>
            <a:chExt cx="781765" cy="82543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D4DB159-2D20-6349-F4F1-FB70703A6068}"/>
                </a:ext>
              </a:extLst>
            </p:cNvPr>
            <p:cNvSpPr/>
            <p:nvPr/>
          </p:nvSpPr>
          <p:spPr>
            <a:xfrm>
              <a:off x="8994243" y="3888847"/>
              <a:ext cx="179387" cy="215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1C611D0-A7C0-3BFC-32A1-F5AF521A9308}"/>
                </a:ext>
              </a:extLst>
            </p:cNvPr>
            <p:cNvSpPr/>
            <p:nvPr/>
          </p:nvSpPr>
          <p:spPr>
            <a:xfrm>
              <a:off x="8779474" y="3599065"/>
              <a:ext cx="179387" cy="5060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1AA1F9D-5359-5530-4ED4-9A29A7181FBC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16EFC27-A736-DB3F-0F3A-73670893D596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D209EAE9-262D-CC02-41E0-24E228A96CD7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3A0FB0A5-F079-4BF5-AE29-C85955F3D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5540BDE-82D8-B865-5E21-454F20909F19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2D76651-1FE9-AF73-BC9B-A25DE27FDF2E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4B8C8E5-6CDD-5A11-43E3-C53A4924FBD2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3CA5BF0-A3CB-CCCE-5126-B124D2B8EE39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F3BD2C8-4664-15F5-8E03-7BFCFB91CB1B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979163-121C-7C31-FF6D-01DE9DD07207}"/>
              </a:ext>
            </a:extLst>
          </p:cNvPr>
          <p:cNvGrpSpPr/>
          <p:nvPr/>
        </p:nvGrpSpPr>
        <p:grpSpPr>
          <a:xfrm rot="16200000">
            <a:off x="6190531" y="2927090"/>
            <a:ext cx="781765" cy="825432"/>
            <a:chOff x="8504005" y="3429000"/>
            <a:chExt cx="781765" cy="82543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F427255-6C36-720F-EAA0-292CD472F7B7}"/>
                </a:ext>
              </a:extLst>
            </p:cNvPr>
            <p:cNvSpPr/>
            <p:nvPr/>
          </p:nvSpPr>
          <p:spPr>
            <a:xfrm>
              <a:off x="8994245" y="3820655"/>
              <a:ext cx="179387" cy="2836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0EC8F52-E9C3-8145-79C1-5AFDCB844419}"/>
                </a:ext>
              </a:extLst>
            </p:cNvPr>
            <p:cNvSpPr/>
            <p:nvPr/>
          </p:nvSpPr>
          <p:spPr>
            <a:xfrm>
              <a:off x="8779474" y="3779372"/>
              <a:ext cx="179387" cy="32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74BB185-7535-F075-CAEF-7E3113562232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81F00086-F697-EE07-5D4D-51638BBE4977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62475D85-7802-B7A6-30EB-0C523F49BD82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D4E9D065-C6A0-5552-E26D-772828516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2C2DD6D-28E7-829F-791A-F5ED226DDA43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7982E44-DE16-7134-C3A7-775079D06DD7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C83E786-F7E4-A39C-8FA6-0E3F03F93DCA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0F2BA67-DE4F-6562-9BD1-B498B74C57BE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6FB31E3-E83E-4796-5E3D-154B64C9A8E6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7FF2B70-D0B1-DCD1-0F0F-52E5A3E1223C}"/>
              </a:ext>
            </a:extLst>
          </p:cNvPr>
          <p:cNvGrpSpPr/>
          <p:nvPr/>
        </p:nvGrpSpPr>
        <p:grpSpPr>
          <a:xfrm rot="16200000">
            <a:off x="7271164" y="3708856"/>
            <a:ext cx="781765" cy="825432"/>
            <a:chOff x="8504005" y="3429000"/>
            <a:chExt cx="781765" cy="825432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4C2C534-8AC7-7164-DDB2-52F28D518394}"/>
                </a:ext>
              </a:extLst>
            </p:cNvPr>
            <p:cNvSpPr/>
            <p:nvPr/>
          </p:nvSpPr>
          <p:spPr>
            <a:xfrm>
              <a:off x="8994243" y="3752851"/>
              <a:ext cx="179387" cy="35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AC3921B-9622-7AE0-418C-3BF9A6D62D87}"/>
                </a:ext>
              </a:extLst>
            </p:cNvPr>
            <p:cNvSpPr/>
            <p:nvPr/>
          </p:nvSpPr>
          <p:spPr>
            <a:xfrm>
              <a:off x="8779473" y="3838567"/>
              <a:ext cx="179387" cy="2665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6A901D0-8BF1-66E7-D188-FBA1ADEF35D2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A1101DF8-E020-B1B1-0D35-855DC460ECCD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F7A0C654-55F9-C053-B0E2-EC7AB95E314B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>
                  <a:extLst>
                    <a:ext uri="{FF2B5EF4-FFF2-40B4-BE49-F238E27FC236}">
                      <a16:creationId xmlns:a16="http://schemas.microsoft.com/office/drawing/2014/main" id="{D4AEE5A8-551B-CCF3-5C26-903BCFC06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13EA9B-D4A2-CEC0-AB93-F79C9572C705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831B11D-03B1-018A-36A7-4F0296650EEC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924144F-5740-88CB-FD13-2C700FEFCDEE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4DF3F46-37FD-2C20-171E-49F0B204A3CC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B15405-B526-FF70-0D06-E2AD36468F26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33B6BB4-D1A8-42D2-2DD6-59A5572591A4}"/>
              </a:ext>
            </a:extLst>
          </p:cNvPr>
          <p:cNvGrpSpPr/>
          <p:nvPr/>
        </p:nvGrpSpPr>
        <p:grpSpPr>
          <a:xfrm rot="16200000">
            <a:off x="8450878" y="4155416"/>
            <a:ext cx="781765" cy="825432"/>
            <a:chOff x="8504005" y="3429000"/>
            <a:chExt cx="781765" cy="825432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720E5DE-A35A-A333-6AF4-1CFC67FC388A}"/>
                </a:ext>
              </a:extLst>
            </p:cNvPr>
            <p:cNvSpPr/>
            <p:nvPr/>
          </p:nvSpPr>
          <p:spPr>
            <a:xfrm>
              <a:off x="8994243" y="3632803"/>
              <a:ext cx="179387" cy="4714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2CCF233-DA8D-58B6-2690-C71ED6082A37}"/>
                </a:ext>
              </a:extLst>
            </p:cNvPr>
            <p:cNvSpPr/>
            <p:nvPr/>
          </p:nvSpPr>
          <p:spPr>
            <a:xfrm>
              <a:off x="8779474" y="3889681"/>
              <a:ext cx="179387" cy="215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0F70E7AF-6941-D6C9-0FEB-D02CE2B3481B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5A5D3D75-7C52-7843-CA41-364EE3A7B5F4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79" name="直接箭头连接符 78">
                  <a:extLst>
                    <a:ext uri="{FF2B5EF4-FFF2-40B4-BE49-F238E27FC236}">
                      <a16:creationId xmlns:a16="http://schemas.microsoft.com/office/drawing/2014/main" id="{A85D387E-8991-887E-99B9-151C747BED5B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箭头连接符 79">
                  <a:extLst>
                    <a:ext uri="{FF2B5EF4-FFF2-40B4-BE49-F238E27FC236}">
                      <a16:creationId xmlns:a16="http://schemas.microsoft.com/office/drawing/2014/main" id="{9475202B-49B7-D6FB-4CB5-9E6C29532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AB2CA7C-3E52-DCBD-4269-027A4E75FC38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632AC69-8756-D051-9580-4CBA21B5347F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5741341-399F-796B-3322-72529BD62569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13A25FB-D943-3FF0-5D95-F0A56257005A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A6AD163-7A60-5197-8BBE-C38AA70C656A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066195-12CF-F199-12DC-2D5CE5AE7970}"/>
              </a:ext>
            </a:extLst>
          </p:cNvPr>
          <p:cNvGrpSpPr/>
          <p:nvPr/>
        </p:nvGrpSpPr>
        <p:grpSpPr>
          <a:xfrm>
            <a:off x="4168602" y="121735"/>
            <a:ext cx="6724476" cy="6430109"/>
            <a:chOff x="2164383" y="121734"/>
            <a:chExt cx="6724476" cy="643010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5F571B4-662F-8D2E-E237-76E5F0AB1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25702" y="675489"/>
              <a:ext cx="3021839" cy="273032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F62D8C5-99D5-F0A2-79A9-0B267296E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41143" y="675488"/>
              <a:ext cx="3047716" cy="273032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4DCF420-62DE-C754-DC7E-DF291769B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25702" y="3429000"/>
              <a:ext cx="3040094" cy="273032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FBB1643-86F1-6927-A942-5461A4B1F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43501" y="3429000"/>
              <a:ext cx="3045358" cy="2730321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ADBEAA-446B-D6D8-3E6D-18DD2F5226B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384347" y="618251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压力分数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ADF2D43-541B-CD5C-7028-D249BB772F4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16200000">
              <a:off x="1564219" y="3021445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自我控制得分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2FA8AB-715C-AB6B-D35C-7611E37D81C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153515" y="121734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模拟演示数据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B583364-4460-E4AA-C80F-E35765D8907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546806" y="467633"/>
              <a:ext cx="357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40AD182-195B-2240-BA63-1D6AE6CFD94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670262" y="491066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01639D-A407-DB71-AF90-6243E6C04D9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6806" y="3220901"/>
              <a:ext cx="3577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8A2D208-3635-805B-BF53-B4EA66BA754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676551" y="3244333"/>
              <a:ext cx="3577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57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74EA58B-D5A9-C7A3-A353-931A2D7C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77" y="2679184"/>
            <a:ext cx="11484887" cy="4178816"/>
          </a:xfrm>
          <a:prstGeom prst="rect">
            <a:avLst/>
          </a:prstGeom>
        </p:spPr>
      </p:pic>
      <p:pic>
        <p:nvPicPr>
          <p:cNvPr id="1028" name="Picture 4" descr=" ">
            <a:extLst>
              <a:ext uri="{FF2B5EF4-FFF2-40B4-BE49-F238E27FC236}">
                <a16:creationId xmlns:a16="http://schemas.microsoft.com/office/drawing/2014/main" id="{B5AE3DF2-59CF-42ED-AAFB-09892F458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6" b="89844" l="2049" r="95287">
                        <a14:foregroundMark x1="7172" y1="73047" x2="7172" y2="73047"/>
                        <a14:foregroundMark x1="2459" y1="71484" x2="2459" y2="71484"/>
                        <a14:foregroundMark x1="90574" y1="70703" x2="90574" y2="70703"/>
                        <a14:foregroundMark x1="95287" y1="71484" x2="95287" y2="71484"/>
                        <a14:backgroundMark x1="42828" y1="62109" x2="42828" y2="62109"/>
                        <a14:backgroundMark x1="46107" y1="39453" x2="46107" y2="39453"/>
                        <a14:backgroundMark x1="6762" y1="74219" x2="6762" y2="74219"/>
                        <a14:backgroundMark x1="7172" y1="75781" x2="7172" y2="75781"/>
                        <a14:backgroundMark x1="6762" y1="74609" x2="6762" y2="74609"/>
                        <a14:backgroundMark x1="6762" y1="73047" x2="6762" y2="73047"/>
                        <a14:backgroundMark x1="7172" y1="73828" x2="7172" y2="73828"/>
                        <a14:backgroundMark x1="7172" y1="73047" x2="7172" y2="73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24839" y="4059059"/>
            <a:ext cx="2527072" cy="7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4DA4483-8311-24FE-E125-673A7F9C748F}"/>
              </a:ext>
            </a:extLst>
          </p:cNvPr>
          <p:cNvCxnSpPr/>
          <p:nvPr/>
        </p:nvCxnSpPr>
        <p:spPr>
          <a:xfrm>
            <a:off x="6573040" y="4394009"/>
            <a:ext cx="46392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6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78A7FF-7903-4A95-7A98-652116A23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90" y="2496631"/>
            <a:ext cx="11320294" cy="4178816"/>
          </a:xfrm>
          <a:prstGeom prst="rect">
            <a:avLst/>
          </a:prstGeom>
        </p:spPr>
      </p:pic>
      <p:pic>
        <p:nvPicPr>
          <p:cNvPr id="1026" name="Picture 2" descr="【統計学】正規分布とは 定義と性質まとめ【証明】 - ryo-diary">
            <a:extLst>
              <a:ext uri="{FF2B5EF4-FFF2-40B4-BE49-F238E27FC236}">
                <a16:creationId xmlns:a16="http://schemas.microsoft.com/office/drawing/2014/main" id="{2389585A-EF69-FB7D-4242-354C0EB6B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colorTemperature colorTemp="9920"/>
                    </a14:imgEffect>
                    <a14:imgEffect>
                      <a14:saturation sat="81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296912" y="2929851"/>
            <a:ext cx="3053468" cy="160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3D703D5-4368-7E29-6FD7-E39DC0ED5B60}"/>
              </a:ext>
            </a:extLst>
          </p:cNvPr>
          <p:cNvCxnSpPr>
            <a:cxnSpLocks/>
          </p:cNvCxnSpPr>
          <p:nvPr/>
        </p:nvCxnSpPr>
        <p:spPr>
          <a:xfrm flipH="1">
            <a:off x="4428744" y="2606566"/>
            <a:ext cx="44315" cy="251044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DAE7BA-C718-C757-1A3B-389348E6D929}"/>
              </a:ext>
            </a:extLst>
          </p:cNvPr>
          <p:cNvCxnSpPr>
            <a:cxnSpLocks/>
          </p:cNvCxnSpPr>
          <p:nvPr/>
        </p:nvCxnSpPr>
        <p:spPr>
          <a:xfrm>
            <a:off x="3306754" y="3779036"/>
            <a:ext cx="1080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32A712C-693F-A7EC-8333-D66E811F75E1}"/>
              </a:ext>
            </a:extLst>
          </p:cNvPr>
          <p:cNvCxnSpPr>
            <a:cxnSpLocks/>
          </p:cNvCxnSpPr>
          <p:nvPr/>
        </p:nvCxnSpPr>
        <p:spPr>
          <a:xfrm>
            <a:off x="10241611" y="2596747"/>
            <a:ext cx="0" cy="251044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52EB2A8-DD0B-8FED-BCC4-5E4084065037}"/>
              </a:ext>
            </a:extLst>
          </p:cNvPr>
          <p:cNvCxnSpPr>
            <a:cxnSpLocks/>
          </p:cNvCxnSpPr>
          <p:nvPr/>
        </p:nvCxnSpPr>
        <p:spPr>
          <a:xfrm flipV="1">
            <a:off x="9224302" y="3824681"/>
            <a:ext cx="953256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81733FB-870D-2A56-3169-5920B7A1B72D}"/>
                  </a:ext>
                </a:extLst>
              </p:cNvPr>
              <p:cNvSpPr/>
              <p:nvPr/>
            </p:nvSpPr>
            <p:spPr>
              <a:xfrm>
                <a:off x="2945730" y="868212"/>
                <a:ext cx="4656293" cy="10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</m:sub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81733FB-870D-2A56-3169-5920B7A1B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730" y="868212"/>
                <a:ext cx="4656293" cy="1080000"/>
              </a:xfrm>
              <a:prstGeom prst="rect">
                <a:avLst/>
              </a:prstGeom>
              <a:blipFill>
                <a:blip r:embed="rId5"/>
                <a:stretch>
                  <a:fillRect l="-1309" t="-1124" b="-123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矩形 1023">
                <a:extLst>
                  <a:ext uri="{FF2B5EF4-FFF2-40B4-BE49-F238E27FC236}">
                    <a16:creationId xmlns:a16="http://schemas.microsoft.com/office/drawing/2014/main" id="{3C9A0EC1-D076-AE56-C06D-63A7E49AD05C}"/>
                  </a:ext>
                </a:extLst>
              </p:cNvPr>
              <p:cNvSpPr/>
              <p:nvPr/>
            </p:nvSpPr>
            <p:spPr>
              <a:xfrm>
                <a:off x="8773041" y="928376"/>
                <a:ext cx="4656293" cy="12107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</m:sub>
                      <m:sup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sz="20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4" name="矩形 1023">
                <a:extLst>
                  <a:ext uri="{FF2B5EF4-FFF2-40B4-BE49-F238E27FC236}">
                    <a16:creationId xmlns:a16="http://schemas.microsoft.com/office/drawing/2014/main" id="{3C9A0EC1-D076-AE56-C06D-63A7E49AD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041" y="928376"/>
                <a:ext cx="4656293" cy="1210787"/>
              </a:xfrm>
              <a:prstGeom prst="rect">
                <a:avLst/>
              </a:prstGeom>
              <a:blipFill>
                <a:blip r:embed="rId6"/>
                <a:stretch>
                  <a:fillRect l="-1309" t="-85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" name="弧形 1024">
            <a:extLst>
              <a:ext uri="{FF2B5EF4-FFF2-40B4-BE49-F238E27FC236}">
                <a16:creationId xmlns:a16="http://schemas.microsoft.com/office/drawing/2014/main" id="{10496131-9D92-D114-BE0F-B9ACEE7565A0}"/>
              </a:ext>
            </a:extLst>
          </p:cNvPr>
          <p:cNvSpPr/>
          <p:nvPr/>
        </p:nvSpPr>
        <p:spPr>
          <a:xfrm rot="13764451">
            <a:off x="3487092" y="1792932"/>
            <a:ext cx="2371251" cy="1695703"/>
          </a:xfrm>
          <a:prstGeom prst="arc">
            <a:avLst>
              <a:gd name="adj1" fmla="val 16466224"/>
              <a:gd name="adj2" fmla="val 2050655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矩形 1027">
                <a:extLst>
                  <a:ext uri="{FF2B5EF4-FFF2-40B4-BE49-F238E27FC236}">
                    <a16:creationId xmlns:a16="http://schemas.microsoft.com/office/drawing/2014/main" id="{D6A5119B-D993-B552-E732-177306BC7FF1}"/>
                  </a:ext>
                </a:extLst>
              </p:cNvPr>
              <p:cNvSpPr/>
              <p:nvPr/>
            </p:nvSpPr>
            <p:spPr>
              <a:xfrm>
                <a:off x="4940835" y="1436108"/>
                <a:ext cx="1757728" cy="6149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𝒏𝒆𝒘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8" name="矩形 1027">
                <a:extLst>
                  <a:ext uri="{FF2B5EF4-FFF2-40B4-BE49-F238E27FC236}">
                    <a16:creationId xmlns:a16="http://schemas.microsoft.com/office/drawing/2014/main" id="{D6A5119B-D993-B552-E732-177306BC7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835" y="1436108"/>
                <a:ext cx="1757728" cy="6149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矩形 1028">
                <a:extLst>
                  <a:ext uri="{FF2B5EF4-FFF2-40B4-BE49-F238E27FC236}">
                    <a16:creationId xmlns:a16="http://schemas.microsoft.com/office/drawing/2014/main" id="{BD79C04B-4CC7-4308-423A-689D5A104D57}"/>
                  </a:ext>
                </a:extLst>
              </p:cNvPr>
              <p:cNvSpPr/>
              <p:nvPr/>
            </p:nvSpPr>
            <p:spPr>
              <a:xfrm>
                <a:off x="11002351" y="1436108"/>
                <a:ext cx="1695417" cy="6149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𝒏𝒆𝒘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9" name="矩形 1028">
                <a:extLst>
                  <a:ext uri="{FF2B5EF4-FFF2-40B4-BE49-F238E27FC236}">
                    <a16:creationId xmlns:a16="http://schemas.microsoft.com/office/drawing/2014/main" id="{BD79C04B-4CC7-4308-423A-689D5A104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351" y="1436108"/>
                <a:ext cx="1695417" cy="6149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B5E0CA5-0A86-CD03-2F06-E71F559FE1E0}"/>
              </a:ext>
            </a:extLst>
          </p:cNvPr>
          <p:cNvCxnSpPr/>
          <p:nvPr/>
        </p:nvCxnSpPr>
        <p:spPr>
          <a:xfrm>
            <a:off x="4652169" y="1769208"/>
            <a:ext cx="4616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F2E865B-CC97-7307-B09D-556F189C2061}"/>
              </a:ext>
            </a:extLst>
          </p:cNvPr>
          <p:cNvSpPr/>
          <p:nvPr/>
        </p:nvSpPr>
        <p:spPr>
          <a:xfrm>
            <a:off x="9143667" y="2690245"/>
            <a:ext cx="946253" cy="2240280"/>
          </a:xfrm>
          <a:custGeom>
            <a:avLst/>
            <a:gdLst>
              <a:gd name="connsiteX0" fmla="*/ 935905 w 946253"/>
              <a:gd name="connsiteY0" fmla="*/ 0 h 2240280"/>
              <a:gd name="connsiteX1" fmla="*/ 940985 w 946253"/>
              <a:gd name="connsiteY1" fmla="*/ 401320 h 2240280"/>
              <a:gd name="connsiteX2" fmla="*/ 880025 w 946253"/>
              <a:gd name="connsiteY2" fmla="*/ 629920 h 2240280"/>
              <a:gd name="connsiteX3" fmla="*/ 483785 w 946253"/>
              <a:gd name="connsiteY3" fmla="*/ 883920 h 2240280"/>
              <a:gd name="connsiteX4" fmla="*/ 62145 w 946253"/>
              <a:gd name="connsiteY4" fmla="*/ 1051560 h 2240280"/>
              <a:gd name="connsiteX5" fmla="*/ 72305 w 946253"/>
              <a:gd name="connsiteY5" fmla="*/ 1209040 h 2240280"/>
              <a:gd name="connsiteX6" fmla="*/ 722545 w 946253"/>
              <a:gd name="connsiteY6" fmla="*/ 1498600 h 2240280"/>
              <a:gd name="connsiteX7" fmla="*/ 930825 w 946253"/>
              <a:gd name="connsiteY7" fmla="*/ 1737360 h 2240280"/>
              <a:gd name="connsiteX8" fmla="*/ 930825 w 946253"/>
              <a:gd name="connsiteY8" fmla="*/ 2240280 h 2240280"/>
              <a:gd name="connsiteX9" fmla="*/ 930825 w 946253"/>
              <a:gd name="connsiteY9" fmla="*/ 224028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6253" h="2240280">
                <a:moveTo>
                  <a:pt x="935905" y="0"/>
                </a:moveTo>
                <a:cubicBezTo>
                  <a:pt x="943101" y="148166"/>
                  <a:pt x="950298" y="296333"/>
                  <a:pt x="940985" y="401320"/>
                </a:cubicBezTo>
                <a:cubicBezTo>
                  <a:pt x="931672" y="506307"/>
                  <a:pt x="956225" y="549487"/>
                  <a:pt x="880025" y="629920"/>
                </a:cubicBezTo>
                <a:cubicBezTo>
                  <a:pt x="803825" y="710353"/>
                  <a:pt x="620098" y="813647"/>
                  <a:pt x="483785" y="883920"/>
                </a:cubicBezTo>
                <a:cubicBezTo>
                  <a:pt x="347472" y="954193"/>
                  <a:pt x="130725" y="997373"/>
                  <a:pt x="62145" y="1051560"/>
                </a:cubicBezTo>
                <a:cubicBezTo>
                  <a:pt x="-6435" y="1105747"/>
                  <a:pt x="-37762" y="1134533"/>
                  <a:pt x="72305" y="1209040"/>
                </a:cubicBezTo>
                <a:cubicBezTo>
                  <a:pt x="182372" y="1283547"/>
                  <a:pt x="579458" y="1410547"/>
                  <a:pt x="722545" y="1498600"/>
                </a:cubicBezTo>
                <a:cubicBezTo>
                  <a:pt x="865632" y="1586653"/>
                  <a:pt x="896112" y="1613747"/>
                  <a:pt x="930825" y="1737360"/>
                </a:cubicBezTo>
                <a:cubicBezTo>
                  <a:pt x="965538" y="1860973"/>
                  <a:pt x="930825" y="2240280"/>
                  <a:pt x="930825" y="2240280"/>
                </a:cubicBezTo>
                <a:lnTo>
                  <a:pt x="930825" y="2240280"/>
                </a:ln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295AC935-FBE1-FF93-DB0C-894BA310225F}"/>
              </a:ext>
            </a:extLst>
          </p:cNvPr>
          <p:cNvSpPr/>
          <p:nvPr/>
        </p:nvSpPr>
        <p:spPr>
          <a:xfrm rot="13764451">
            <a:off x="9365299" y="1792933"/>
            <a:ext cx="2371251" cy="1695703"/>
          </a:xfrm>
          <a:prstGeom prst="arc">
            <a:avLst>
              <a:gd name="adj1" fmla="val 16466224"/>
              <a:gd name="adj2" fmla="val 20506556"/>
            </a:avLst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A66A30B-E899-7FC0-8C4B-9C3DAA935802}"/>
              </a:ext>
            </a:extLst>
          </p:cNvPr>
          <p:cNvCxnSpPr/>
          <p:nvPr/>
        </p:nvCxnSpPr>
        <p:spPr>
          <a:xfrm>
            <a:off x="10639512" y="1760743"/>
            <a:ext cx="46167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386AADD-B98A-BE95-128D-368E9D1FB633}"/>
              </a:ext>
            </a:extLst>
          </p:cNvPr>
          <p:cNvSpPr txBox="1"/>
          <p:nvPr/>
        </p:nvSpPr>
        <p:spPr>
          <a:xfrm>
            <a:off x="2156619" y="264843"/>
            <a:ext cx="378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采样结果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D94AC1-E2DF-3AF6-01EB-EEA4EEA50F2D}"/>
              </a:ext>
            </a:extLst>
          </p:cNvPr>
          <p:cNvSpPr txBox="1"/>
          <p:nvPr/>
        </p:nvSpPr>
        <p:spPr>
          <a:xfrm>
            <a:off x="8362700" y="264843"/>
            <a:ext cx="378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采样结果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6E72B29-2A4F-76EC-CFB2-3E5BF26D586C}"/>
              </a:ext>
            </a:extLst>
          </p:cNvPr>
          <p:cNvCxnSpPr>
            <a:cxnSpLocks/>
          </p:cNvCxnSpPr>
          <p:nvPr/>
        </p:nvCxnSpPr>
        <p:spPr>
          <a:xfrm>
            <a:off x="7680637" y="264841"/>
            <a:ext cx="0" cy="59666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2867CB-0934-02FE-3C8B-6C53C01792E5}"/>
              </a:ext>
            </a:extLst>
          </p:cNvPr>
          <p:cNvSpPr txBox="1"/>
          <p:nvPr/>
        </p:nvSpPr>
        <p:spPr>
          <a:xfrm>
            <a:off x="13130070" y="2837379"/>
            <a:ext cx="1376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……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5BAA0B-BA34-563E-DD73-D4D4E08E24CF}"/>
              </a:ext>
            </a:extLst>
          </p:cNvPr>
          <p:cNvSpPr txBox="1"/>
          <p:nvPr/>
        </p:nvSpPr>
        <p:spPr>
          <a:xfrm>
            <a:off x="13128343" y="3027123"/>
            <a:ext cx="121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×20000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50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D0FB770-6281-7A5B-ECFD-29099459D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235" y="367975"/>
            <a:ext cx="11665819" cy="599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52F1BB2D-B7C2-EF5A-ACB8-3B966DBAFE98}"/>
              </a:ext>
            </a:extLst>
          </p:cNvPr>
          <p:cNvSpPr/>
          <p:nvPr/>
        </p:nvSpPr>
        <p:spPr>
          <a:xfrm>
            <a:off x="5120570" y="37220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5D6B829-C52B-08BC-65F2-E6676A83369F}"/>
              </a:ext>
            </a:extLst>
          </p:cNvPr>
          <p:cNvSpPr/>
          <p:nvPr/>
        </p:nvSpPr>
        <p:spPr>
          <a:xfrm>
            <a:off x="6149955" y="32110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A767F46-FB79-8255-7ADF-188F0F31E7BB}"/>
              </a:ext>
            </a:extLst>
          </p:cNvPr>
          <p:cNvSpPr/>
          <p:nvPr/>
        </p:nvSpPr>
        <p:spPr>
          <a:xfrm>
            <a:off x="8180884" y="247128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D7B9CCE-E302-3349-C0FD-D7CDA241A833}"/>
              </a:ext>
            </a:extLst>
          </p:cNvPr>
          <p:cNvSpPr/>
          <p:nvPr/>
        </p:nvSpPr>
        <p:spPr>
          <a:xfrm>
            <a:off x="5012570" y="317232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4AA214F-E95A-AFBC-8414-85B643F4CB7D}"/>
              </a:ext>
            </a:extLst>
          </p:cNvPr>
          <p:cNvSpPr/>
          <p:nvPr/>
        </p:nvSpPr>
        <p:spPr>
          <a:xfrm>
            <a:off x="6302355" y="33634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DC57F0D-D80A-B249-B50D-577C6ED9B426}"/>
              </a:ext>
            </a:extLst>
          </p:cNvPr>
          <p:cNvSpPr/>
          <p:nvPr/>
        </p:nvSpPr>
        <p:spPr>
          <a:xfrm>
            <a:off x="6839405" y="273234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C249290-9995-FBD6-7813-621E91D9FF6E}"/>
              </a:ext>
            </a:extLst>
          </p:cNvPr>
          <p:cNvSpPr/>
          <p:nvPr/>
        </p:nvSpPr>
        <p:spPr>
          <a:xfrm>
            <a:off x="5124208" y="411937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C3BD2A6-B791-F8FC-403B-781754B53335}"/>
              </a:ext>
            </a:extLst>
          </p:cNvPr>
          <p:cNvSpPr/>
          <p:nvPr/>
        </p:nvSpPr>
        <p:spPr>
          <a:xfrm>
            <a:off x="6302355" y="33634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967DEAB-BD71-4A36-5695-63A8813787DC}"/>
              </a:ext>
            </a:extLst>
          </p:cNvPr>
          <p:cNvSpPr/>
          <p:nvPr/>
        </p:nvSpPr>
        <p:spPr>
          <a:xfrm>
            <a:off x="8188911" y="308570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A5E16B-3724-75E6-253C-FD399D2EA8A8}"/>
              </a:ext>
            </a:extLst>
          </p:cNvPr>
          <p:cNvSpPr/>
          <p:nvPr/>
        </p:nvSpPr>
        <p:spPr>
          <a:xfrm>
            <a:off x="4789584" y="422737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5BB0EFB-CEF3-9659-27D3-11978B097EA4}"/>
              </a:ext>
            </a:extLst>
          </p:cNvPr>
          <p:cNvSpPr/>
          <p:nvPr/>
        </p:nvSpPr>
        <p:spPr>
          <a:xfrm>
            <a:off x="11286637" y="1519498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EE7B768-CFEC-20A2-DDB4-03FE4812B437}"/>
              </a:ext>
            </a:extLst>
          </p:cNvPr>
          <p:cNvSpPr/>
          <p:nvPr/>
        </p:nvSpPr>
        <p:spPr>
          <a:xfrm>
            <a:off x="7406422" y="2599716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2E3BFE-2A6E-6FC3-8B85-87219152A218}"/>
              </a:ext>
            </a:extLst>
          </p:cNvPr>
          <p:cNvSpPr/>
          <p:nvPr/>
        </p:nvSpPr>
        <p:spPr>
          <a:xfrm>
            <a:off x="5120457" y="438273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8F2C799-F427-8121-BD05-C5E75084D0A1}"/>
              </a:ext>
            </a:extLst>
          </p:cNvPr>
          <p:cNvSpPr/>
          <p:nvPr/>
        </p:nvSpPr>
        <p:spPr>
          <a:xfrm>
            <a:off x="8039083" y="2821966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09E778D-D910-4F27-45E4-6C783E654FD1}"/>
              </a:ext>
            </a:extLst>
          </p:cNvPr>
          <p:cNvSpPr/>
          <p:nvPr/>
        </p:nvSpPr>
        <p:spPr>
          <a:xfrm>
            <a:off x="7122625" y="37220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C78A097-A7FA-896F-FF6A-04E72D521FD4}"/>
              </a:ext>
            </a:extLst>
          </p:cNvPr>
          <p:cNvSpPr/>
          <p:nvPr/>
        </p:nvSpPr>
        <p:spPr>
          <a:xfrm>
            <a:off x="5698155" y="338863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4A0604-0BDE-AFCE-7117-527DA917F22E}"/>
              </a:ext>
            </a:extLst>
          </p:cNvPr>
          <p:cNvSpPr/>
          <p:nvPr/>
        </p:nvSpPr>
        <p:spPr>
          <a:xfrm>
            <a:off x="6607155" y="36682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FA580F9-41D0-BDC4-2D46-3E2E76273C7B}"/>
              </a:ext>
            </a:extLst>
          </p:cNvPr>
          <p:cNvSpPr/>
          <p:nvPr/>
        </p:nvSpPr>
        <p:spPr>
          <a:xfrm>
            <a:off x="7413293" y="34174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9D216D6-5531-DDCC-80EA-E9C7CF0E2AA9}"/>
              </a:ext>
            </a:extLst>
          </p:cNvPr>
          <p:cNvSpPr/>
          <p:nvPr/>
        </p:nvSpPr>
        <p:spPr>
          <a:xfrm>
            <a:off x="8897968" y="227397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4AA1EC6-C2F3-BECD-F989-755C327E6B1A}"/>
              </a:ext>
            </a:extLst>
          </p:cNvPr>
          <p:cNvSpPr/>
          <p:nvPr/>
        </p:nvSpPr>
        <p:spPr>
          <a:xfrm>
            <a:off x="10187753" y="246505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11F35D4-F6A1-6DB9-CF21-ED4FB1A8F76B}"/>
              </a:ext>
            </a:extLst>
          </p:cNvPr>
          <p:cNvSpPr/>
          <p:nvPr/>
        </p:nvSpPr>
        <p:spPr>
          <a:xfrm>
            <a:off x="10900023" y="207184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51B291B-7D86-E7DC-E7B7-453D65CB68D1}"/>
              </a:ext>
            </a:extLst>
          </p:cNvPr>
          <p:cNvSpPr/>
          <p:nvPr/>
        </p:nvSpPr>
        <p:spPr>
          <a:xfrm>
            <a:off x="9050368" y="242637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D9EF1B4-E2EC-1BEC-FCCB-D508324E8CAE}"/>
              </a:ext>
            </a:extLst>
          </p:cNvPr>
          <p:cNvSpPr/>
          <p:nvPr/>
        </p:nvSpPr>
        <p:spPr>
          <a:xfrm>
            <a:off x="10340153" y="261745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椭圆 2047">
            <a:extLst>
              <a:ext uri="{FF2B5EF4-FFF2-40B4-BE49-F238E27FC236}">
                <a16:creationId xmlns:a16="http://schemas.microsoft.com/office/drawing/2014/main" id="{20C5A7AC-9156-4FE5-76D2-208AEB029632}"/>
              </a:ext>
            </a:extLst>
          </p:cNvPr>
          <p:cNvSpPr/>
          <p:nvPr/>
        </p:nvSpPr>
        <p:spPr>
          <a:xfrm>
            <a:off x="11052423" y="222424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椭圆 2048">
            <a:extLst>
              <a:ext uri="{FF2B5EF4-FFF2-40B4-BE49-F238E27FC236}">
                <a16:creationId xmlns:a16="http://schemas.microsoft.com/office/drawing/2014/main" id="{F724E894-A2BA-F061-213E-AC942F5CF14D}"/>
              </a:ext>
            </a:extLst>
          </p:cNvPr>
          <p:cNvSpPr/>
          <p:nvPr/>
        </p:nvSpPr>
        <p:spPr>
          <a:xfrm>
            <a:off x="7940797" y="272545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椭圆 2050">
            <a:extLst>
              <a:ext uri="{FF2B5EF4-FFF2-40B4-BE49-F238E27FC236}">
                <a16:creationId xmlns:a16="http://schemas.microsoft.com/office/drawing/2014/main" id="{5BF42828-66BE-D209-BCCF-8099DAC25E6F}"/>
              </a:ext>
            </a:extLst>
          </p:cNvPr>
          <p:cNvSpPr/>
          <p:nvPr/>
        </p:nvSpPr>
        <p:spPr>
          <a:xfrm>
            <a:off x="11052423" y="17246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椭圆 2051">
            <a:extLst>
              <a:ext uri="{FF2B5EF4-FFF2-40B4-BE49-F238E27FC236}">
                <a16:creationId xmlns:a16="http://schemas.microsoft.com/office/drawing/2014/main" id="{DD4E967F-1B38-4AE6-49B9-1B0F710D9760}"/>
              </a:ext>
            </a:extLst>
          </p:cNvPr>
          <p:cNvSpPr/>
          <p:nvPr/>
        </p:nvSpPr>
        <p:spPr>
          <a:xfrm>
            <a:off x="10693623" y="18326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椭圆 2052">
            <a:extLst>
              <a:ext uri="{FF2B5EF4-FFF2-40B4-BE49-F238E27FC236}">
                <a16:creationId xmlns:a16="http://schemas.microsoft.com/office/drawing/2014/main" id="{D43024C2-C64C-5D10-604E-005515F4D3C5}"/>
              </a:ext>
            </a:extLst>
          </p:cNvPr>
          <p:cNvSpPr/>
          <p:nvPr/>
        </p:nvSpPr>
        <p:spPr>
          <a:xfrm>
            <a:off x="9382982" y="232209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椭圆 2053">
            <a:extLst>
              <a:ext uri="{FF2B5EF4-FFF2-40B4-BE49-F238E27FC236}">
                <a16:creationId xmlns:a16="http://schemas.microsoft.com/office/drawing/2014/main" id="{B7A32E55-7166-9500-BAD4-0244BAC93BB8}"/>
              </a:ext>
            </a:extLst>
          </p:cNvPr>
          <p:cNvSpPr/>
          <p:nvPr/>
        </p:nvSpPr>
        <p:spPr>
          <a:xfrm>
            <a:off x="12501572" y="1627498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椭圆 2054">
            <a:extLst>
              <a:ext uri="{FF2B5EF4-FFF2-40B4-BE49-F238E27FC236}">
                <a16:creationId xmlns:a16="http://schemas.microsoft.com/office/drawing/2014/main" id="{B7A3CB89-BFBA-05D0-9990-91FD2B8930FF}"/>
              </a:ext>
            </a:extLst>
          </p:cNvPr>
          <p:cNvSpPr/>
          <p:nvPr/>
        </p:nvSpPr>
        <p:spPr>
          <a:xfrm>
            <a:off x="10846023" y="123428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椭圆 2055">
            <a:extLst>
              <a:ext uri="{FF2B5EF4-FFF2-40B4-BE49-F238E27FC236}">
                <a16:creationId xmlns:a16="http://schemas.microsoft.com/office/drawing/2014/main" id="{0723AC60-47AE-8F3C-B97E-A5BA21989737}"/>
              </a:ext>
            </a:extLst>
          </p:cNvPr>
          <p:cNvSpPr/>
          <p:nvPr/>
        </p:nvSpPr>
        <p:spPr>
          <a:xfrm>
            <a:off x="4681584" y="36682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椭圆 2056">
            <a:extLst>
              <a:ext uri="{FF2B5EF4-FFF2-40B4-BE49-F238E27FC236}">
                <a16:creationId xmlns:a16="http://schemas.microsoft.com/office/drawing/2014/main" id="{A913386D-E852-F049-2B88-58AD4F6FE94D}"/>
              </a:ext>
            </a:extLst>
          </p:cNvPr>
          <p:cNvSpPr/>
          <p:nvPr/>
        </p:nvSpPr>
        <p:spPr>
          <a:xfrm>
            <a:off x="5644155" y="433537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椭圆 2058">
            <a:extLst>
              <a:ext uri="{FF2B5EF4-FFF2-40B4-BE49-F238E27FC236}">
                <a16:creationId xmlns:a16="http://schemas.microsoft.com/office/drawing/2014/main" id="{F48DFD7B-AE6C-05ED-E7C6-4A557AFCF589}"/>
              </a:ext>
            </a:extLst>
          </p:cNvPr>
          <p:cNvSpPr/>
          <p:nvPr/>
        </p:nvSpPr>
        <p:spPr>
          <a:xfrm>
            <a:off x="10817375" y="220892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椭圆 2061">
            <a:extLst>
              <a:ext uri="{FF2B5EF4-FFF2-40B4-BE49-F238E27FC236}">
                <a16:creationId xmlns:a16="http://schemas.microsoft.com/office/drawing/2014/main" id="{0E28A821-4AAC-9069-1B0F-D10BA7298A95}"/>
              </a:ext>
            </a:extLst>
          </p:cNvPr>
          <p:cNvSpPr/>
          <p:nvPr/>
        </p:nvSpPr>
        <p:spPr>
          <a:xfrm>
            <a:off x="7795966" y="3319633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椭圆 2062">
            <a:extLst>
              <a:ext uri="{FF2B5EF4-FFF2-40B4-BE49-F238E27FC236}">
                <a16:creationId xmlns:a16="http://schemas.microsoft.com/office/drawing/2014/main" id="{DB614800-CF3F-F0C4-2A4C-7FE5F8B0791F}"/>
              </a:ext>
            </a:extLst>
          </p:cNvPr>
          <p:cNvSpPr/>
          <p:nvPr/>
        </p:nvSpPr>
        <p:spPr>
          <a:xfrm>
            <a:off x="6658581" y="328094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椭圆 2063">
            <a:extLst>
              <a:ext uri="{FF2B5EF4-FFF2-40B4-BE49-F238E27FC236}">
                <a16:creationId xmlns:a16="http://schemas.microsoft.com/office/drawing/2014/main" id="{24C9D306-9BAE-3672-40A1-DE0B7840444E}"/>
              </a:ext>
            </a:extLst>
          </p:cNvPr>
          <p:cNvSpPr/>
          <p:nvPr/>
        </p:nvSpPr>
        <p:spPr>
          <a:xfrm>
            <a:off x="6991195" y="312854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椭圆 2064">
            <a:extLst>
              <a:ext uri="{FF2B5EF4-FFF2-40B4-BE49-F238E27FC236}">
                <a16:creationId xmlns:a16="http://schemas.microsoft.com/office/drawing/2014/main" id="{A4F79350-30C0-D0A7-A412-DF19AEB74F8A}"/>
              </a:ext>
            </a:extLst>
          </p:cNvPr>
          <p:cNvSpPr/>
          <p:nvPr/>
        </p:nvSpPr>
        <p:spPr>
          <a:xfrm>
            <a:off x="12977475" y="1465498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椭圆 2065">
            <a:extLst>
              <a:ext uri="{FF2B5EF4-FFF2-40B4-BE49-F238E27FC236}">
                <a16:creationId xmlns:a16="http://schemas.microsoft.com/office/drawing/2014/main" id="{DF6A9D0C-690D-E488-EAF5-8F1A62900BFA}"/>
              </a:ext>
            </a:extLst>
          </p:cNvPr>
          <p:cNvSpPr/>
          <p:nvPr/>
        </p:nvSpPr>
        <p:spPr>
          <a:xfrm>
            <a:off x="11840090" y="142681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椭圆 2066">
            <a:extLst>
              <a:ext uri="{FF2B5EF4-FFF2-40B4-BE49-F238E27FC236}">
                <a16:creationId xmlns:a16="http://schemas.microsoft.com/office/drawing/2014/main" id="{87552FD5-6F4B-D178-6FD5-9DB6E9F1AEFD}"/>
              </a:ext>
            </a:extLst>
          </p:cNvPr>
          <p:cNvSpPr/>
          <p:nvPr/>
        </p:nvSpPr>
        <p:spPr>
          <a:xfrm>
            <a:off x="12172704" y="127441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椭圆 2067">
            <a:extLst>
              <a:ext uri="{FF2B5EF4-FFF2-40B4-BE49-F238E27FC236}">
                <a16:creationId xmlns:a16="http://schemas.microsoft.com/office/drawing/2014/main" id="{AA33548A-F46F-A44D-3996-DCDE1D9F1891}"/>
              </a:ext>
            </a:extLst>
          </p:cNvPr>
          <p:cNvSpPr/>
          <p:nvPr/>
        </p:nvSpPr>
        <p:spPr>
          <a:xfrm>
            <a:off x="10330332" y="312439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椭圆 2068">
            <a:extLst>
              <a:ext uri="{FF2B5EF4-FFF2-40B4-BE49-F238E27FC236}">
                <a16:creationId xmlns:a16="http://schemas.microsoft.com/office/drawing/2014/main" id="{8258500D-7911-4834-0169-326889A9224B}"/>
              </a:ext>
            </a:extLst>
          </p:cNvPr>
          <p:cNvSpPr/>
          <p:nvPr/>
        </p:nvSpPr>
        <p:spPr>
          <a:xfrm>
            <a:off x="9192947" y="308570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椭圆 2069">
            <a:extLst>
              <a:ext uri="{FF2B5EF4-FFF2-40B4-BE49-F238E27FC236}">
                <a16:creationId xmlns:a16="http://schemas.microsoft.com/office/drawing/2014/main" id="{86178632-7440-90F4-9FD3-76170D75D550}"/>
              </a:ext>
            </a:extLst>
          </p:cNvPr>
          <p:cNvSpPr/>
          <p:nvPr/>
        </p:nvSpPr>
        <p:spPr>
          <a:xfrm>
            <a:off x="9525561" y="293330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椭圆 2070">
            <a:extLst>
              <a:ext uri="{FF2B5EF4-FFF2-40B4-BE49-F238E27FC236}">
                <a16:creationId xmlns:a16="http://schemas.microsoft.com/office/drawing/2014/main" id="{5F1B7A24-882B-484D-558F-5DF27D579DD9}"/>
              </a:ext>
            </a:extLst>
          </p:cNvPr>
          <p:cNvSpPr/>
          <p:nvPr/>
        </p:nvSpPr>
        <p:spPr>
          <a:xfrm>
            <a:off x="12942151" y="102795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椭圆 2071">
            <a:extLst>
              <a:ext uri="{FF2B5EF4-FFF2-40B4-BE49-F238E27FC236}">
                <a16:creationId xmlns:a16="http://schemas.microsoft.com/office/drawing/2014/main" id="{95FF132E-C5D9-6499-3573-5091069446EF}"/>
              </a:ext>
            </a:extLst>
          </p:cNvPr>
          <p:cNvSpPr/>
          <p:nvPr/>
        </p:nvSpPr>
        <p:spPr>
          <a:xfrm>
            <a:off x="11804766" y="98926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椭圆 2072">
            <a:extLst>
              <a:ext uri="{FF2B5EF4-FFF2-40B4-BE49-F238E27FC236}">
                <a16:creationId xmlns:a16="http://schemas.microsoft.com/office/drawing/2014/main" id="{5A28E506-8FE1-F2F7-5E30-B93C41038792}"/>
              </a:ext>
            </a:extLst>
          </p:cNvPr>
          <p:cNvSpPr/>
          <p:nvPr/>
        </p:nvSpPr>
        <p:spPr>
          <a:xfrm>
            <a:off x="12137380" y="83686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椭圆 2073">
            <a:extLst>
              <a:ext uri="{FF2B5EF4-FFF2-40B4-BE49-F238E27FC236}">
                <a16:creationId xmlns:a16="http://schemas.microsoft.com/office/drawing/2014/main" id="{F90154A5-7501-8CD8-DF82-315C9EEDBEED}"/>
              </a:ext>
            </a:extLst>
          </p:cNvPr>
          <p:cNvSpPr/>
          <p:nvPr/>
        </p:nvSpPr>
        <p:spPr>
          <a:xfrm>
            <a:off x="7102030" y="394007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椭圆 2074">
            <a:extLst>
              <a:ext uri="{FF2B5EF4-FFF2-40B4-BE49-F238E27FC236}">
                <a16:creationId xmlns:a16="http://schemas.microsoft.com/office/drawing/2014/main" id="{5F83E879-6EFE-5CF4-750E-181C0FAF0152}"/>
              </a:ext>
            </a:extLst>
          </p:cNvPr>
          <p:cNvSpPr/>
          <p:nvPr/>
        </p:nvSpPr>
        <p:spPr>
          <a:xfrm>
            <a:off x="5964645" y="390138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椭圆 2075">
            <a:extLst>
              <a:ext uri="{FF2B5EF4-FFF2-40B4-BE49-F238E27FC236}">
                <a16:creationId xmlns:a16="http://schemas.microsoft.com/office/drawing/2014/main" id="{0E6E4D7E-0536-D59F-2153-A25D4EDDFBEC}"/>
              </a:ext>
            </a:extLst>
          </p:cNvPr>
          <p:cNvSpPr/>
          <p:nvPr/>
        </p:nvSpPr>
        <p:spPr>
          <a:xfrm>
            <a:off x="6297259" y="374898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椭圆 2076">
            <a:extLst>
              <a:ext uri="{FF2B5EF4-FFF2-40B4-BE49-F238E27FC236}">
                <a16:creationId xmlns:a16="http://schemas.microsoft.com/office/drawing/2014/main" id="{88D80E9C-AE4E-9D5A-D72C-E3B254BF8920}"/>
              </a:ext>
            </a:extLst>
          </p:cNvPr>
          <p:cNvSpPr/>
          <p:nvPr/>
        </p:nvSpPr>
        <p:spPr>
          <a:xfrm>
            <a:off x="11266053" y="2599716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椭圆 2077">
            <a:extLst>
              <a:ext uri="{FF2B5EF4-FFF2-40B4-BE49-F238E27FC236}">
                <a16:creationId xmlns:a16="http://schemas.microsoft.com/office/drawing/2014/main" id="{21891FD9-368E-3583-2175-9165D56A00CB}"/>
              </a:ext>
            </a:extLst>
          </p:cNvPr>
          <p:cNvSpPr/>
          <p:nvPr/>
        </p:nvSpPr>
        <p:spPr>
          <a:xfrm>
            <a:off x="11283695" y="171723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椭圆 2078">
            <a:extLst>
              <a:ext uri="{FF2B5EF4-FFF2-40B4-BE49-F238E27FC236}">
                <a16:creationId xmlns:a16="http://schemas.microsoft.com/office/drawing/2014/main" id="{01716859-DC30-1339-AAF0-3A8B2FCB3BD1}"/>
              </a:ext>
            </a:extLst>
          </p:cNvPr>
          <p:cNvSpPr/>
          <p:nvPr/>
        </p:nvSpPr>
        <p:spPr>
          <a:xfrm>
            <a:off x="11274070" y="222424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椭圆 2079">
            <a:extLst>
              <a:ext uri="{FF2B5EF4-FFF2-40B4-BE49-F238E27FC236}">
                <a16:creationId xmlns:a16="http://schemas.microsoft.com/office/drawing/2014/main" id="{1434D795-111D-14B2-D432-645E6B7F371D}"/>
              </a:ext>
            </a:extLst>
          </p:cNvPr>
          <p:cNvSpPr/>
          <p:nvPr/>
        </p:nvSpPr>
        <p:spPr>
          <a:xfrm>
            <a:off x="8178377" y="19406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1" name="矩形 2080">
                <a:extLst>
                  <a:ext uri="{FF2B5EF4-FFF2-40B4-BE49-F238E27FC236}">
                    <a16:creationId xmlns:a16="http://schemas.microsoft.com/office/drawing/2014/main" id="{16BE3284-567C-4350-83E0-015C0DFA3FB3}"/>
                  </a:ext>
                </a:extLst>
              </p:cNvPr>
              <p:cNvSpPr/>
              <p:nvPr/>
            </p:nvSpPr>
            <p:spPr>
              <a:xfrm>
                <a:off x="3344464" y="1564910"/>
                <a:ext cx="3462998" cy="6149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81" name="矩形 2080">
                <a:extLst>
                  <a:ext uri="{FF2B5EF4-FFF2-40B4-BE49-F238E27FC236}">
                    <a16:creationId xmlns:a16="http://schemas.microsoft.com/office/drawing/2014/main" id="{16BE3284-567C-4350-83E0-015C0DFA3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464" y="1564910"/>
                <a:ext cx="3462998" cy="61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2" name="椭圆 2081">
            <a:extLst>
              <a:ext uri="{FF2B5EF4-FFF2-40B4-BE49-F238E27FC236}">
                <a16:creationId xmlns:a16="http://schemas.microsoft.com/office/drawing/2014/main" id="{992623E3-C36C-B137-C5A8-C0D33AB27B0B}"/>
              </a:ext>
            </a:extLst>
          </p:cNvPr>
          <p:cNvSpPr/>
          <p:nvPr/>
        </p:nvSpPr>
        <p:spPr>
          <a:xfrm>
            <a:off x="5091720" y="3911088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椭圆 2082">
            <a:extLst>
              <a:ext uri="{FF2B5EF4-FFF2-40B4-BE49-F238E27FC236}">
                <a16:creationId xmlns:a16="http://schemas.microsoft.com/office/drawing/2014/main" id="{C029675B-454D-D4B2-5B4E-0380562FC62B}"/>
              </a:ext>
            </a:extLst>
          </p:cNvPr>
          <p:cNvSpPr/>
          <p:nvPr/>
        </p:nvSpPr>
        <p:spPr>
          <a:xfrm>
            <a:off x="8160377" y="2857966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椭圆 2083">
            <a:extLst>
              <a:ext uri="{FF2B5EF4-FFF2-40B4-BE49-F238E27FC236}">
                <a16:creationId xmlns:a16="http://schemas.microsoft.com/office/drawing/2014/main" id="{55EFAEBC-07FD-327B-32B4-81746117DCC4}"/>
              </a:ext>
            </a:extLst>
          </p:cNvPr>
          <p:cNvSpPr/>
          <p:nvPr/>
        </p:nvSpPr>
        <p:spPr>
          <a:xfrm>
            <a:off x="11267223" y="1832652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矩形 2084">
            <a:extLst>
              <a:ext uri="{FF2B5EF4-FFF2-40B4-BE49-F238E27FC236}">
                <a16:creationId xmlns:a16="http://schemas.microsoft.com/office/drawing/2014/main" id="{41FB095B-7562-0829-61A9-F2D7CDF53DE6}"/>
              </a:ext>
            </a:extLst>
          </p:cNvPr>
          <p:cNvSpPr/>
          <p:nvPr/>
        </p:nvSpPr>
        <p:spPr>
          <a:xfrm rot="2032990">
            <a:off x="8562526" y="1723122"/>
            <a:ext cx="1703356" cy="129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椭圆 2060">
            <a:extLst>
              <a:ext uri="{FF2B5EF4-FFF2-40B4-BE49-F238E27FC236}">
                <a16:creationId xmlns:a16="http://schemas.microsoft.com/office/drawing/2014/main" id="{E1A0246A-B63D-A815-E50D-8A07201629F8}"/>
              </a:ext>
            </a:extLst>
          </p:cNvPr>
          <p:cNvSpPr/>
          <p:nvPr/>
        </p:nvSpPr>
        <p:spPr>
          <a:xfrm>
            <a:off x="10012604" y="1988963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椭圆 2086">
            <a:extLst>
              <a:ext uri="{FF2B5EF4-FFF2-40B4-BE49-F238E27FC236}">
                <a16:creationId xmlns:a16="http://schemas.microsoft.com/office/drawing/2014/main" id="{38659C4C-F39D-97AB-08AC-793389424D42}"/>
              </a:ext>
            </a:extLst>
          </p:cNvPr>
          <p:cNvSpPr/>
          <p:nvPr/>
        </p:nvSpPr>
        <p:spPr>
          <a:xfrm>
            <a:off x="9715596" y="207791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椭圆 2087">
            <a:extLst>
              <a:ext uri="{FF2B5EF4-FFF2-40B4-BE49-F238E27FC236}">
                <a16:creationId xmlns:a16="http://schemas.microsoft.com/office/drawing/2014/main" id="{6F065DF8-3A9C-F241-D908-347C2E53495F}"/>
              </a:ext>
            </a:extLst>
          </p:cNvPr>
          <p:cNvSpPr/>
          <p:nvPr/>
        </p:nvSpPr>
        <p:spPr>
          <a:xfrm>
            <a:off x="10012604" y="197418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椭圆 2088">
            <a:extLst>
              <a:ext uri="{FF2B5EF4-FFF2-40B4-BE49-F238E27FC236}">
                <a16:creationId xmlns:a16="http://schemas.microsoft.com/office/drawing/2014/main" id="{531288A2-267E-F0BF-35F8-2CD8E5AEAC96}"/>
              </a:ext>
            </a:extLst>
          </p:cNvPr>
          <p:cNvSpPr/>
          <p:nvPr/>
        </p:nvSpPr>
        <p:spPr>
          <a:xfrm>
            <a:off x="10345218" y="1744783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弧形 2089">
            <a:extLst>
              <a:ext uri="{FF2B5EF4-FFF2-40B4-BE49-F238E27FC236}">
                <a16:creationId xmlns:a16="http://schemas.microsoft.com/office/drawing/2014/main" id="{FB872D84-4B9B-03F3-EEA3-6D43647D2EC7}"/>
              </a:ext>
            </a:extLst>
          </p:cNvPr>
          <p:cNvSpPr/>
          <p:nvPr/>
        </p:nvSpPr>
        <p:spPr>
          <a:xfrm rot="16004100">
            <a:off x="2851432" y="3224263"/>
            <a:ext cx="4577359" cy="1761123"/>
          </a:xfrm>
          <a:prstGeom prst="arc">
            <a:avLst>
              <a:gd name="adj1" fmla="val 16593023"/>
              <a:gd name="adj2" fmla="val 20506556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矩形 2090">
            <a:extLst>
              <a:ext uri="{FF2B5EF4-FFF2-40B4-BE49-F238E27FC236}">
                <a16:creationId xmlns:a16="http://schemas.microsoft.com/office/drawing/2014/main" id="{921DB03E-A82C-77D6-59F3-E40B22242318}"/>
              </a:ext>
            </a:extLst>
          </p:cNvPr>
          <p:cNvSpPr/>
          <p:nvPr/>
        </p:nvSpPr>
        <p:spPr>
          <a:xfrm>
            <a:off x="6948838" y="667944"/>
            <a:ext cx="3462998" cy="6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304D74-9C1A-71F6-6A66-32DEEE84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45" y="421669"/>
            <a:ext cx="6010275" cy="6276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3EC678-403F-10ED-F6FA-B8C5CFE1A64F}"/>
              </a:ext>
            </a:extLst>
          </p:cNvPr>
          <p:cNvSpPr txBox="1"/>
          <p:nvPr/>
        </p:nvSpPr>
        <p:spPr>
          <a:xfrm>
            <a:off x="3332247" y="1210106"/>
            <a:ext cx="2486526" cy="369332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3FEB56-BB2F-3894-D465-E879359ECAE5}"/>
              </a:ext>
            </a:extLst>
          </p:cNvPr>
          <p:cNvSpPr txBox="1"/>
          <p:nvPr/>
        </p:nvSpPr>
        <p:spPr>
          <a:xfrm>
            <a:off x="7677827" y="1364547"/>
            <a:ext cx="6622341" cy="547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/>
              <a:t>抽取一组参数，写出回归方程</a:t>
            </a:r>
            <a:r>
              <a:rPr lang="en-US" sz="2000" b="1" dirty="0"/>
              <a:t>y = 72.08 + -0.91* x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b="1" dirty="0"/>
              <a:t>将假自变量 </a:t>
            </a:r>
            <a:r>
              <a:rPr lang="en-US" altLang="zh-CN" sz="2000" b="1" dirty="0"/>
              <a:t>x (14,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15,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16… 70)</a:t>
            </a:r>
            <a:r>
              <a:rPr lang="zh-CN" altLang="en-US" sz="2000" b="1" dirty="0"/>
              <a:t>代入其中</a:t>
            </a: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b="1" dirty="0"/>
              <a:t>生成一条回归线</a:t>
            </a: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b="1" dirty="0"/>
              <a:t>重复这个过程</a:t>
            </a:r>
            <a:r>
              <a:rPr lang="en-US" altLang="zh-CN" sz="2000" b="1" dirty="0"/>
              <a:t>200</a:t>
            </a:r>
            <a:r>
              <a:rPr lang="zh-CN" altLang="en-US" sz="2000" b="1" dirty="0"/>
              <a:t>次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08B50F67-9D6D-4D34-9650-4E5385D74648}"/>
              </a:ext>
            </a:extLst>
          </p:cNvPr>
          <p:cNvSpPr/>
          <p:nvPr/>
        </p:nvSpPr>
        <p:spPr>
          <a:xfrm rot="21271216">
            <a:off x="6643676" y="1112563"/>
            <a:ext cx="1744142" cy="1761123"/>
          </a:xfrm>
          <a:prstGeom prst="arc">
            <a:avLst>
              <a:gd name="adj1" fmla="val 14914985"/>
              <a:gd name="adj2" fmla="val 19607126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3B35D8-7664-5B98-6305-E63E6A81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919" y="2860060"/>
            <a:ext cx="2618672" cy="20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5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E36958-094F-9B13-900A-4E90A61C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687" y="1201668"/>
            <a:ext cx="5699234" cy="38011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B37E20-1CC1-664E-B264-B79835C1E07B}"/>
              </a:ext>
            </a:extLst>
          </p:cNvPr>
          <p:cNvSpPr txBox="1"/>
          <p:nvPr/>
        </p:nvSpPr>
        <p:spPr>
          <a:xfrm>
            <a:off x="12111718" y="677320"/>
            <a:ext cx="1945820" cy="523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1" dirty="0"/>
          </a:p>
          <a:p>
            <a:endParaRPr lang="en-US" sz="140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D709CF-1AC1-3AEE-DC28-5D76BC1D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34" y="1301144"/>
            <a:ext cx="5377716" cy="360242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71F50D-78C6-560A-07AA-157F14E00798}"/>
              </a:ext>
            </a:extLst>
          </p:cNvPr>
          <p:cNvCxnSpPr>
            <a:cxnSpLocks/>
          </p:cNvCxnSpPr>
          <p:nvPr/>
        </p:nvCxnSpPr>
        <p:spPr>
          <a:xfrm>
            <a:off x="12238716" y="916682"/>
            <a:ext cx="4112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FB6741E-7A6E-C109-53EE-E49CAA312EB4}"/>
              </a:ext>
            </a:extLst>
          </p:cNvPr>
          <p:cNvSpPr txBox="1"/>
          <p:nvPr/>
        </p:nvSpPr>
        <p:spPr>
          <a:xfrm>
            <a:off x="12650014" y="697482"/>
            <a:ext cx="1568669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/>
              <a:t>by-participant </a:t>
            </a:r>
          </a:p>
          <a:p>
            <a:r>
              <a:rPr lang="en-US" altLang="zh-CN" sz="1401" dirty="0"/>
              <a:t>random intercept</a:t>
            </a:r>
            <a:endParaRPr lang="en-US" sz="1401" dirty="0"/>
          </a:p>
        </p:txBody>
      </p:sp>
    </p:spTree>
    <p:extLst>
      <p:ext uri="{BB962C8B-B14F-4D97-AF65-F5344CB8AC3E}">
        <p14:creationId xmlns:p14="http://schemas.microsoft.com/office/powerpoint/2010/main" val="75275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08D975C-6FC3-B7D6-938C-89CDD43C96C2}"/>
              </a:ext>
            </a:extLst>
          </p:cNvPr>
          <p:cNvSpPr txBox="1"/>
          <p:nvPr/>
        </p:nvSpPr>
        <p:spPr>
          <a:xfrm>
            <a:off x="2726737" y="423849"/>
            <a:ext cx="333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Model3: </a:t>
            </a:r>
            <a:r>
              <a:rPr lang="en-US" sz="2400" b="1" dirty="0"/>
              <a:t>no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interaction</a:t>
            </a:r>
            <a:endParaRPr 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5491AC-012E-FDED-DE77-C491FDEB6D7E}"/>
              </a:ext>
            </a:extLst>
          </p:cNvPr>
          <p:cNvSpPr txBox="1"/>
          <p:nvPr/>
        </p:nvSpPr>
        <p:spPr>
          <a:xfrm>
            <a:off x="8625929" y="423849"/>
            <a:ext cx="333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Model4: with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interaction</a:t>
            </a:r>
            <a:endParaRPr 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047D97-E4C1-05D2-B00A-736340FD9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99" y="1347178"/>
            <a:ext cx="5477992" cy="49333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7FF3BA-0686-F0BA-B690-B7DFACC2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81" y="1347178"/>
            <a:ext cx="5477992" cy="49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pter 4 Poisson Regression | Beyond Multiple Linear Regression">
            <a:extLst>
              <a:ext uri="{FF2B5EF4-FFF2-40B4-BE49-F238E27FC236}">
                <a16:creationId xmlns:a16="http://schemas.microsoft.com/office/drawing/2014/main" id="{AEC43742-C995-DF89-E148-CD3AD5167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54" t="-600" r="-5712" b="1615"/>
          <a:stretch/>
        </p:blipFill>
        <p:spPr bwMode="auto">
          <a:xfrm>
            <a:off x="3748913" y="1454431"/>
            <a:ext cx="8095740" cy="47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B8F994-F038-B4D3-7F64-3A282C91276F}"/>
                  </a:ext>
                </a:extLst>
              </p:cNvPr>
              <p:cNvSpPr/>
              <p:nvPr/>
            </p:nvSpPr>
            <p:spPr>
              <a:xfrm>
                <a:off x="6396847" y="4721013"/>
                <a:ext cx="1546782" cy="264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B8F994-F038-B4D3-7F64-3A282C912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847" y="4721013"/>
                <a:ext cx="1546782" cy="26416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4315F7-5BCD-347B-3986-07A4B1D57BD4}"/>
                  </a:ext>
                </a:extLst>
              </p:cNvPr>
              <p:cNvSpPr txBox="1"/>
              <p:nvPr/>
            </p:nvSpPr>
            <p:spPr>
              <a:xfrm>
                <a:off x="6396847" y="5052484"/>
                <a:ext cx="915178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4315F7-5BCD-347B-3986-07A4B1D57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847" y="5052484"/>
                <a:ext cx="915178" cy="307777"/>
              </a:xfrm>
              <a:prstGeom prst="rect">
                <a:avLst/>
              </a:prstGeom>
              <a:blipFill>
                <a:blip r:embed="rId4"/>
                <a:stretch>
                  <a:fillRect l="-20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弧形 6">
            <a:extLst>
              <a:ext uri="{FF2B5EF4-FFF2-40B4-BE49-F238E27FC236}">
                <a16:creationId xmlns:a16="http://schemas.microsoft.com/office/drawing/2014/main" id="{0011960F-9E63-6746-7CE5-62E60BC9900D}"/>
              </a:ext>
            </a:extLst>
          </p:cNvPr>
          <p:cNvSpPr/>
          <p:nvPr/>
        </p:nvSpPr>
        <p:spPr>
          <a:xfrm rot="3492449" flipV="1">
            <a:off x="5511053" y="3491368"/>
            <a:ext cx="1480313" cy="1050483"/>
          </a:xfrm>
          <a:prstGeom prst="arc">
            <a:avLst>
              <a:gd name="adj1" fmla="val 16593023"/>
              <a:gd name="adj2" fmla="val 20506556"/>
            </a:avLst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227A97C8-7621-83E1-9E84-65705B42DA00}"/>
              </a:ext>
            </a:extLst>
          </p:cNvPr>
          <p:cNvSpPr/>
          <p:nvPr/>
        </p:nvSpPr>
        <p:spPr>
          <a:xfrm rot="13655108">
            <a:off x="8738667" y="4404782"/>
            <a:ext cx="1480313" cy="1050483"/>
          </a:xfrm>
          <a:prstGeom prst="arc">
            <a:avLst>
              <a:gd name="adj1" fmla="val 16593023"/>
              <a:gd name="adj2" fmla="val 20506556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7E14C4C-BB49-4D00-E453-6C4084D24C3E}"/>
                  </a:ext>
                </a:extLst>
              </p:cNvPr>
              <p:cNvSpPr/>
              <p:nvPr/>
            </p:nvSpPr>
            <p:spPr>
              <a:xfrm>
                <a:off x="8150767" y="4294192"/>
                <a:ext cx="1205475" cy="264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7E14C4C-BB49-4D00-E453-6C4084D24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67" y="4294192"/>
                <a:ext cx="1205475" cy="264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EEE097DA-B827-7F94-D6F6-CD1199CD8F88}"/>
              </a:ext>
            </a:extLst>
          </p:cNvPr>
          <p:cNvSpPr txBox="1"/>
          <p:nvPr/>
        </p:nvSpPr>
        <p:spPr>
          <a:xfrm>
            <a:off x="8190401" y="3638271"/>
            <a:ext cx="112620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oisson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6B6ACD6-BC10-F6BE-5F83-11DDAE0395AE}"/>
              </a:ext>
            </a:extLst>
          </p:cNvPr>
          <p:cNvSpPr/>
          <p:nvPr/>
        </p:nvSpPr>
        <p:spPr>
          <a:xfrm>
            <a:off x="5768975" y="42799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4CB47C6-30E7-51FD-6D73-1602537BCEDB}"/>
              </a:ext>
            </a:extLst>
          </p:cNvPr>
          <p:cNvSpPr/>
          <p:nvPr/>
        </p:nvSpPr>
        <p:spPr>
          <a:xfrm>
            <a:off x="9117472" y="52780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46E349B3-51C6-4A89-C406-96AF5C6D2E72}"/>
              </a:ext>
            </a:extLst>
          </p:cNvPr>
          <p:cNvSpPr/>
          <p:nvPr/>
        </p:nvSpPr>
        <p:spPr>
          <a:xfrm rot="1473825" flipV="1">
            <a:off x="5616248" y="4747422"/>
            <a:ext cx="908662" cy="481587"/>
          </a:xfrm>
          <a:prstGeom prst="arc">
            <a:avLst>
              <a:gd name="adj1" fmla="val 16593023"/>
              <a:gd name="adj2" fmla="val 20506556"/>
            </a:avLst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E3701873-FECE-60B6-F47C-2644BC5CBA41}"/>
              </a:ext>
            </a:extLst>
          </p:cNvPr>
          <p:cNvSpPr/>
          <p:nvPr/>
        </p:nvSpPr>
        <p:spPr>
          <a:xfrm rot="13655108">
            <a:off x="9137719" y="3955951"/>
            <a:ext cx="1006592" cy="527933"/>
          </a:xfrm>
          <a:prstGeom prst="arc">
            <a:avLst>
              <a:gd name="adj1" fmla="val 16593023"/>
              <a:gd name="adj2" fmla="val 20506556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0BC52F-F730-DF4E-3417-C50A6DDB1DBC}"/>
              </a:ext>
            </a:extLst>
          </p:cNvPr>
          <p:cNvSpPr txBox="1"/>
          <p:nvPr/>
        </p:nvSpPr>
        <p:spPr>
          <a:xfrm>
            <a:off x="5072004" y="956943"/>
            <a:ext cx="333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Normal regression</a:t>
            </a:r>
            <a:endParaRPr 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F314B6-0F36-D26E-B692-6CFB82CBEA7E}"/>
              </a:ext>
            </a:extLst>
          </p:cNvPr>
          <p:cNvSpPr txBox="1"/>
          <p:nvPr/>
        </p:nvSpPr>
        <p:spPr>
          <a:xfrm>
            <a:off x="8408656" y="951137"/>
            <a:ext cx="333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Poisson regression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712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C36A56-041A-21DD-5C07-60AF7300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884" y="1045258"/>
            <a:ext cx="3304318" cy="47674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28AD5C-01C9-905C-5F00-2E35191D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57" y="700132"/>
            <a:ext cx="8096190" cy="53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4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1439</TotalTime>
  <Words>527</Words>
  <Application>Microsoft Office PowerPoint</Application>
  <PresentationFormat>自定义</PresentationFormat>
  <Paragraphs>237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华文楷体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Lin</dc:creator>
  <cp:lastModifiedBy>Wanke Pan</cp:lastModifiedBy>
  <cp:revision>17</cp:revision>
  <dcterms:created xsi:type="dcterms:W3CDTF">2023-11-03T14:51:48Z</dcterms:created>
  <dcterms:modified xsi:type="dcterms:W3CDTF">2023-12-19T02:09:02Z</dcterms:modified>
</cp:coreProperties>
</file>