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9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5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1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45 6911,'-1'-1'1050,"-3"-2"-500,0 1 0,0 0 0,0 0 0,0 1 0,-1-1 0,-6-1 0,0 1-269,-1 1 0,1 0 0,-12 1-1,14 0-112,5 0-63,-6-1-7,0-1-38,2-2-67,6 3-74,-11-15-1595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13151,'0'0'744,"-12"-1"152,0 5 32,0 4 8,0 4-520,-2 3-96,-1 9-32,-5 8 0,2 5 56,2 2 8,1 7 0,0 4-7928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7199,'2'5'398,"0"0"-1,0 0 0,-1 0 0,0 0 0,1 1 1,-2-1-1,1 0 0,-1 0 0,0 6 0,-1 7 821,-5 23 0,2-14-451,4-25-163,-1 0-487,-3 5-90,3-6-7,3-2-333,7-4-849,1-5-3762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10751,'7'-12'265,"0"0"0,0 0-1,2 1 1,-1 0 0,1 1-1,1 0 1,0 1 0,0-1-1,1 2 1,0 0 0,19-11-1,-1 3 332,-14 7-428,0 1 0,1 1 0,23-8 0,-22 10-163,0 1-1,21-3 0,-29 7-4,-1-1 0,0 1 0,1 1 0,-1 0 0,0 0-1,16 4 1,-15-2-4,-1 0-1,0 0 0,1 1 1,-2 0-1,1 0 0,0 1 1,-1 0-1,0 0 1,0 1-1,0 0 0,-1 0 1,0 1-1,0 0 0,0 0 1,-1 0-1,0 0 1,-1 1-1,5 11 0,2 3 11,-1 1-1,-1 0 0,-1 1 1,-1 0-1,-1 1 0,-1-1 1,-1 1-1,-2 0 0,0 0 1,-2 0-1,-4 45 0,-4-25-9,-1-2 1,-16 48-1,17-69-26,-1 0 0,-1-1 0,0 0-1,-2-1 1,-25 35 0,36-54 30,-3 4 0,0 0 0,0 0 0,-1 0 0,0 0 0,-11 7 0,6-8 0,8-4 1,0 0 0,1 0 1,-1 0-1,0-1 0,0 1 0,0 0 0,1-1 0,-1 0 0,0 1 0,1-1 0,-1 0 0,0 0 1,1 0-1,-1 0 0,1 0 0,0 0 0,-1 0 0,1-1 0,0 1 0,0 0 0,-1-1 0,1 1 0,-1-3 1,-2-4 34,-1 1 1,1-1 0,-4-12 0,1 1 49,1 0 0,1-1 0,1 0 0,0 0 1,0-24-1,4 26-259,2 0 1,0 1-1,8-33 1,-6 30 326,3-5-178,2 1 0,0 0 0,19-37-1,-5 14 17,-21 42 45,3-6 77,0 0 0,0 1 0,0 0 0,2 0 0,13-16 0,-8 15 12,-7 10-78,-3 1-2,2-1 25,0 0-1,0 1 1,-1-1-1,1 1 1,0 0 0,0 0-1,0 0 1,0 1-1,0-1 1,0 1 0,0 0-1,0 0 1,0 0-1,5 3 1,-8-3-25,12 3 34,15 5-152,-22-7-8,-4-2 186,8-5 63,-8 4-302,-1-1-1,0 1 1,0 0 0,0-1-1,0 1 1,0-1 0,0 1-1,0-1 1,0 1 0,0-1 0,-1 0-1,1 1 1,-1-1 0,1 0-1,-1-3 1,0 5-22,2-11-5304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14879,'-18'33'1069,"-31"42"-1,16-28-423,10-15-316,-8 13-546,30-41 133,0 0 1,-1-1 0,1 1 0,0 0-1,1 0 1,-1 0 0,1 0 0,-1 0-1,2 4 1,-2 6-580,1-11 97,0-3 542,0 0-1,0 0 1,0 0 0,0 0-1,1 0 1,-1 0-1,0 0 1,0 0-1,0 0 1,0 0 0,0 0-1,0 0 1,1 0-1,-1 1 1,0-1 0,0 0-1,0 0 1,0 0-1,0 0 1,0 0-1,0 0 1,0 0 0,1 1-1,-1-1 1,0 0-1,0 0 1,0 0 0,0 0-1,0 0 1,0 1-1,0-1 1,0 0-1,0 0 1,0 1 0,0-1-10,0 0 0,0 1 0,0-1 1,0 0-1,0 1 0,1-1 0,-1 0 1,0 1-1,0-1 0,0 0 0,1 1 0,-1-1 1,0 0-1,0 1 0,1-1 0,-1 0 1,0 0-1,0 1 0,1-1 0,-1 0 1,0 0-1,1 0 0,-1 1 0,0-1 1,1 0-1,-1 0 0,1 0 0,13 3-1382,3-2-3168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8927,'52'129'5172,"-31"-75"-3696,18 64-381,-16-56-935,21 87 0,-36-111-18,-2 0 1,-1 1-1,0 66 0,-6-84-23,-2-1 0,0 0-1,-1 1 1,-1-1 0,-1-1-1,-1 1 1,-17 35 0,-5-3 142,-50 71 0,64-104-254,0 0-1,-1-1 1,0-1 0,-33 27-1,35-34-264,0 1 0,-1-2 0,0 0 0,-1-1 0,1-1-1,-2 0 1,-19 6 0,31-12 83,0 0 0,-1 0 0,1 0 1,0-1-1,-1 1 0,1-1 0,0-1 0,-1 1 0,1-1 0,0 0 0,0 0 0,-1 0 0,1-1 0,0 0 1,-7-3-1,-4-7-4971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11263,'18'55'5237,"7"17"-2780,17 32-1807,-4 1 0,-4 1 0,-5 2 0,20 154 0,-42-187-503,-2 1-1,-7 82 1,-2-100-57,-3 0-1,-3-1 0,-21 74 0,30-127-88,-9 27-17,-15 37 0,21-60 11,0 0 1,0-1-1,0 1 0,-1-1 1,0 0-1,-1 0 1,0 0-1,0-1 1,-12 10-1,16-14 11,-1 0 0,1-1 0,-1 1-1,0-1 1,0 0 0,1 1 0,-1-1 0,0-1 0,0 1-1,0 0 1,0-1 0,0 1 0,0-1 0,0 0 0,-1 0-1,1 0 1,-4-1 0,3 0 17,-1-1 0,0 0 0,1 1 1,-1-1-1,1-1 0,0 1 0,0-1 0,0 1 0,-7-8 0,-1-2 33,0 0 0,1-1 0,1 0 0,0-1 0,-9-19 0,4 5-180,1-1 1,1-1-1,1 0 0,2-1 0,1 0 1,2 0-1,1-1 0,1 0 1,0-35-1,5 55 132,1-1 0,0 0 0,0 1 0,1-1 0,1 1 0,0 0 0,1 0 0,0 0 0,1 0 0,11-20 0,-13 27 16,1 1 1,-1 0-1,1 0 1,0 0-1,0 1 1,0-1 0,1 1-1,-1 0 1,1 0-1,0 1 1,0-1-1,0 1 1,0 0-1,0 0 1,0 1-1,0-1 1,1 1-1,-1 0 1,10 0-1,5 1 60,0 0 0,0 1 0,0 1-1,21 5 1,35 9 12,87 30 0,-126-33-25,181 68 27,-204-74 43,-1 1 0,0 0 0,0 1 0,21 19 0,-18-14-15,-13-12-62,5 3-11,-1 3-26,-6-7 444,5-13-598,4-12-463,-7 14-74,0 1-1,1-1 0,1 1 0,0 0 0,0 0 0,1 0 1,0 1-1,13-15 0,-7 12-6138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0 823 16383,'222'-100'827,"6"-2"1274,-108 54-1065,-8 4 145,120-65-1,-187 85-1001,75-47-104,-109 64-56,-1-1 1,0-1 0,0 0 0,0 0 0,-1-1 0,-1 0 0,0-1 0,8-13-1,-13 18-222,0 0 0,-1 0-1,0 0 1,0-1-1,-1 1 1,1-1-1,-1 1 1,-1-1-1,1 1 1,-1-1-1,-1 1 1,1-1-1,-2-8 1,-1 3-299,0-1 0,0 1 0,-1 1 1,-1-1-1,0 0 0,-7-11 0,-10-12-5646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11423,'-3'6'164,"0"0"0,0 0 0,1 1 0,-1-1 0,1 1 0,1 0 0,-1-1 0,1 1 0,0 9 0,0 8 1133,5 32-1,-2-26-785,13 396 2705,-17-298-2854,1 176 577,16-2 96,10 32-531,-5-194-531,-19-137-286,10-6-1299,-10 2 1565,0 0-1,0 0 0,0 0 1,0 0-1,0 0 1,0 0-1,-1 0 1,1 0-1,0-1 0,-1 1 1,1 0-1,-1 0 1,1-1-1,-1 1 1,1 0-1,-1 0 0,0-1 1,0 1-1,0-3 1,-2-26-838,-18-51-1959,7 25-2916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2242 3967,'-19'30'8740,"17"-22"-6388,-4-9 248,5 0-2496,0 0 0,0 0 0,1 0 0,-1 0-1,0 0 1,0 0 0,0 0 0,1 0 0,-1 0 0,1-1 0,-1 1 0,0-2 0,0-6-39,1 0 1,-1-1 0,1 1-1,1-1 1,0 1-1,0-1 1,4-10 0,1-18 102,52-384 1864,-10 85-1027,-35 252-865,30-175 583,-27 183-385,36-101 0,-21 91-116,4 2 0,3 1 0,64-102 0,-28 67-247,24-39-14,-91 148 106,0 1 1,1 0-1,0 0 0,11-9 0,-16 16 52,4-1-39,-7 3-79,0 0 0,0 0 0,1 0 0,-1 0 0,0 0 0,0-1 0,0 1 0,0 0 0,0 0 1,0 0-1,0 0 0,0 0 0,0 0 0,0 0 0,1 0 0,-1 0 0,0 0 0,0 0 0,0 0 0,0 0 0,0 0 0,0 1 0,0-1 1,0 0-1,0 0 0,1 0 0,-1 0 0,0 0 0,0 0 0,0 0 0,0 0 0,0 0 0,0 0 0,0 0 0,0 0 0,0 0 0,0 0 1,0 0-1,0 1 0,0-1 0,0 0 0,0 0 0,0 0 0,0 0 0,0 0 0,0 0 0,1 0 0,-1 0 0,0 0 0,0 1 0,2 4 1,1 0-1,-1 1 1,0 0-1,0-1 1,-1 1-1,1 0 1,-1 0-1,0 7 1,0 53-4,-2-45 1,-8 149-108,2 83-126,9-209 239,11 66 0,-10-95 4,0-1 1,1 0 0,1 0-1,0 0 1,1 0-1,1-1 1,0 0 0,12 17-1,-7-15-174,1 0 0,1-2-1,0 1 1,30 21-1,70 36-641,-92-59 807,-5-3-20,-12-6 15,1-1-1,-1 1 1,0 0 0,0 1 0,0-1-1,-1 1 1,1 0 0,-1 0-1,4 6 1,-2 1 6,-5-3 0,-1 0 0,-1-1 0,0 1 0,0 0 0,-2 9 0,0-10 0,1-1 0,-1 1 0,0-1 0,0 1 0,-1-1 0,0 0 0,-6 7 0,-4 6 11,-11 18 144,-2-1 0,-2-1 0,-40 37 0,51-55 43,-2 0 1,0-1-1,-1-1 0,-1-2 0,0 0 0,0-1 0,-28 10 0,40-18-225,0-2-1,-16 3 0,25-5-150,-1 0-41,0-1 152,1 0-1,0 1 1,-1-1 0,1 0-1,-1 0 1,1 0-1,0 0 1,0 0 0,-1 0-1,1 0 1,0 0 0,0-1-1,0 1 1,0 0-1,1-1 1,-1 1 0,0-1-1,1 1 1,-1-1 0,0-1-1,0 0-56,1 0-1,0 0 0,0 0 1,0-1-1,0 1 1,0 0-1,1 0 0,-1 0 1,1 0-1,1-3 1,3-8-907,1 1 1,0 0 0,13-20-1,-19 33 1002,22-34-6795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19 373 13567,'-3'-9'-104,"-1"-3"653,1-1 0,0 1 0,1-1 1,-2-21-1,4 26-407,1 0 0,-1 0 0,1 0 0,0 0 0,1 0 0,0 1 1,0-1-1,1 0 0,0 1 0,0 0 0,1-1 0,0 1 0,0 1 1,0-1-1,1 0 0,0 1 0,6-6 0,6-4 8,1 0 0,1 1 0,0 1 1,0 1-1,1 0 0,1 2 0,0 0 0,27-8 0,-40 16-119,0 0 0,1 1 0,-1 0 0,1 1 0,-1-1 0,1 2 0,0-1 0,-1 1 0,1 1 0,-1 0 0,1 0 0,0 0 0,-1 1 0,0 0 0,15 7 1,-10-3 27,0 1 1,-1 0-1,0 1 1,0 0 0,0 1-1,-1 1 1,-1 0 0,16 17-1,2 9 85,-2 0 0,-1 2 0,36 71 0,37 132 108,22 153-100,-114-372-152,18 79 76,9 26 348,12 38-605,-45-161 191,-1-17-99,-1 1-1,-1-1 0,-6-16 0,-8-35-292,-35-336-2951,48 321 1883,4 0-1,3 0 1,14-86 0,-14 147 1147,21-111-346,-21 108 868,-3 12 4030,-8 20-2511,-18 25-559,-17 21-22,-39 71-1,-148 307-387,177-326-332,-4 8 33,23-51-599,15-28-148,-26 38 0,29-53 285,2 1 0,0 1-1,-11 30 1,29-63-329,0 0 0,0 0-1,1 1 1,0 0 0,10-12-1,-6 9-1556,0-5-4880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4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3624 11871,'228'-332'5020,"-168"252"-4172,-34 45-636,258-370 1339,132-281-738,-133 179-729,-9 20-30,-114 234 2,7-11 214,-150 236-205,89-150 369,14 10 328,55-31 549,-173 198-1127,-2 18-110,1-8-90,-1 0-1,-1 0 1,1 0 0,-3 10-1,-34 102-1935,10-37 723,-98 336-5500,103-344 1631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18943,'6'25'-134,"2"1"1,16 35-1,-23-59 109,1 1 1,0 0-1,-1-1 0,1 1 1,0-1-1,0 0 0,0 0 1,0 0-1,1 0 0,-1 0 1,1 0-1,-1 0 0,1-1 1,-1 1-1,1-1 1,0 0-1,0 0 0,6 2 1,-7-3 24,0 0 1,0 1 0,1-1 0,-1 0 0,0 0 0,1-1-1,-1 1 1,0 0 0,1-1 0,-1 0 0,0 1 0,0-1-1,0 0 1,0 0 0,0 0 0,0 0 0,0-1 0,0 1-1,0 0 1,0-1 0,0 1 0,-1-1 0,1 0 0,-1 0-1,2-2 1,106-178-1008,-75 121 1018,36-72 512,18-31-89,-66 128-453,1 2 0,41-47 0,-56 73 3,0-1 0,1 1 0,16-11 0,-8 9 16,-12 10 0,-2 0 0,0 0 0,0 0 0,0 1 0,0-1 0,0 0 0,-1 1 0,1 0 0,0-1 0,0 1 0,-1 0 0,1 0 0,-1 1 0,1-1 0,-1 0 0,1 1 0,-1 0 0,0 0 0,0-1 0,0 1 0,0 0 0,0 1 0,0-1 0,0 0 0,-1 0 0,1 1 0,-1-1 0,1 1 0,-1 0 0,1 3 0,3 7 0,-1 1 0,-1 0 0,0 0 0,1 19 0,13 81 0,5 56 0,-4 224-109,-22-1 144,-2-259-30,-29 175 0,18-221-5</inkml:trace>
  <inkml:trace contextRef="#ctx0" brushRef="#br0" timeOffset="0.97">473 2307 17919,'-20'9'45,"7"-2"111,-1-1-1,1-1 1,-24 6 0,32-10-124,1-1 0,-1 1 0,1-1 1,-1 0-1,1 0 0,-1 0 1,1-1-1,0 1 0,-1-1 0,1 0 1,-1 0-1,1-1 0,0 1 0,0-1 1,0 0-1,-5-4 0,2 2 48,1-2-1,0 1 0,0-1 1,0 0-1,1 0 0,-1-1 0,2 1 1,-1-1-1,1 0 0,0 0 1,0-1-1,1 1 0,-3-12 1,-3-11 176,2 1-1,-4-40 1,11 68-255,-5-45-4,1-1 1,3 0-1,1 0 0,3 0 1,2 0-1,2 0 0,1 1 1,3 0-1,2 1 0,21-49 1,-20 61 61,3 0 1,0 1 0,32-42 0,-35 56-11,1 0 0,1 1 0,0 1 0,1 0 0,1 1 0,30-19 0,-28 21-11,1 1 0,0 1 1,1 1-1,23-8 0,-15 7-185,-1-2 0,0-1 0,31-20 1,-13 7-514,0 2 5,60-36-2196,-68 34-3355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5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3810 11391,'19'-122'2865,"3"-19"937,2 34-3229,48-132 1,65-94-450,-19 63 588,-4 9 352,-7 10 11,45-92-169,-8 73-370,-69 133-291,27-42-34,12-22-6,279-457 942,-238 452-506,-127 174-489,-15 16-55,26-25 1,-37 39-70,-12 11-27,-3 1-204,-1 0-1,1-2 0,-31 14 1,15-7-95,25-13 156,1 1 0,-1-1 0,1 1 0,0 0 0,-1 0 0,-2 5 0,-15 12-2348,2-7-5466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1332 10463,'4'5'-229,"-4"-4"395,1 0 0,-1 0 0,1 0 0,-1-1 1,1 1-1,-1 0 0,1 0 0,0 0 0,-1 0 0,1-1 0,0 1 0,0 0 0,0-1 0,0 1 0,-1-1 1,1 1-1,0-1 0,0 1 0,0-1 0,0 0 0,0 1 0,0-1 0,0 0 0,0 0 0,0 0 0,0 0 1,1 0-1,9-2-60,-9 2-11,0-2-20,0 1-83,8-5 19,1-1 0,-1 0 1,-1-1-1,1 0 1,-1 0-1,-1-1 0,1 0 1,10-16-1,151-243 1380,-137 217-1270,9-19 18,50-111-1,14-83 64,-84 212-423,-12 31 343,-2 0-1,0 0 1,6-31-1,6-45 85,-18 85-228,-1 1-1,1-22 1,-1-2 414,0 24-317,-1 1-1,0 0 1,-3-18 0,3 28-58,0-1 0,0 1 0,0-1 0,0 1 0,0 0 1,-1-1-1,1 1 0,0-1 0,0 1 0,0-1 0,0 1 1,-1-1-1,1 1 0,0-1 0,0 1 0,-1 0 0,1-1 1,0 1-1,-1-1 0,1 1 0,0 0 0,-1-1 0,1 1 0,-1 0 1,1 0-1,0-1 0,-2 1 0,1 0 12,1 0-1,-1 0 0,0 0 1,0 0-1,0 0 0,1 1 1,-1-1-1,0 0 1,0 0-1,1 1 0,-1-1 1,0 0-1,0 1 1,1-1-1,-2 2 0,-1 0 56,0 1-1,0-1 1,1 1-1,-1 0 1,-3 6 0,-1 4-19,1 0 0,1 0 0,0 0 0,1 1 0,-4 24 0,-23 302-157,19 3-158,10-274 128,1 10 18,4 1 0,14 89 0,-15-159 194,0 0 0,1 0-1,1-1 1,-1 1 0,2-1-1,7 13 1,-12-22-105,1 1 1,-1 0-1,1 0 0,0-1 0,0 1 1,-1-1-1,1 1 0,0-1 0,0 1 1,0-1-1,-1 1 0,1-1 0,0 0 1,0 0-1,0 1 0,0-1 0,0 0 1,0 0-1,0 0 0,0 0 0,0 0 0,1 0 1,20-4-83,-18 2 101,0 0 0,1-1 0,-1 1-1,0-1 1,0 0 0,-1 0 0,1 0-1,-1 0 1,1-1 0,3-6 0,4-4 135,12-22 0,-10 9-6,0 0 0,14-50 1,-7 19-142,85-299-695,-39 117 1500,-54 201-743,2 2 0,35-70 0,-49 107-50,0 0-1,0 0 1,1-1-1,-1 1 1,0 0-1,0 0 1,0-1 0,0 1-1,0 0 1,0 0-1,0 0 1,0-1-1,1 1 1,-1 0-1,0 0 1,0 0-1,0-1 1,0 1 0,1 0-1,-1 0 1,0 0-1,0 0 1,0 0-1,1 0 1,-1 0-1,0-1 1,0 1-1,0 0 1,1 0 0,-1 0-1,0 0 1,0 0-1,1 0 1,-1 0-1,0 0 1,0 0-1,1 0 1,-1 0-1,0 0 1,0 0 0,0 0-1,1 0 1,-1 1-1,5 11 345,-1 22 204,-4 255 77,0-257-603,-2 41 21,15 145-1,-9-199 46,0-1 0,8 19 0,-1-3-17,-7-22-33,2-4-46,-6-7 2,0-1-1,1 0 0,-1 0 1,0 1-1,0-1 0,1 0 1,-1 0-1,0 0 0,1 1 0,-1-1 1,0 0-1,0 0 0,1 0 1,-1 0-1,0 0 0,1 0 0,-1 0 1,0 0-1,1 0 0,-1 0 1,0 0-1,1 0 0,-1 0 1,0 0-1,1 0 0,-1 0 0,0 0 1,1 0-1,-1 0 0,0 0 1,0-1-1,1 1 0,-1 0 0,0 0 1,0 0-1,1-1 0,-1 1 1,0 0-1,0 0 0,1 0 0,-1-1 1,0 1-1,0 0 0,0-1 1,1 1-1,5-11-98,-5 7-94,0 1 0,-1-1 0,1 0-1,-1 0 1,0 0 0,0 0 0,0 1 0,-2-7-1,1 2-849,-2-14-6113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2316 1 10335,'1'1'730,"32"35"3083,-22-26-3470,-1 1-1,-1 0 1,0 0 0,15 25-1,-12-9-241,0 0-1,-2 1 1,-2 0 0,11 58-1,3 119 320,-15-22 855,-3-60-705,-3-94-528,-1 0 1,-2-1-1,0 1 0,-2-1 1,-9 33-1,6-39-32,0 0-1,-2 0 1,0-1 0,-2 0-1,0 0 1,-25 33 0,15-28 128,-1-1 1,-2-1 0,0-1 0,-2-1-1,-56 37 1,-154 73 211,146-87-320,-491 231 300,309-154-403,20 6 67,23-11 333,40-18 185,-72 46-301,196-119-156,52-21-46,11-4 44,-3 2 27,3-2-37,3-2 209,139-97-2175,-129 91 1145,-1-1-1,0 0 1,0-1 0,16-18-1,-5 1-5445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 9279,'-217'101'7031,"169"-77"-6849,1 2 0,-84 64 0,70-40-153,-75 80 0,-129 138 616,253-256-555,8-8-59,0-1-1,0 2 1,1-1 0,-1 0 0,1 1-1,0-1 1,0 1 0,0 0 0,-3 8 0,6-11 499,2 2-241,-2-3-267,0-1-1,1 1 1,-1-1-1,0 1 1,0-1-1,0 1 1,0-1-1,0 1 1,1-1-1,-1 0 0,0 1 1,1-1-1,-1 1 1,0-1-1,0 0 1,1 1-1,-1-1 1,1 0-1,-1 1 1,0-1-1,1 1 1,6 1 66,0 1 1,0-1 0,0 0 0,0 0 0,0-1-1,1 0 1,-1 0 0,12-1 0,65-7-5,-33 2 135,231 2 398,-1 22-469,-55-2 664,-217-17-782,33 3 233,1-2 1,79-8-1,-111 6-275,-9 0-96,-15-5-200,5 4-231,0 0 0,0 0 0,0 1 0,-15-1 0,17 2-276,-17-1-6076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49 145 8927,'-49'-1'9088,"62"-4"-8396,12-3-232,12-5 93,1 1 0,60-9 0,-88 19-453,233-37 1836,-209 33-1808,-12 3-72,21-6 1,-15 2-57,-3 0-103,-22 6 6,-8-1-2751,3 0 2451,-1 1 0,0 0-1,0 0 1,1 0 0,-1 0-1,0 0 1,0 1 0,0-1-1,0 1 1,-4 0 0,-22 2-5481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6399,'3'-2'11038,"103"-45"-8398,7-3-2232,-32 22 348,1 4 1,1 4-1,148-18 1,-193 37 344,-36 1-803,-15-1-2353,-2-8-2383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8063,'0'0'8534,"1"2"-7377,5 3-877,-1 0 1,0 1-1,0 0 1,0 0-1,-1 1 1,0-1-1,0 1 0,5 14 1,19 66-1,-18-48-68,31 108 14,-33-113-140,-2 2 1,2 43-1,-11 200 1038,1-238-1282,1-21 97,0-1 1,-1 1 0,-1-1-1,-6 20 1,6-25 60,3-9 0,-1 0 0,0 0 0,0 0 0,-4 8 0,5-12-4,0 0 0,-1 1 0,1-1 0,0 0 0,-1 0 0,1 0 0,-1 0 0,0-1 0,1 1 0,-1 0 0,0 0 0,1 0 0,-1 0 0,0-1 0,0 1 0,0 0 1,0-1-1,0 1 0,0 0 0,0-1 0,0 0 0,0 1 0,0-1 0,0 1 0,0-1 0,0 0 0,0 0 0,0 0 0,0 0 0,0 1 0,-2-2 0,-2 1-27,0-1 0,0-1 0,0 1 1,0-1-1,-7-3 0,-2-1 7,13 6 31,-145-56 325,122 45-571,1-1 0,0-1 1,-41-31-1,58 38 127,-1 0-1,1 0 0,-1 0 1,2-1-1,-1 0 1,1 0-1,0 0 1,-6-12-1,9 12 113,-1 1 1,1-1-1,0 1 1,1-1-1,-1 0 1,1 0-1,1 0 0,-1 0 1,1 0-1,1 0 1,0-9-1,3-3 73,1 0 0,1 0 0,0 0 0,1 1 0,1 0 0,1 0 0,0 1 0,1 0 1,1 1-1,1 0 0,0 1 0,1 0 0,1 1 0,0 0 0,1 1 0,0 1 0,23-15 0,-9 13 100,55-21 1,-71 29-76,5 0-10,1 1 0,-1 0-1,1 2 1,0 0 0,0 1-1,0 0 1,0 2 0,26 2-1,-28 1-17,-1 0 0,1 2 0,-1 0 0,0 0 0,0 1 0,-1 1 0,1 1-1,-2 0 1,20 15 0,-14-6 45,-1 1 1,0 0-1,-2 2 0,22 31 0,-18-17 183,-16-25-30,0 0 0,8 9-1,-12-16-67,6 12 284,-4-7-550,-3-6-88,35-5-6461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18815,'0'0'563,"2"-1"-246,24-12 64,1 1 0,0 1 0,39-10 0,91-15-2,-75 19 54,219-58 868,-252 62-1234,-46 12-68,7-1-22,-1-1 0,1 0-1,-1-1 1,1 0-1,12-7 1,-20 9-110,0 0 1,0 0-1,0 0 1,-1 0-1,1 0 1,-1 0-1,1-1 1,-1 1 0,0-1-1,0 1 1,0-1-1,0 1 1,0-1-1,-1 1 1,1-1-1,-1 0 1,1 1-1,-1-1 1,0 0-1,0 1 1,0-1-1,-1 0 1,0-2-1,-1-9-1058,0 1-1,-2 0 0,-5-17 0,-1 7 242,-1 1 1,-1 1-1,-26-36 0,27 41 660,1 0 346,-1 1 0,-1 0 0,0 1 0,-1 0 0,0 1 0,-25-19 0,37 32 65,0-1 1,1 1-1,-1-1 0,1 1 1,-1 0-1,1-1 1,-1 1-1,0 0 0,1-1 1,-1 1-1,0 0 0,0 0 1,1-1-1,-1 1 0,0 0 1,1 0-1,-1 0 0,0 0 1,0 0-1,1 0 1,-1 0-1,0 1 0,1-1 1,-1 0-1,0 0 0,0 0 1,1 1-1,-1-1 0,1 0 1,-1 1-1,0-1 0,1 0 1,-1 1-1,1-1 1,-1 1-1,1-1 0,-1 1 1,1 0-1,-1-1 0,1 1 1,-1-1-1,1 1 0,0 0 1,-1-1-1,1 2 0,-1 1 58,0 0-1,0 0 0,0 0 0,0 0 0,1 1 0,0-1 0,0 0 0,0 6 0,19 104 1602,-4-32-1410,27 292 233,2 21-52,23-28-147,-65-359-343,-2 1-49,-1 1 24,1-7-105,-13-3-127,10 0 117,1 0 1,0-1-1,0 1 0,-1-1 1,1 0-1,0 0 1,0 0-1,0 0 0,1 0 1,-1 0-1,0 0 0,1-1 1,-2-3-1,1 1-58,0 0 0,0 1 0,1-1 0,0 0 0,0 0 0,0-10 0,1 0-558,1 0 0,0 0 0,1 1-1,5-18 1,0 4-5465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1414 14879,'-6'-2'138,"1"1"0,0-1-1,-1 0 1,1 0 0,0-1 0,0 1-1,0-1 1,0 0 0,0-1 0,1 1-1,0-1 1,-5-4 0,4 1-3,0 1 0,0-1 0,0 0 0,1-1 0,0 1 0,0-1 0,-3-11 0,1-1-5,1 0-1,1-1 1,1 1-1,1-1 1,1-38-1,5-4 114,2 0 0,15-65 1,41-121 421,12 52-716,-48 135 110,91-173 1686,-73 155-1149,-4 14 164,-39 64 232,-1 5-864,-1 34-41,-2-1 0,-8 37 0,-11 92 29,15-101-93,1-9-52,2 1-1,4 66 1,0-114 19,1 0-1,1 0 1,-1-1 0,1 1-1,1 0 1,-1-1 0,1 1-1,5 8 1,-5-11-1,0-1 0,0 1 0,0-1 0,0 0 0,1 0 1,0 0-1,0 0 0,0-1 0,0 1 0,0-1 0,1 0 0,9 4 0,54 17-467,-23-9-129,-37-13 413,-6-2 193,-1 1 0,1-1 0,-1 1 0,0 0 0,1 0 0,-1-1 0,0 1 0,1 0 0,-1 0 0,0 0 0,0 0 0,1 2 0,0-2-8,0 1-1,-1 0 1,0-1-1,1 1 1,-1 0-1,0 0 1,0 0-1,0 0 1,0 0-1,0 0 0,-1 0 1,1 0-1,-1 0 1,1 0-1,-1 1 1,0-1-1,0 0 1,0 0-1,0 0 0,0 1 1,0-1-1,-1 0 1,1 0-1,-1 0 1,1 0-1,-2 3 1,-2 7 78,-1 0 1,0 0 0,-8 13 0,10-20-29,-14 26 624,-1-1-1,-29 36 0,26-38 36,4-6-329,-1-1 0,-20 19-1,-55 44-354,92-83-96,3-3-1974,18-16 906,0-2 0,-2 0 0,-1 0 0,0-2 0,17-30 0,-12 18-5443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80 5887,'2'-1'2406,"8"-1"5835,-8 1-6750,2 1-1208,1 1 0,-1-1 1,0 0-1,0 1 1,0 0-1,0 0 1,0 0-1,-1 1 1,1-1-1,0 1 1,-1 0-1,5 2 1,9 7-385,17 14 0,-32-23 166,98 67 88,-68-49 230,0 2-1,53 48 1,-45-30 431,67 88 1,-78-88-498,-7-10-164,-1 1 0,24 46 0,-44-75-364,-3-5-777,-6-13 396,1 0-1,1 0 0,0 0 0,-3-18 0,-10-74-3604,13 65-2075</inkml:trace>
  <inkml:trace contextRef="#ctx0" brushRef="#br0" timeOffset="1">719 1 9727,'-1'2'1167,"-7"9"682,-10 23 0,-5 7-3,-87 137 2870,-49 96-1996,1-5-1395,140-239-1122,-130 235 631,122-208-1683,12-25-1954,-22 36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10239,'34'-6'979,"0"-1"0,61-21-1,60-36 2326,89-75 670,-184 102-3564,-52 32-356,18-12-12,-19 11-55,-6 5-146,-3 1-49,0 1 0,-1 0 0,1 0 0,0 0 0,0 1 0,0-1 0,0 0 0,1 1 0,-1-1-1,0 1 1,-2 2 0,2-2-473,-14 15-5761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12671,'0'0'4644,"1"3"-4010,15 34 270,2 0 0,41 61 0,-34-58-663,39 81 0,-45-74-9,-2 1 0,18 80 0,-18-40 28,32 199-48,-45-248-158,-1-17-18,-1 0 0,0 0 0,-3 24 0,-12 86-26,10-117 2,0 1 0,0 0-1,-2-1 1,-9 23 0,5-12 20,6-18-24,0-1-1,-1 1 1,1-1 0,-2 0 0,1 0 0,-6 6-1,7-9-5,0-1-1,0 1 0,-1-1 0,1 0 0,-1 0 0,0-1 0,0 1 1,0-1-1,0 0 0,0 0 0,0 0 0,-5 1 0,1-1-9,0 0-1,0 0 1,0 0 0,0-1-1,0-1 1,0 1 0,0-1-1,0 0 1,0-1 0,0 0-1,0-1 1,0 1 0,0-1-1,1-1 1,-1 0 0,0 0-1,1 0 1,-11-7-1,0-3-29,0 0 0,1-1 0,1-1 0,0-1 0,1 0 0,1-2 0,0 1 0,2-1-1,0-1 1,0 0 0,-11-29 0,15 27-6,1-1 0,1 0 0,1 0-1,1-1 1,1 1 0,0-1 0,2 0 0,1 1-1,1-1 1,1 0 0,0 0 0,2 1 0,11-37 0,-12 49 87,1 0 1,1 0 0,-1 0 0,2 1 0,-1 0 0,1 0 0,1 0 0,-1 1 0,2 0 0,-1 0 0,1 1 0,10-8 0,-11 10-38,0 0 1,0 1-1,1 0 1,-1 0-1,1 1 1,0 0 0,0 0-1,0 1 1,1 0-1,-1 0 1,0 1-1,1 0 1,-1 1-1,1-1 1,14 3 0,2 3 180,-1 1 1,1 1 0,33 14-1,20 7 293,38 13-241,-93-34-329,-9-3 158,1 1 0,17 1 0,-3-2 127,0 2 0,52 16-1,-27-8 260,-41-12-389,-3-2-1,-1-1-97,-7 1 19,0 0 0,0-1 1,0 1-1,0 0 0,-1-1 0,1 1 1,0-1-1,0 1 0,-1-1 1,1 0-1,0 0 0,-1 0 1,3-1-1,1-3-559,1 0-1,-1-1 1,0 0 0,0 0 0,0 0 0,-1 0-1,0-1 1,0 1 0,5-15 0,-5 7-894,-3-2-5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10751,'45'-76'1169,"-16"25"1555,58-76-1,-81 120-2710,-1 1 0,1 0 0,0 0-1,1 0 1,-1 1 0,1 0 0,0 0 0,0 1-1,13-6 1,-16 8 32,0 1 1,0 0-1,0 0 0,0 0 1,0 0-1,0 1 0,0 0 1,0 0-1,0 0 1,-1 0-1,1 0 0,0 1 1,0 0-1,0 0 0,0 0 1,0 0-1,0 1 0,-1-1 1,1 1-1,-1 0 0,1 0 1,3 4-1,4 3-107,-1 1 0,0 0 0,-1 1 1,0 0-1,-1 0 0,10 19 0,15 19 256,-29-43-130,0 0 0,1-1 0,-1 0-1,1 0 1,0 0 0,1-1 0,-1 1-1,1-1 1,0 0 0,0-1 0,0 0-1,0 0 1,1 0 0,-1-1 0,1 1 0,0-2-1,-1 1 1,1-1 0,0 0 0,0 0-1,0-1 1,10 0 0,-3-2 34,0 0 0,-1-1 0,1 0 0,-1-1 1,1 0-1,-2-2 0,1 1 0,21-14 0,7-7 255,42-36 0,-66 49-254,35-26 133,37-30 537,-80 60-802,-7 8-133,9-6-353,10-4-2309,-10 7-4034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1634 12479,'-28'-118'2242,"25"94"-1971,2-1 0,0 0 0,4-41 0,18-76-199,-12 89 160,4-17 286,44-131 0,49-59 968,-62 170-766,3 2 0,81-112 0,-87 140-406,53-68 28,-31 58 74,-62 68-364,1 1 0,-1 0-1,1 0 1,-1 0 0,1-1-1,0 1 1,-1 1 0,1-1-1,0 0 1,2 0 0,-2 0-27,0 0 205,0 1-183,8 2-89,7 5 27,-14-4 15,0 0 2,1-1 1,12 11-19,-8-4 2,-1 0 1,0 1 0,-1 0-1,6 11 1,-4-8-17,-2 1-1,1 1 1,-2-1 0,6 22-1,-5-11 95,-4-21-64,-1-3 0,-1 1 0,1-1 0,-1 1 0,1-1 0,-1 1 0,0-1 0,1 1 0,-1-1 0,0 1 0,0 0 0,-1 2 0,2 6 29,-2-1 0,1 1 0,-1 0 1,-1-1-1,-2 12 0,-19 46 317,4-8-107,-43 158-963,56-201 677,-7 22-26,12-35 48,-3 8 76,4-11-54,0 0 0,0 1-1,0-1 1,0 0-1,1 0 1,-1 1-1,0-1 1,0 0-1,0 0 1,0 1-1,0-1 1,1 0 0,-1 0-1,0 0 1,0 1-1,0-1 1,1 0-1,-1 0 1,0 0-1,0 0 1,0 0 0,1 1-1,-1-1 1,0 0-1,0 0 1,1 0-1,-1 0 1,0 0-1,0 0 1,1 0-1,-1 0 1,0 0 0,1 0-1,-1 0 1,0 0-1,0 0 1,1 0-1,-1 0 1,0 0-1,0 0 1,1-1-1,-1 1 1,0 0 0,0 0-1,0 0 1,1 0-1,24-8-140,-21 6 112,1 0 1,-1 1-1,1 0 1,0 0-1,7-1 1,-8 1-49,12-4 6,-10 7 82,-4-1-13,1 0 5,0-1 0,0 1 0,0 0 1,0 0-1,0 1 0,0-1 0,0 0 0,-1 1 0,1 0 0,4 3 0,0 1 10,-4-3-21,0 0 1,0 0-1,0 0 1,-1 1-1,1-1 0,-1 1 1,0-1-1,0 1 1,0 0-1,0 0 1,-1 0-1,0 0 0,2 7 1,-1 0 29,0 0 0,-1 0 0,0 0 0,-2 14 0,1-16 13,-1 1 1,-1-1-1,0 0 1,-1 1 0,1-1-1,-6 10 1,-27 50 239,16-35-358,-59 119-102,77-151-20,0-13-3613,0 0-2694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1 913 7423,'28'-84'445,"58"-103"7610,-52 121-7091,71-102 0,-80 134-762,2 2 0,0 0 0,3 2 0,47-39 0,-71 64-226,4-3-50,0 0 0,1 1 0,0 0 1,17-8-1,-26 14 78,1 0-1,0 0 1,0 0-1,0 0 1,0 1-1,1-1 1,-1 1 0,0-1-1,0 1 1,0 0-1,0 1 1,0-1-1,0 0 1,1 1 0,-1 0-1,0-1 1,0 1-1,0 1 1,-1-1 0,1 0-1,0 1 1,0-1-1,4 4 1,76 72 1173,-61-54-936,1-1 1,1-2 0,30 21 0,-45-35-209,0-1 0,0-1-1,0 1 1,1-1 0,-1-1 0,1 0 0,0 0 0,0-1 0,0-1 0,0 1 0,1-1 0,-1-1 0,19-2 0,-1-1 122,-1-1 0,0-2-1,0 0 1,33-14 0,-50 15-59,1-1 1,-1 0-1,14-11 1,12-8 186,-29 20-238,-1 0 0,0 0-1,0 0 1,-1-1 0,0 1 0,0-2 0,5-6 0,7-9 114,-13 18-120,0 0-1,-1-1 1,0 0-1,0 0 0,3-7 1,-5 9-41,0 1 0,0-1 0,0 0 0,-1 0 0,1 0 0,-1 1 0,0-1 0,0 0 0,0 0 0,0 0 0,0 0 0,0 1 0,-2-6 0,-13-32-1709,10 30 931,1 0 1,1-1-1,-1 0 0,-1-12 1,3 5-1400,1 2-3621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13023,'10'1'45,"-1"0"0,1 0-1,1-1 1,18-2-1,-2 0 367,37-4 609,-42 3-544,-1 1 0,25 1 0,13 5-90,25 2-38,12-4-107,78-3 182,103-34 460,-33-21 66,-190 40-551,44-15 420,-96 30-746,0 1-1,0-1 1,0 1 0,-1-1-1,1 0 1,0 0 0,0 0-1,-1 0 1,1 0 0,-1 0-1,1 0 1,-1 0-1,1-1 1,-1 1 0,0 0-1,0-1 1,1 0 0,-1 1-1,0-1 1,0 0 0,1-3-1,-3 4-59,1-1 1,-1 1-1,0-1 0,1 1 1,-1-1-1,0 1 0,0 0 1,0-1-1,0 1 0,0 0 1,0 0-1,0 0 0,-1 0 1,1 0-1,-2-1 0,1 0 7,-30-19 91,24 16-128,1 0 0,-1 0 1,-11-11-1,15 12-258,0 0 1,1 0 0,-1-1 0,1 0-1,0 1 1,0-1 0,1 0-1,-1-1 1,1 1 0,0 0-1,-1-7 1,0-3-6676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7 233 12319,'-7'17'1717,"7"-16"-1635,0 0 1,0 0-1,0-1 1,0 1-1,0 0 1,0 0-1,1-1 1,-1 1-1,0 0 1,0-1 0,0 1-1,1 0 1,-1-1-1,0 1 1,1 0-1,-1-1 1,1 1-1,-1-1 1,1 1-1,-1-1 1,1 1-1,0 0 1,1 1-19,1-1-1,-1 1 1,1-1 0,0 1 0,-1-1-1,1 0 1,0 0 0,0 0 0,0-1 0,-1 1-1,1-1 1,6 1 0,2-1 178,24-3 1,-20 1-100,188-23 1155,111-7-540,-254 28-397,1-1-1,-1-4 0,59-16 1,144-36 285,-190 37-535,-46 15-70,31-8-1,-33 11-63,40-6 1,-56 10 154,4 0 214,-23 0-562,-16-1-733,1-1 0,0-1 0,-41-15-1,43 12-5662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1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 8063,'-2'-1'1259,"-24"-5"6357,10 5-6596,14 1 237,-7 13-953,4-2-273,1 1 0,0 0 0,0 0 0,1 0 0,1 1 0,-2 20 0,-1-1 14,-5 29 65,-16 125 502,22-120-373,-4 136 218,8-176-438,2 85 83,0-93-96,0-1 0,2 1 1,-1-1-1,8 20 0,5 20-160,-15-55 270,0 0 10,10 10 6,-6-11-143,-2-1 18,14 5 20,-12-7-11,-2 1-5,-1 0-10,0 0 0,0 0 0,0 0 0,0 0 0,0 0 0,-1 0 0,1 0 0,0-1 0,-1 1 0,1 0 0,2-4 0,14-21-21,-9 12-15,0 3 33,-1-2 1,-1 1-1,0-1 1,0 0-1,-1-1 1,8-27-1,-9 23 27,1 1 0,13-25 0,-1 1 26,3-9-98,33-61 1,-42 92 65,-1 0 0,2 1 1,1 1-1,0 0 0,1 1 1,18-16-1,-31 29 3,22-10 69,-23 12-89,1 1-1,-1 0 0,0-1 0,1 1 0,-1 0 0,0 0 1,1-1-1,-1 1 0,1 0 0,-1 0 0,0 1 0,1-1 0,-1 0 1,1 0-1,-1 1 0,0-1 0,1 1 0,-1-1 0,0 1 1,0 0-1,1-1 0,-1 1 0,0 0 0,2 1 0,1 2 15,0 0 0,0 0 0,0 1 0,4 5 0,-1 1 3,0 0 0,-1 1 1,0 0-1,-1 0 1,7 24-1,11 68 48,-16-64-40,31 196-114,-27-161 94,-8-37 47,-2 1 0,-1-1 0,-9 68 0,7-89-38,-4 26-9,-2-1-1,-2 0 0,-2-1 1,-1 0-1,-25 50 0,-110 188-200,120-232 147,-65 90 182,63-95-139,22-32 22,1 0 0,-1 0-1,-1-1 1,0 0 0,0-1 0,-1 0 0,0 0-1,0-1 1,-1 0 0,1-1 0,-14 6-1,-2 1-25,21-10-7,-1 0-1,0 0 1,0 0-1,0-1 1,-1 0-1,1 0 1,0-1-1,-8 2 1,0-2 6,-28 1-3,38-2 19,1 0 0,0-1-1,-1 1 1,1-1 0,0 0-1,-1 0 1,1 0 0,0 0-1,-6-3 1,7 2-11,1 1 0,-1-1 0,0 0 0,1 0 0,-1 0 0,1 0 0,-1 0 1,1-1-1,0 1 0,0 0 0,0-1 0,0 1 0,1 0 0,-1-1 0,1 1 0,-1-1 0,1 1 0,0-1 0,0 1 0,0-1 0,0-2 0,1-6-31,0-1-1,1 1 0,3-13 1,-1 9 154,13-27 0,-1 5 72,0-6-80,2 1 1,1 2-1,42-65 0,-4 27-105,76-80-1,-68 86 122,96-81 1,-126 123-87,71-56 313,-82 69-112,1 0 0,40-19 0,-40 27 7,-23 8 1062,-2 2-1165,0 12-1161,0-13 956,0 1 0,0-1 0,0 0-1,0 1 1,0-1 0,0 0-1,0 1 1,0-1 0,0 0 0,0 1-1,0-1 1,0 0 0,0 1-1,-1-1 1,1 0 0,0 1 0,0-1-1,0 0 1,-1 1 0,1-1-1,0 0 1,0 0 0,-1 1 0,1-1-1,0 0 1,0 0 0,-1 1-1,1-1 1,0 0 0,-1 0-1,2 3-262,0 1 0,-1-1 0,1 0 0,-1 1-1,0 5 1,1-6 64,-1-2 120,0-1 0,1 1 0,-1-1 1,0 1-1,0 0 0,0-1 0,0 1 0,0-1 1,0 1-1,0 0 0,0-1 0,0 1 0,0-1 0,0 1 1,-1 0-1,1 0 0,-4 8-6685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1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9951,'0'0'10424,"2"0"-9982,12 1-763,1-1 1,22-3 0,13-1 913,-24 3-40,-1-2 1,32-7-1,-24 4-39,44-7 829,-74 12-1158,-1 1-32,1 0-130,28-7 129,-29 7 96,0 1-742,0 0 336,0 0-1,0 0 1,0 0 0,0 1 0,0-1 0,0 1-1,-1-1 1,3 3 0,-4-3 123,2 1-187,0 0 0,0 0 1,-1 1-1,1-1 0,-1 1 1,1 0-1,-1-1 0,0 1 1,0 0-1,0 0 0,0-1 1,-1 1-1,1 0 0,-1 0 1,1 0-1,-1 0 0,0 0 1,-1 0-1,1 0 0,0 0 1,-2 4-1,-1 5-642,-1 1-1,0 0 1,-10 18-1,7-17-91,-9 22-4096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8191,'0'0'3048,"2"0"-1341,7 0-944,1-1 0,-1 0 1,0-1-1,1 0 0,-1 0 0,14-6 1,52-28 1490,-32 14-1019,17-9-413,33-15 852,13-2-869,46-19 51,-105 48-483,-46 18-380,0 0-1,0 0 0,0 0 1,-1 0-1,1 0 0,0 0 1,-1 0-1,1 0 0,-1-1 1,1 1-1,-1 0 0,0 0 0,1-1 1,-1-1-1,1-1-5,-1 3-55,1-4-546,0 0-1,1 1 1,0-1-1,0 0 1,0 1 0,5-8-1,-6 10-607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1598 12191,'0'0'1472,"2"0"-956,2 0-379,1-1 0,-1 0-1,1 0 1,-1 0 0,0-1 0,1 1-1,-1-1 1,0 0 0,0 0-1,0-1 1,0 1 0,0-1 0,-1 0-1,1 0 1,-1 0 0,3-4 0,9-9 130,-2-1 1,13-20 0,-22 32-176,30-49 491,-2 0-1,-2-2 0,-2-2 1,36-113-1,-43 102-399,87-269 354,24 9-561,-112 288 45,77-179 22,-73 146-96,-23 72 48,-1 1 5,1 1 0,-1-1 0,0 0 1,0 0-1,0 0 0,1 1 0,-1-1 1,0 0-1,0 0 0,0 1 0,0-1 1,-1 0-1,1 0 0,0 0 0,0 1 1,0-1-1,-1 0 0,1 0 0,0 1 1,-1-2-1,0 0 629,-1 7-618,1 1 1,-1 0-1,1 0 0,1-1 1,-1 1-1,1 9 0,0-9-10,-1 17-4,-9 121-66,-11 66 135,18-147-85,4 1 1,2-1 0,11 68-1,-8-106 19,8 26 0,3 10 0,-2-10 0,-10-39 0,-1 0 0,-1 0 0,3 18 0,-3-17 0,-2-10-2,1 2 5,11 8-57,-11-12 53,0 0 0,-1 0 0,1 0 0,0 0 0,-1 0 0,1 0 0,0 0 0,0-1 0,0 1 0,2 0 0,10-1 1,-10-1 3,1 0 0,-1 0 0,0 0 0,1-1 0,-1 1 0,0-1 0,0 0 0,0-1 0,0 1 0,0-1 0,-1 1 0,1-1 0,-1 0 0,1-1 0,-1 1 0,0 0 0,-1-1 0,1 0 0,0 0 0,-1 0 0,0 0 0,0 0 0,1-5 0,13-23-4,-11 23 15,0-1-1,-1 1 1,0-1-1,2-11 1,68-217 383,-54 181-447,14-38 86,9-1 106,-17 28 50,-24 64-150,0-1 1,0 1-1,-1-1 0,0 0 0,1 0 1,-1-5-1,4-12 238,4-23 333,-8 38-265,-1 28 475,8 29-875,2 91 1,-13 52-138,1 20 101,2-162 213,-1-31-160,2 32 0,-1-45 93,-2-3-64,3 14-57,0-9-1,0-7 953,-3-3-1058,-1-2 77,-1 0-1,1 1 1,0-1 0,0 0-1,-3-4 1,5 6-113,0 0 1,0-1-1,0 1 0,0 0 1,1 0-1,-1 0 0,1-1 1,-1 1-1,1 0 0,-1 0 1,1-1-1,-1 1 0,1-1 1,0 1-1,0 0 1,0-1-1,0 1 0,0 0 1,0-1-1,0 1 0,1-1 1,-1-1-1,4-6-7086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14879,'11'1'193,"0"-1"0,1-1-1,-1 0 1,0 0-1,1-1 1,-1 0 0,17-7-1,6-4 1125,33-18-1,-29 12-474,-15 7-141,35-24 0,-35 20-335,31-15 1,35-15-227,-87 46-141,-1-1 0,1 0-1,0 0 1,-1 0 0,1 0 0,0 0 0,-1 0 0,1 0 0,-1-1-1,0 1 1,0-1 0,1 1 0,-1-1 0,1-2 0,3-2-96,6-4-695,6-6-1579,-17 15 2223,1 0 0,0 1 0,-1-1 0,1 0 0,-1 0 0,1 0 0,-1 0 0,0 0 0,1 0 0,-1 0 1,0-1-1,0 1 0,0 0 0,0 0 0,0 0 0,0 0 0,0 0 0,0-2 0,-4-7-5735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7679,'0'0'11560,"-1"2"-11424,-17 19 1887,17-19-1934,1-1-2,-3 5-6,0-1 25,2-4-110,-10 12 414,10-12-333,-3 12 139,3-4-194,1-5 31,-1 7 0,0 1-42,1 0-11,2-2 11,-2-6 42,0 4 19,0-6 29,1 0-3,1 6-9,-2-6 1331,18 0-13408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11263,'0'0'3582,"0"-2"-3134,0-4-229,1-1 1,0 1 0,0 0 0,1-1 0,-1 1 0,5-8-1,18-38 378,-20 44-530,64-113 567,-49 89-494,103-155 517,-111 170-680,107-137 347,-92 126-335,1 1 0,1 1 0,34-24 0,37-30 478,-96 78-452,-1 0 1,1 1-1,-1-1 1,1 1-1,0-1 1,0 1-1,0 0 1,0 0-1,0 1 0,0-1 1,0 1-1,0-1 1,0 1-1,0 0 1,0 0-1,0 0 1,0 0-1,0 1 1,0-1-1,0 1 0,5 2 1,-1 0-7,-1 0 0,0 1 0,0-1 0,0 1 0,0 1 0,-1-1 0,0 1 0,6 6 0,121 110 759,-126-116-718,1 0-1,0-1 0,1 0 1,-1-1-1,1 1 0,-1-2 1,1 1-1,0-1 0,0 0 1,0 0-1,0-1 0,1-1 1,-1 1-1,12-1 0,-4-2 76,0 1 1,1-2-1,-1 0 0,0-1 0,0 0 0,17-8 0,-20 6-18,-2 1 0,1-1 0,0-1 0,-1 0 0,0-1 0,-1 0 0,0-1 0,0 0 0,-1 0 0,0-1 0,11-16 0,-7 5 19,17-40 0,-29 58-288,0 0 1,-1 1-1,1-1 0,-1 1 0,1-1 0,-1 1 0,0-1 1,0 0-1,-1 1 0,0-4 0,1 5 43,0 0 0,1-1 1,-1 1-1,0 0 0,0-1 0,0 1 0,1 0 0,-1 0 0,1-1 0,-1 1 0,2-1 1,1-6-388,-2 2-48,2-1-1,-1 1 1,1 1 0,-1-1-1,2 0 1,-1 1 0,1-1-1,4-4 1,3-5-5137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307 221 16767,'0'0'1056,"3"0"-720,5 1-306,1 0 0,-1-1-1,1 0 1,-1 0 0,0-1 0,13-3-1,54-17-53,-37 10-53,61-13-94,88-28 225,-51-9 177,-43 18-86,-83 38-103,-8 4 124,-3 3 52,-9 12-86,-1-1 0,0 0 0,-1-1 0,-21 17 0,-3 3-32,-174 162 6,-122 122-182,16 54-66,308-359 110,0 1 0,1-1 0,0 1 0,1 1 0,-6 16 0,12-28 32,0-1 1,0 1-1,0-1 0,0 0 0,0 1 0,0-1 0,0 1 1,0-1-1,0 0 0,0 1 0,0-1 0,0 0 1,1 1-1,-1-1 0,0 1 0,0-1 0,0 0 0,1 1 1,-1-1-1,0 0 0,0 0 0,1 1 0,-1-1 1,0 0-1,1 0 0,-1 1 0,0-1 0,1 0 0,-1 0 1,0 0-1,1 1 0,-1-1 0,0 0 0,1 0 0,0 0 1,12 3 54,-6-4-54,-1 1 0,1-1 1,0-1-1,-1 1 1,1-1-1,-1 0 1,0-1-1,11-5 1,-6 2-3,0-1 1,-1 0-1,18-15 0,5-12 70,-2-1-1,36-52 1,-36 45 48,50-53 0,-80 94 10,-1 3-40,-9 37 34,3-13 175,-4 36 1,9-54-245,0 0 0,1 0 1,1 0-1,-1 0 0,1 0 1,0 0-1,1 0 0,0 0 1,3 8-1,2-4-27,-5-10-17,0-1 0,-1 1 0,1 0-1,0-1 1,0 1 0,0-1 0,1 0 0,-1 1 0,0-1-1,0 0 1,1 0 0,-1-1 0,1 1 0,4 0 0,-2 0 1,0-1 1,-1 0 0,1 0-1,0-1 1,0 1 0,0-1 0,5-2-1,6-2 19,-2 0-1,1-2 1,23-13 0,1-5-24,51-43 1,-51 37-4,144-124-589,-60 47-956,-83 74 679,63-50-2528,-52 49-2321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 13183,'-11'6'743,"1"1"0,0 1-1,1-1 1,0 2 0,0-1-1,-12 17 1,-40 62 1593,53-75-2464,-41 70 173,4 1 1,-53 138 0,-42 187-22,98-278-24,-70 247 192,67-168 316,69-297-1025,84-321-1601,-65 263 1597,58-155-785,-43 174 1836,-43 98 2662,-14 29-3127,0 0 0,0 1-1,0-1 1,0 0 0,0 1 0,0-1-1,0 1 1,0-1 0,0 1-1,-1-1 1,1 1 0,0 0 0,0-1-1,0 1 1,-1 0 0,1 0 0,0 0-1,-1 0 1,2 1 0,9 19 264,-4 0-223,-1 1 0,-1 0 0,2 24-1,1 1-53,53 218 270,-56-249-309,1 0 0,0 1 0,2-2 0,-1 1 0,13 16 0,-15-24-8,0-1 0,1 0 0,0 0 0,1 0 0,-1-1 0,1 0 1,0 0-1,1-1 0,-1 1 0,1-2 0,12 7 0,-16-10-8,0 0-1,0 0 0,0 0 1,0-1-1,0 1 0,0-1 1,1 0-1,-1 0 0,0 0 1,0-1-1,0 1 0,0-1 1,0 0-1,0 0 0,0-1 1,0 1-1,0-1 0,-1 0 1,1 0-1,-1 0 0,1 0 1,-1-1-1,6-5 0,-1 0-14,0 0 0,0 0 0,-1-1 0,0 0-1,-1 0 1,0-1 0,8-16 0,99-246-1301,-113 272 1318,132-317-1083,-74 169 1034,-41 100 273,-9 25-31,-8 21 192,-1 6-293,-18 69 161,-3-1 1,-43 92-1,-63 181-516,3 6 772,82-223 381,-17 39 103,58-164-936,-3 2-60,5-4 6,0-1-1,-1 0 1,1 0-1,0 0 1,0 1-1,-1-1 1,1 0-1,0 0 1,-1 0-1,1 0 1,0 0-1,-1 0 1,1 0-1,0 0 1,-1 1-1,1-1 1,0 0-1,-1 0 1,1-1-1,0 1 1,-1 0-1,1 0 1,0 0-1,-1 0 1,1 0-1,0 0 1,-1 0-1,1 0 1,0-1-1,0 1 1,-1 0-1,1 0 1,0 0-1,0-1 1,-1 1-1,1 0 1,0 0-1,0-1 1,-1 1-1,1 0 0,0-1 1,-7-10 31,6 7-85,0-1-1,1 1 1,-1-1-1,1 0 0,0 1 1,0-1-1,0 1 1,2-8-1,9-40-397,-7 37 292,5-13-720,17-40 0,-15 40-791,5-10-5626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15039,'-38'42'592,"1"3"1,-33 53-1,13-19-18,21-27-259,1 1-1,3 1 1,2 2 0,2 1-1,-26 82 1,4 24 197,-34 202-1,62-224 14,-8 259 0,30-348-329,2 0 0,2 0 0,21 94 0,-20-124-165,2 0-1,0 0 0,1-1 1,1 0-1,2-1 0,-1 0 1,2 0-1,1-2 0,0 1 1,2-1-1,21 20 0,-21-24 17,1-2 0,1 0 0,0-1 0,0 0 1,1-1-1,1-1 0,0-1 0,0-1 0,0-1 0,1 0 0,0-1 0,27 2 0,-35-6-51,1-1 0,-1-1-1,0 0 1,21-5 0,-31 5-29,0 0 1,0 0-1,0 0 1,0-1-1,0 1 0,0-1 1,0 0-1,-1 1 1,1-1-1,0 0 1,-1 0-1,0 0 0,1 0 1,0-2-1,-1 2-30,6-11-363,0 0-1,-2-1 1,9-25 0,-6 12-1165,1-2-728,-1-7-3989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1096 13823,'0'0'2378,"2"-1"-1593,18-15 53,34-37-1,-22 21-547,3-4-128,55-75 0,17-49-140,-80 115 260,38-89 1,7-54-80,-29 71-210,-33 92 123,-2 0-1,0 0 1,-2-1 0,-1 0 0,4-50 2110,-9 79-2141,-7 58-6,1 89 0,6-110-126,-1 35-21,4 0 1,3 0-1,28 131 0,-23-171-106,20 47 0,-19-53-99,-11-27 145,0-1-139,1-1 256,-1 1 0,1 0 0,-1-1 0,1 0 0,-1 1 0,1-1 0,-1 0 0,1 0 0,0 0 0,-1 0 0,1 0 0,0 0 0,-1 0 0,1-1 0,-1 1 0,3-2 0,-1 1 3,0 0 0,0-1 0,0 0 0,0 0 0,0 0-1,0 0 1,4-5 0,0-2 8,0 1 0,0-2-1,11-19 1,58-136 61,-42 85-58,27-61-203,-51 117 113,10-45 0,4-7 405,19-47-94,-39 100-234,-4 21 244,0 5-162,1 35 33,0 29-21,-1 118-62,16-1-349,-12-160 351,0-1-1,11 38 1,-12-56-44,0 0-1,0 1 1,0-2 0,1 1 0,7 9 0,-7-13-48,7-1 105,-8-1-135,-1 1 1,0 0 0,1 0-1,-1-1 1,0 1-1,0-1 1,1 0-1,-1 0 1,0 0-1,0 0 1,0 0 0,0 0-1,0-1 1,0 1-1,2-3 1,2-1-131,17-8-2676,-9 6-3344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11359,'1'2'7818,"0"2"-7312,2 4-84,1-1 0,-1 0 0,8 11 0,8 18-338,-13-24-99,-5-10-203,-1 0 0,1 0 0,0 0 0,0 0 0,0 0 0,0 0 0,1 0-1,-1 0 1,0 0 0,1 0 0,-1-1 0,1 1 0,2 1 0,-4-3 129,1 0 0,-1 0 0,1 1 1,-1-1-1,1 0 0,-1 0 0,1 0 0,-1 0 0,1 0 0,-1 1 0,1-1 0,-1 0 0,1 0 0,-1 0 1,1-1-1,-1 1 0,1 0 0,-1 0 0,1 0 0,0 0 0,0-1 0,4 0-2283,7-2-2896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 18047,'-66'47'699,"3"4"1,3 2-1,1 3 0,-98 123 0,144-162-688,1 0-1,1 0 1,-16 35 0,24-45-12,0 0 0,1-1 0,0 1 0,0 0 0,1 0 0,0 0 1,0 0-1,0 1 0,1-1 0,0 0 0,1 0 0,0 0 0,0 0 0,3 12 1,-3-15-7,1 0 1,0-1-1,0 1 1,0 0-1,0-1 1,1 1-1,-1-1 1,1 1-1,0-1 1,0 0-1,6 5 1,-3-4-63,0 0 1,0-1 0,0 0 0,0 0 0,1 0 0,11 3 0,-2-3-117,1 0 0,0 0 0,0-2 0,0 0 0,19-2 1,9-3 28,49-11 0,-17 1 246,-62 13-103,-3 2-40,-11 0 56,0 0 1,0-1-1,0 1 1,-1 0-1,1 0 1,0-1-1,0 1 1,0 0-1,-1 0 1,1 0-1,-1 0 1,1 0-1,-1 0 1,1 0 0,-1 0-1,1 1 1,-1-1-1,0 0 1,0 0-1,1 0 1,-1 0-1,0 0 1,0 1-1,0-1 1,0 0-1,-1 0 1,1 2-1,-1 6 17,-1-1-1,-4 15 1,3-13 7,-3 9-22,-15 31 0,10-24-5,-1-1-41,-1-1 0,-26 35-1,24-37 310,3-5 121,-2-1 0,-21 21-1,26-28-220,8-8-79,0-1-65,-10 5 39,11-5-121,-1 0 0,1 0-1,0 0 1,-1 0 0,1 1 0,0-1 0,-1 0-1,1 0 1,0 0 0,-1 0 0,1 0 0,0 0-1,-1 0 1,1 0 0,0 0 0,-1 0 0,1 0 0,-1 0-1,1 0 1,0-1 0,-1 1 0,1 0 0,0 0-1,0 0 1,-1 0 0,1-1 0,0 1 0,-1 0-1,1-1 1,-2-3-92,1 0 0,0 0 0,1 0-1,-1 0 1,1 0 0,-1 0 0,1 0-1,1 0 1,0-6 0,9-41-1852,-3 24 265,0-7-3634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31 292 12255,'9'8'573,"-1"1"1,0-1-1,-1 2 0,0-1 0,0 1 0,-1 0 1,8 16-1,0 7 777,11 36-1,-20-52-1290,-3-13 101,2 4-58,-3-7-249,4-12-1316,-4 4 1199,0 0 0,0 0 0,-1 0 0,1 0 0,-2 0 0,0-10 0,-10-45-1001,7 46 886,-3-18-1157,-1 2-3328</inkml:trace>
  <inkml:trace contextRef="#ctx0" brushRef="#br0" timeOffset="1">1 1 12927,'0'0'8239,"2"0"-7467,5 3-462,-6-2-203,1 0-50,1 2-52,0-2 8,0 1 1,0 0-1,0-1 0,0 0 1,0 1-1,6 0 1,-4 0-29,34 15-1592,-29-12 940,-1 0 0,1-1 0,15 4 0,-5-3-1323,1-1-4002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10591,'-4'1'261,"0"-1"-1,0 1 0,0 0 0,0 0 0,0 1 1,0-1-1,0 1 0,0 0 0,0 0 1,0 0-1,-4 4 0,-6 4 1940,-17 17 0,26-22-2068,-3 3 125,1 0 0,0 0 1,0 0-1,1 1 0,-7 13 0,-21 50 532,29-62-689,5-8-131,-1 0 0,0 1-1,1-1 1,-1 0 0,1 0 0,-1 0 0,1 1 0,0-1 0,0 0-1,0 0 1,0 1 0,1-1 0,-1 0 0,1 0 0,-1 1 0,1-1-1,0 0 1,-1 0 0,1 0 0,0 0 0,1 0 0,-1 0 0,0 0-1,0-1 1,1 1 0,-1 0 0,1-1 0,0 1 0,-1-1-1,1 1 1,0-1 0,0 0 0,0 0 0,0 1 0,0-2 0,0 1-1,0 0 1,0 0 0,1-1 0,-1 1 0,0-1 0,0 1 0,1-1-1,-1 0 1,0 0 0,0 0 0,1 0 0,-1-1 0,3 0 0,1 0-98,1-1 0,0 0 0,0-1 0,-1 0 0,1 0 1,-1 0-1,0-1 0,9-7 0,2-3-680,21-23 0,-24 23 469,-12 13 1108,8 12-1180,-8-8 467,-1-1-1,1 1 0,0 0 0,-1 0 1,0 0-1,0 1 0,0-1 0,0 0 1,1 5-1,1 32 1186,-2-20-860,0 27 77,-7 74 1,2-66-489,-12 129-663,-50 227 0,64-400 639,-42 179-818,32-148 731,-2 0 1,-28 57 0,38-91 156,-1 1 0,0-1 0,-1 0 0,0-1 0,0 1 0,-1-1 0,-9 8 0,14-13 1,-1 0 0,1-1-1,-1 1 1,0-1 0,1 1 0,-1-1 0,0 0 0,0 0 0,0 0 0,0 0 0,-5 0 0,6-1 11,0 0 1,0 0-1,0 0 1,0 0 0,-1-1-1,1 1 1,0-1-1,1 0 1,-1 0 0,0 1-1,0-1 1,0 0-1,0 0 1,1-1 0,-1 1-1,0 0 1,1-1-1,-1 1 1,-1-2 0,0-1 66,1 0 0,-1 0 0,1 0 1,-1-1-1,1 1 0,0 0 1,1-1-1,-1 0 0,1 1 1,0-1-1,0 0 0,0 1 1,1-1-1,0-9 0,1-6 173,1 0 0,5-24 0,-6 39-221,8-37 430,26-74 1,27-37 176,-48 120-542,101-230-215,-2-3-516,-93 219 654,39-69 0,-49 101-46,0-1 1,1 1-1,0 1 0,1 0 0,1 0 0,0 2 0,26-20 1,-33 28-2,0 0 1,0 1 0,0 0 0,1 0 0,-1 1 0,1 0 0,-1 0 0,1 0-1,0 1 1,7-1 0,1 4 12,-11 0-2,0 0 0,0 0 0,-1 0 1,1 1-1,-1-1 0,1 1 0,-1 0 0,0 0 0,0 0 0,0 0 0,-1 1 0,1-1 0,-1 1 1,0 0-1,0-1 0,0 1 0,0 0 0,-1 0 0,1 0 0,0 7 0,2 3-6,-2 1 0,0 1 0,0-1 0,-2 23 0,-6 72 8,-1 17 0,6-121 0,1-4-3,0 0 0,0 0 1,0-1-1,0 1 1,0 0-1,1 0 0,-1 0 1,1 0-1,0 3 1,-1-5-8,0 1 0,0-1 1,0 0-1,0 1 0,0-1 1,0 0-1,0 0 0,0 1 1,1-1-1,-1 0 0,0 1 1,0-1-1,0 0 0,0 1 1,0-1-1,0 0 0,1 0 1,-1 1-1,0-1 0,0 0 1,0 0-1,1 1 0,-1-1 1,0 0-1,0 0 0,1 0 1,-1 0-1,0 1 0,0-1 1,1 0-1,-1 0 0,0 0 1,1 0-1,-1 0 0,0 0 1,0 0-1,1 0 1,-1 0-1,0 1 0,1-1 1,-1-1-1,0 1 0,1 0 1,-1 0-1,0 0 0,1 0 1,-1 0-1,1 0 0,9-10-136,0-7 86,-1 0 1,0 0 0,-1-1 0,11-36-1,-6 17 67,3-6 184,1 0-1,2 1 0,27-43 1,-45 84 559,1 0-430,8 0-256,2 4-49,-9 1 37,0-1 0,0 1-1,0 0 1,0 0 0,-1 0 0,1 1 0,2 6 0,2 3 81,-2-4-103,-1-2-14,0-1-1,1 1 1,0-1 0,6 7 0,-8-11-21,-1-1 0,1 0 0,-1 0 0,1 0 0,0 0 0,0 0 0,0-1 0,0 1 0,0-1 0,0 0 0,1 0 0,-1 0 0,0-1 0,5 2 0,-2-2-10,1 0-1,0 0 0,0 0 1,0-1-1,-1 0 0,1 0 0,0-1 1,-1 0-1,1 0 0,-1 0 0,9-5 1,7-6-204,37-25 1,-22 13-54,47-27 66,-77 47 152,-5 4 12,0-1 451,-2 1-366,0 1 0,0 0 0,0 0 0,0 0 0,1-1 0,-1 1 0,0 0 0,0 0 0,0 0 0,0 0 0,0-1 0,1 1 0,-1 0-1,0 0 1,0 0 0,0 0 0,1 0 0,-1 0 0,0-1 0,0 1 0,0 0 0,1 0 0,-1 0 0,0 0 0,0 0 0,1 0 0,-1 0 0,0 0-1,0 0 1,1 0 0,-1 0 0,0 0 0,1 3 1,0 1-10,10 8 151,-1-5-99,17-5-18,-12-2-82,3 0-148,-13-2 98,-1 0 0,0 0-6,-1 0 0,1 1-1,-1-1 1,1 0 0,-1-1-1,0 1 1,0-1 0,4-3-1,-6 5-61,2 0-16,21 1 407,-22 1 162,-1 0-229,5 3-95,-4-3-46,10 2-424,-10-3 391,0 0 0,0 0 1,0-1-1,0 1 0,0 0 1,-1-1-1,1 1 0,0-1 1,0 0-1,0 1 0,-1-1 1,1 0-1,0 0 0,-1 0 1,1 0-1,0 0 0,-1-1 1,0 1-1,1 0 0,-1-1 1,0 1-1,0-1 0,0 1 1,2-4-1,3-4-599,-1-1-1,9-19 1,-14 29 558,38-105-5217,-30 82-690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10495,'0'0'1848,"0"3"-1432,8 106 2095,-11-52-1987,-18 101 0,6-62-259,-23 95 343,2-21 10,-3 133 2,35-270-522,2 3 94,3 64 0,1-70-120,-2-14-8,1 4 152,-1-20-210,0 0 0,0 0 0,0 0 0,0 0 0,0 0 0,0 0 0,0 0 0,0 0 0,0 1 0,0-1 0,0 0 0,0 0 0,0 0 0,1 0 0,-1 0 0,0 0-1,0 0 1,0 0 0,0 0 0,0 0 0,0 0 0,0 0 0,0 0 0,1 0 0,-1 0 0,0 0 0,0 0 0,0 0 0,0 0 0,0 0 0,0 0 0,0 0 0,0 0 0,1 0 0,-1 0 0,0 0 0,0 0-1,0 0 1,0 0 0,0 0 0,0 0 0,0 0 0,0 0 0,0 0 0,1-1 0,-1 1 0,0 0 0,0 0 0,0 0 0,0 0 0,0 0 0,0 0 0,0 0 0,0 0 0,0 0 0,0 0 0,0-1 0,0 1-1,0 0 1,8-17 84,-2-4-120,-5 13-24,1 1 0,0 0 0,0 0 1,1 0-1,0 0 0,6-11 0,13-11-1469,0 0-1,40-37 1,-33 37-3979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13567,'16'15'419,"-1"0"0,-1 2 0,0 0 0,-1 0 0,0 2 0,10 21-1,-11-16-192,-1 1 0,-2 1 0,0 0 0,8 40 0,-12-37-219,27 162-50,-29-126 423,-2-1 0,-4 0 1,-2 0-1,-3 0 0,-2-1 1,-21 67-1,1-32-114,-3-1 0,-5-1 0,-64 116 0,64-142-239,-62 84-1,76-123-21,0-1-1,-2-1 0,-1-2 1,-56 44-1,51-50-1280,-1-2-1,-65 28 1,92-44 944,-45 19-6062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14335,'-11'7'561,"0"0"0,-19 8 0,19-9 53,-1 0-1,-17 12 1,6-3-258,16-9-313,-1 1 0,2 0-1,-1 1 1,1 0 0,-7 10-1,12-17 48,1 1 104,0-1-136,-1-1-38,1 1 0,0-1 1,0 1-1,-1-1 0,1 1 1,0-1-1,0 1 0,0-1 1,0 1-1,-1-1 0,1 1 0,0-1 1,0 1-1,0-1 0,0 1 1,0-1-1,0 1 0,1-1 1,-1 1-1,0 0 0,1 2 6,1 0 0,-1 0 0,1-1 0,-1 1 0,1-1 0,0 1 0,0-1 0,0 1 0,0-1 0,0 0 0,1 0 0,-1 0 0,1 0 0,-1-1 0,1 1 0,0-1 0,-1 1 0,4 0 0,-3-1 92,3 1 16,-1 0-1,1 0 1,-1-1 0,1 0-1,-1 0 1,1 0 0,0-1-1,5 0 1,49-6 265,-8 0-133,63-3 102,-7 1-208,-83 5-5,-1 0 0,34-10 0,-27 5 140,-29 8-96,-2 0-194,1 0 0,-1 0 0,0 0 0,1 0 0,-1 0 0,1 0 0,-1 0 0,0 0 0,1 0 0,-1 0 0,0 0 0,1 0 0,-1-1 0,1 1 0,-1 0 0,0 0 0,1 0 0,-1-1 0,0 1 0,1 0 0,1-1 72,-39-5 10,-1 3 0,1 1-1,-68 5 1,61 2-17,1 3 0,0 1 1,1 1-1,-53 22 0,-64 40-280,157-71 446,-7-2 966,51-14-1059,79-18 1,-57 17-53,141-22-80,-179 35-26,-24 3-54,0 0 12,6 0 35,-6 0-10,-4 0 64,-102 6 38,31 0 14,50-4-34,0 0-1,0 2 1,-30 8 0,-73 35-303,125-46 337,-1-1 6,-5 1-38,16-3-114,0 0 0,-1-1 0,13-6 0,2-1-5,341-119-114,-324 114 261,1 2 1,1 2 0,50-6-1,-84 16-92,-6 1-96,-9 10 100,4-7 7,0 1 0,-1-1 0,1-1 0,-1 1 0,0-1 0,0 1 0,0-1 0,0 0 0,-5 2 0,-44 11-84,29-9 50,-192 49 76,195-50-18,-7 3 37,-37 15 0,0 2 1,52-21-49,4 1 52,8-4 0,13 6-188,-7-5 111,0 0 1,0 0-1,0-1 0,0 0 1,1 0-1,-1 0 0,0-1 1,1 0-1,-1 0 0,0 0 1,6-1-1,11-3-48,28-8 0,-27 6-1,168-46-183,-146 39 251,33-11 41,-72 20-47,21-4 0,-21 5-3,-6 2-6,-14-1-15,-23 4 11,-126 36 415,80-16-478,-12 6 1,35-10-40,58-17 457,17-6-403,51-13 61,-33 8 0,37-6 0,22-1 24,-45 7 4,71-6 0,-114 17-26,1-1-2,12-8-13,-9 4-40,-7 3-11,-3 1-4,0 0 65,-1 0-1,1 0 0,-1 1 1,1-1-1,0 0 0,-5 2 1,-6 1 61,-24 1 126,-66 9 139,57-4-232,-66 17-69,58-9-256,-87 40 0,70-25 436,69-31-266,5-1-31,4 1 45,1 0 0,-1 0 0,1-1-1,0 0 1,-1-1 0,1 0 0,10-2 0,57-18-266,-29 7 254,158-30 257,-91 23-603,-111 21 683,-14-4-206,4 2-60,-1 1-1,1 0 0,-1 1 1,0 0-1,1 0 1,-1 1-1,-15 3 1,10-2 21,-24 2 0,-13-1 4,38-2-303,0 1-1,1-2 0,-1 0 1,0-1-1,-22-3 0,6-5-1007,17 4-2551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1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12543,'0'0'2818,"2"-1"-1852,4-2-543,0 0 1,1 1-1,-1 0 0,1 0 0,-1 1 1,11-2-1,10-3-34,1-1-138,-5 0-116,46-6-1,1 8 182,135 8 0,104 7 454,-245-10-588,54-5 123,-36 0-223,55-6-2,-61 4-30,-5-3-15,22 0 16,-64 9-23,83-5 61,-28 4 12,-26 1 33,63 4 374,-34-4-238,-81 0-262,-1 1-5,25 4-3,-18-3 0,-4-5 11,-7 3 42,3 3-1934,0 0 1661,-1 0 1,0 0-1,1 0 0,-1 1 1,5 4-1,-6-5-71,-2-2 146,1 1 1,-1-1 0,0 0 0,1 1 0,-1-1 0,0 0-1,1 1 1,-1-1 0,1 0 0,-1 0 0,1 1 0,-1-1-1,1 0 1,-1 0 0,1 0 0,-1 0 0,1 0 0,-1 0 0,1 1-1,-1-1 1,1 0 0,0-1 0,-1 1 102,0 0 0,0 0 1,1-1-1,-1 1 0,0 0 0,0-1 0,0 1 1,1 0-1,-1-1 0,0 1 0,0 0 1,0-1-1,0 1 0,0-1 0,0 1 1,0 0-1,0-1 0,0 1 0,0 0 0,0-1 1,0 0-1,-5-25-409,5 26 419,-8-27-1494,-3-4-3548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1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10495,'87'73'1472,"87"95"-1,-22 16-1016,-78-89-301,2-5 37,5-5 0,175 146 0,-114-124-161,196 112-1,-96-76-108,249 144 150,-99-43-128,-292-179 50,161 112 8,16 9-55,-236-160 53,150 93-38,7-15 182,251 66 474,-58-59-877,8-21-93,-228-53 299,665 154-70,-674-154 131,440 82 262,-353-73-205,955 120-137,-534-127 138,-128-9 97,15 0 76,-361-22-211,533 9-18,-499-22 329,264-40 0,-363 24-180,-1-5-1,-1-6 0,243-97 0,-292 94-224,-3-3-1,0-4 0,-3-3 1,-2-4-1,-2-2 1,-2-3-1,65-69 0,-77 61 23,-3-3-1,80-123 1,59-159 53,19-136 273,-188 426-206,84-247 629,-33 87-372,23-43 76,98-276 488,-107 315-271,-34 93-638,-47 111-129,17-41 23,-3 0-1,16-72 1,-35 117 181,-1-1 0,-1 0 0,0 1 0,-2-15-1,1 5-34,-1 5 265,-6-35-1,7 51 46,-1-10-658,-7-2 34,8 13 151,0 0 23,-6-5 230,3 2 69,0 0 0,0 0 0,-1 1 0,1-1 0,-10-4 0,11 7-210,-1 0 1,0-1-1,1 1 0,-1 0 0,0 1 1,0-1-1,0 1 0,0-1 0,1 1 1,-1 0-1,0 1 0,0-1 0,0 1 0,0-1 1,0 1-1,1 0 0,-1 1 0,0-1 1,1 1-1,-1-1 0,-5 5 0,-4 2 139,0 2-1,0-1 0,-22 23 1,-43 47-251,4 3 1,-120 173-1,176-229 123,0-1 1,-2 0-1,-1-2 0,-33 30 0,47-48 6,1-1-1,-1 1 1,0-2-1,-1 1 1,-7 2-1,5-1-27,7-4-110,3-1-49,-1 0 167,1 0 1,0 0 0,-1 0 0,1 0-1,-1 0 1,1-1 0,-1 1 0,1 0 0,-1 0-1,1 0 1,-1 0 0,1-1 0,0 1-1,-1 0 1,1 0 0,-1-1 0,1 1-1,0 0 1,-1-1 0,1 1 0,0 0 0,-1-1-1,1 1 1,0-1 0,0 1 0,0-1-1,-1 0 1,1 0 24,0 0 0,-1 0 0,1-1 0,0 1 0,0 0 1,0-1-1,1 1 0,-1 0 0,0 0 0,1-3 0,0 0 48,1-1 1,0 0-1,0 1 0,0 0 1,5-6-1,4-4-56,1 1 1,0 1-1,15-12 0,-12 11-16,0-1 1,12-15-1,2-4 42,43-37 0,-45 45 16,14-11 20,2 1 1,2 2-1,0 2 0,2 2 1,1 2-1,73-29 1,-107 51-12,1 0 1,0 2 0,0 0 0,0 1-1,0 0 1,0 1 0,0 1-1,1 0 1,-1 1 0,0 1 0,0 0-1,26 8 1,-26-5-4,-1 1 0,22 12 0,4 1-224,-17-9 600,44 27 1,-56-30-278,0 1 0,-1 1 0,1 0 1,-2 0-1,14 16 0,-16-16-83,1 0 16,-1 1-1,0 0 0,-1 0 0,7 14 0,-5-6 45,0-2 18,-1 1-1,-1-1 1,0 1-1,-1 1 0,3 24 1,-6-28 55,-1-9-12,-1 1 0,1-1 0,-1 0 0,0 0 0,-1 7 0,0-1-28,0 6-117,0-14-40,-1-1-1,1 0-94,0-3-552,-1 1 512,1-1 0,-1 1 0,1-1 0,0 0 1,0 1-1,-1-1 0,1 0 0,-2-2 0,0 1-1178,-8-6-6148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0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10879,'0'0'520,"2"-1"-416,6 0 12,0 0 0,0 0-1,0 1 1,0 0-1,0 0 1,0 1 0,1 0-1,-1 0 1,-1 1 0,16 4-1,34 20 470,9 3-218,34 16 249,-59-32-418,1-1-1,57 6 1,89 2 3,-4 0-77,-56-5-126,172 0 1,-45-11 25,-111-1-59,50-13 149,-4-16 519,-151 20-436,12-4-68,71-21 0,47-27 5,-166 56-134,6-1 0,168-56-98,-122 43 52,84-19 38,83 5 26,-179 28 78,0 1-1,-1 2 1,53 8-1,-43-1 11,0 2-1,0 3 0,-1 2 1,57 24-1,44 36-401,62 25 903,-155-78-548,82 19 0,-115-36-1,0-1 0,1-1 0,-1-1 0,1-1 0,51-5 0,149-41 208,-63 10-276,-62 18 154,1 5 0,109 1 0,16 0-599,-37 0 390,-163 11-40,1 1-1,39 8 0,56 17 90,50 7-109,-121-30 510,0-3 1,57-6-1,-49 1 211,63 5 0,-89 4 238,-33-4-664,-14 3-820,-26 5-1559,15 1-4442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3:5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17151,'445'8'0,"-136"-4"-7,-4 0-76,148 8-18,-35 0 266,238-1-333,-206-1 501,606-18 768,-820 6-1084,11-1-7,323 10 118,-364 1-11,420-8 803,-610-1-898,271-15 159,-206 8-210,122-29-1,-51 1 30,-133 33 0,24-7-53,-39 8 44,17-1-46,5 1 108,-8 4 47,18-4 176,-24 1-262,-10 1 140,0 0-80,6-1-78,-6 0-83,-3 4-56,0-1 55,-1 1 0,0 0 0,0-1 0,-1 0 0,1 1 0,0-1 0,-1 0 0,1 0 1,-1 0-1,0 0 0,0-1 0,0 1 0,0-1 0,-4 2 0,-18 10-1867,6 2-4187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0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2644 10719,'1'-2'66,"8"-17"367,1 0 1,1 1 0,23-30 0,-9 13-135,-4 5-232,2 1-1,0 1 1,2 2-1,35-30 0,87-78 1078,-36 31-510,-35 22-346,-13 16-527,-13 12 1008,170-148 259,-171 158-684,-18 12-402,-1-1 1,27-38-1,25-29-282,-51 65 423,-2-2 0,40-64 0,-50 73-96,27-31 0,-17 24-33,79-117 84,-33 42-76,17-18-90,-65 93 136,-14 16 18,1 0-1,25-24 0,175-166 107,-192 185-169,0 2 0,2 1 0,38-27 1,86-41 161,-113 71-220,72-25 1,42 0 231,-59 17-148,-38 11-157,94-10 0,56 7 69,62-8 115,-190 15 105,102 0 0,75 19-253,-214-7 139,143 16 188,173 53-403,-54 37 82,-244-88 313,-29-11-44,36 17 0,-33-11-201,80 44-388,73 53 619,-102-65-76,26 18-386,-17-6 350,-4 4-1,90 85 1,70 99-262,-232-234 207,101 88 210,-95-85-163,249 179-187,-249-182 131,81 51 138,41 29 59,-108-68-208,81 59-148,-88-67 134,0-2 0,45 20 0,16 0 187,-12-6-110,107 58-1,-81-24 91,-49-29 92,62 30 1,-71-43-355,42 19-162,100 26 591,-76-28-2,27 6-70,-114-37-87,0-2 1,0 0 0,41 3 0,-23-4-45,-20-3-60,1 0-1,-1-2 0,0-1 1,38-7-1,3-1 56,-54 10-93,-3-1 5,0 1 0,0-1 0,1 0 0,-1 0-1,0-1 1,0 1 0,0-1 0,0 0-1,0 0 1,4-3 0,-6 4-125,-13-2-699,-1 0-757,-1-2-4376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0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2 795 17407,'0'0'-98,"-1"-2"24,1 1 83,0 1 0,0-1-1,0 0 1,0 0 0,0 1-1,0-1 1,0 0 0,0 1-1,0-1 1,0 0 0,0 0-1,0 1 1,0-1 0,1 0-1,-1 1 1,0-1 0,1 0-1,-1 1 1,0-1 0,1 1-1,-1-1 1,1 0 0,-1 1-1,0-1 1,1 1 0,0-1-1,-1 1 1,1 0 0,0-1-1,8-6-20,0 2 0,0-1 1,0 1-1,1 0 0,-1 1 0,1 0 0,15-3 0,78-12-283,-73 14 245,160-18-61,-73 11 232,305-21 257,-366 30-428,567-73 143,-369 24 172,1 0-1,205-19 241,-255 41-338,864-85 711,-1045 113-863,464-44 332,1035-74-283,-1207 104-49,112-6 48,-146 9 109,22-1 74,-228 12-179,375-3 457,-245 8-360,281 14-55,-302-5-122,85 8 105,-187-10-62,99 25 1,-172-33-23,66 18 20,115 43-1,-182-59-91,-7-3-20,-10-1-1525,-1-1 688,-15-2-1,1-2-5601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0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3004 14463,'-5'-11'96,"2"0"0,-1-1-1,1 1 1,1 0-1,0-1 1,1 1 0,0-1-1,2-23 1,3-6 290,11-47 0,-10 62-357,8-30 107,2 0 0,3 1 0,2 1 0,34-65 0,-11 28-277,25-49-209,-48 104 314,139-256-52,15 8 561,-96 171-40,179-197 0,-123 162-54,33-33-187,15 14-141,88-39-518,15 21 878,-204 140-395,2 3 0,2 5 0,111-35 0,-159 63 146,1 0 1,1 3-1,66-3 0,-35 8-140,80 11 1,-94-2-342,0 3 1,-1 2 0,62 25-1,-53-15 298,-2 2 0,-1 3 0,-1 3 0,-1 3 0,-2 2-1,59 49 1,36 22-358,9-14 674,-72-42 171,173 110-424,-57-33-94,-141-90 14,108 85-17,-78-54 67,144 111 50,17 12-135,-191-146 156,3-3 0,77 38-1,441 151 582,-519-211-647,0-3 0,1-3 0,1-2 0,0-4 0,1-3 0,0-3 0,93-7 0,-59-8 23,-1-4 0,-1-5 0,158-54 0,-186 51-350,-71 23 64,0 2-418,5 3-185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11519,'0'0'2818,"2"0"-1890,12 1-564,0-1 1,24-2 0,-29 0-365,1 0 0,-1-1 0,1 0 0,-1 0 0,12-7 0,-18 8 20,0 0 0,0 1-1,0 0 1,0 0 0,0 0 0,0 0-1,0 0 1,4 0 0,2-1 50,2 0 14,0 1 0,14-1 0,12 0-80,25-11 1239,114-39-1,-91 24-611,4 2-265,146-24 0,45 16 162,258-42-493,-249 31-352,-67 10 248,100-14 60,295-5 73,-257 46-127,208-10 438,65-17-455,44 10-72,-493 24 152,194 3 0,785 21-80,-693-27 80,-76 0 0,699-10 64,-633 10-142,-307 5 180,334 16-14,-57-1 240,-303-11-137,37 0-154,51-4-571,-213-1 215,-4-13-8,-1 8 267,0 1 1,0-1-1,0 1 0,-1-1 0,1 1 1,-1 0-1,-6-5 0,-35-23-661,45 32 716,-17-11-899,-22-10-1,-31-10-5474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4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39 9279,'-7'-4'1044,"1"0"0,0 0-1,-10-10 1,2 2 4301,13 14-5193,-3 12-321,1 0-1,0 1 0,-1 27 0,3 50-232,2-50 987,-1 18-193,2-9-208,-3 1 0,-11 68 0,10-103-216,-2 27-1,4-40-82,0-4 111,0 1 0,0 0 0,0-1 0,0 1 1,0-1-1,0 1 0,0-1 0,0 1 0,-1-1 0,1 1 0,0-1 0,0 0 0,0 1 0,-1-1 0,1 1 0,0-1 0,-1 1 0,1-1 0,0 0 0,-1 1 0,-6 8-37,4-6 43,0 0-3,-4 13 67,7-14-66,-1 0 0,1 0 0,-1 1 0,0-1 0,0 0 0,0 0 0,0 0-1,0 0 1,-1-1 0,1 1 0,0 0 0,-1 0 0,1-1 0,-1 1 0,0-1 0,1 1 0,-1-1 0,0 0 0,0 0 0,0 1 0,0-1 0,0-1 0,0 1 0,-3 1 0,-1 0 40,0 1 0,1-1 1,-1 1-1,1 1 1,0-1-1,-5 5 0,-5 3 82,8-7-70,0-1 0,0 0 0,0 0 0,0-1 0,-1 0 0,1-1 0,0 1 0,-9-1 1,7 1-16,-5 0 48,0 1 0,0 0 1,0 1-1,0 1 0,1 0 0,-17 9 0,5-1-103,-1 0 0,-1-2-1,-54 14 1,79-24 62,-1-1 0,1 1 0,-1-1 0,1 1 0,0-1 1,-1 0-1,1 0 0,-1 0 0,1-1 0,-3 0 0,-1 0 7,4 1 225,-5 0 203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2775 15359,'-1'-3'102,"1"-1"-1,-1 0 1,1 0 0,-1 0-1,1 0 1,0 1 0,1-1-1,-1 0 1,1 0-1,0 0 1,-1 1 0,2-1-1,-1 0 1,3-5-1,3-4-124,0 1-1,16-20 0,-10 14 83,12-13-94,52-52 0,-46 52 85,29-38 0,20-33 20,46-62 52,75-95 408,63-74 106,-75 91-127,12 10 72,-107 128-872,70-70 88,-30 42 200,23-20 60,-93 95-87,199-164 97,-219 188-47,2 2 0,1 2 1,2 2-1,60-24 0,-60 35-20,86-17 0,-125 31 0,40-7 0,85-1 0,-58 5 0,55-1-5,213 19 0,-264-3-44,115 29 0,-147-25 15,-1 1 0,-1 3 0,80 41-1,124 92 285,-101-58-255,-104-66 110,338 214-791,2 65 1385,-192-144-425,-142-123 22,107 61 0,66 15-197,-63-35-92,-129-63 88,206 103-203,10-20 119,-73-29 301,-117-48-130,0-2-1,103 22 0,384 54 275,-259-48-548,-4 0 22,-239-43 39,277 35-2,-243-33 225,215 16-204,-268-22 100,29 6 1,-29-4 24,-14-3-13,-9-1 95,0 0-86,24 6 208,-39-7-656,-6 0-79,-24-5 1,-30-16-3240,53 17-2805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2180 7935,'-104'6'4808,"102"-6"-3969,-1-2-602,2 2-230,1 0 0,0 0 0,0 0 0,-1 0 0,1 0 0,0 0 0,0-1 0,-1 1 0,1 0 0,0 0 0,0 0 0,-1 0 0,1 0 0,0 0 0,0-1 0,0 1 0,-1 0 0,1 0 0,0 0-1,0-1 1,0 1 0,0 0 0,-1 0 0,1 0 0,0-1 0,0 1 0,0 0 0,0 0 0,0-1 0,0 1 0,0 0 0,0 0 0,0-1 0,0 1 0,0-5 33,0 0 0,0 0 0,1 0 0,-1 1 0,2-1 0,-1 0 0,0 1 0,1-1 0,0 1 0,0-1 0,0 1 0,0 0 0,4-5-1,7-10 30,25-26-1,-18 23-14,19-25-49,154-171 144,-163 187-118,153-143 596,146-72 592,-129 101-757,27-9-293,9 14-80,-50 31-24,405-209-260,-491 271 213,3 5-1,136-37 1,-104 38 67,125-34 301,5 22-1,-236 47-222,38-13 1,-41 11 248,50-9 0,-44 12-15,-19 2-104,0 1-1,14 0 1,-25 2 321,-3 0-538,-28-2-413,19 2 201,0-1 1,-18-2-1,26 2-47,-1 1 0,1-1 0,-1 0 0,1 0 0,0 0-1,0 0 1,-1 0 0,1 0 0,0-1 0,0 1 0,0-1 0,0 1-1,0-1 1,1 0 0,-1 0 0,-2-3 0,0-5-6236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13791,'0'4'16,"0"1"0,0-1-1,0 0 1,1 1 0,-1-1-1,1 0 1,0 1 0,1-1-1,-1 0 1,1 0-1,0 0 1,0 0 0,0 0-1,0 0 1,1-1 0,-1 1-1,1-1 1,0 1 0,0-1-1,0 0 1,1 0 0,6 4-1,11 10 28,-2 1 1,18 21-1,10 8-34,-29-31 29,1 0 1,1-2-1,0 0 0,35 17 1,-18-14 59,75 24 1,16 5 59,-114-40 27,1 2 1,-1 0-1,0 0 1,22 19 0,-34-26-130,0 1 1,0-1 0,-1 1 0,1 0 0,0 0 0,-1 0 0,1 0-1,-1 0 1,1 0 0,-1 0 0,0 0 0,0 0 0,0 1-1,0-1 1,-1 0 0,1 1 0,0-1 0,-1 5 0,0-3 10,0 0 1,-1-1-1,1 1 1,-1-1-1,0 1 0,0-1 1,0 1-1,-1-1 1,1 0-1,-1 1 1,-3 4-1,-3 3 93,-1 0 1,-1 0-1,0-1 0,0 0 0,-16 11 0,-5 2 190,-1-2 0,-59 30 1,-74 22 251,150-67-567,-30 9-239,0-1-1,-77 13 0,89-21 115,19-2-32,12-3-142,-1 0-1,1-1 1,-1 1 0,0 0-1,1-1 1,-1 0 0,0 0-1,1 0 1,-1 0 0,0 0 0,0 0-1,1-1 1,-5 0 0,-3-5-5570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4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2162 12703,'0'0'150,"2"0"22,21-6-46,-1-1 1,0-1-1,-1-1 1,23-13-1,78-54-218,5-20 205,13-9 74,673-425 1683,-695 453-1534,68-40 59,268-137 122,111-22 67,-70 78-392,-176 65 8,-81 34 475,-23 10 584,-114 47-513,-95 38-696,-1 2-24,-1 0-1,1 0 1,-1 1 0,1-1 0,-1 1-1,1 0 1,0 0 0,7 0 0,-10 1-105,3 9-2749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15615,'115'64'315,"-39"-24"-150,164 114 248,-173-108-335,1-5-249,104 46 1,-120-62 204,-48-23-15,0 0-1,0 0 1,-1 0-1,1 1 0,-1-1 1,0 1-1,1 0 1,-1 0-1,0 0 0,-1 0 1,1 1-1,0-1 1,3 7-1,-5-7 23,0 0 0,0 1 1,0-1-1,0 0 0,-1 0 0,1 1 0,-1-1 0,0 0 1,0 1-1,0-1 0,0 0 0,-1 1 0,1-1 0,-1 0 1,0 1-1,0-1 0,0 0 0,-2 3 0,-10 21 169,-2-1-1,-1-1 1,-1 0 0,0-1-1,-2-1 1,-1-1 0,-1-1-1,-30 24 1,11-16-65,-1-1 0,-66 33 0,33-20-205,43-23-1348,-36 30 0,53-37-4710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2191 13695,'-12'-3'175,"-1"1"-1,-12-2 1,-21-4 509,38 7-558,0-1 0,0 0 0,1-1 0,-1 0 0,1 0 0,-1-1 0,1 0 0,0 0 0,1 0 0,-1-1 0,-6-6 0,2 2-10,8 6-92,0 1 1,0-1-1,1 1 1,-1-1-1,-3-5 1,5 7 1,0-1 0,0 1-1,0-1 1,1 1 0,-1-1 0,1 0-1,-1 1 1,1-1 0,-1 0 0,1 1 0,0-1-1,0 0 1,0 0 0,0 1 0,0-1 0,0 0-1,1 0 1,-1 1 0,1-4 0,1 0 57,0-1 1,1 0-1,5-9 0,5-5 74,1 2 0,0 0 0,22-20 0,1-2 15,-15 15-67,152-170 136,16 16-123,-85 98-31,26-22-46,-62 44-47,202-157 76,98-8-22,15 26-52,-220 116 152,350-160 392,-127 73 480,-373 162-938,12-5 92,0 0 1,52-14 0,-74 26-168,12-7 7,-15 7 78,-1-2-403,-19-41-2078,18 42 2137,-5-11-6443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7039,'0'0'2424,"1"-1"-1062,9-2-928,-1 0 1,1 0-1,0 1 1,-1 0 0,13-1-1,53 1 424,6 0-587,170-47 542,-21 2 387,-122 35-283,170 3-1,-260 10-771,0 1 0,-1 0 0,1 2-1,21 6 1,-38-10-126,1 1-1,-1 0 1,0-1-1,0 1 1,0 0-1,0 0 0,0 0 1,0 0-1,0 0 1,0 0-1,0 0 1,0 0-1,-1 0 1,1 0-1,0 0 1,-1 0-1,2 2 1,-1 0 2,0 0 1,0 0 0,-1 0-1,1 0 1,-1 0 0,1 3-1,-1 2 21,-1 0-1,1-1 1,-2 1-1,1-1 1,-5 14-1,-17 38 189,12-32-133,-8 14 125,-2 0 0,-2-1-1,-37 49 1,-11 17 131,-126 166 76,131-188-298,37-49-65,-62 56-1,34-37-68,57-54 3,-15 15-85,-32 24 0,44-36-27,-1 0-1,0-1 0,0 1 0,0-1 0,0 0 0,-1 0 0,1-1 0,-1 1 0,1-1 0,-1 0 0,1 0 0,-1 0 0,1-1 0,-9 0 0,11 0-635,2-12-2057,0-2-3338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2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13023,'-34'5'907,"0"1"-1,-41 12 0,34-3-784,0 2-1,-75 43 1,78-39-98,0-1 323,-66 34 689,96-49-791,-1 0 1,-11 8 0,14-8-128,0-1 0,-1 1 0,0-1 0,-11 4 0,-3 1-261,19-8 52,-3 1-86,5-2 134,0 0 0,0 0 0,-1 1 0,1-1 0,0 0 0,0 0 0,0 0 0,-1 0 1,1 0-1,0 0 0,0 0 0,-1 1 0,1-1 0,0 0 0,0 0 0,-1 0 0,1 0 0,0 0 0,0 0 1,-1 0-1,1 0 0,0 0 0,0 0 0,-1 0 0,1-1 0,0 1 0,0 0 0,-1 0 0,1 0 1,0 0-1,0 0 0,0 0 0,-1 0 0,1-1 0,0 1 0,0 0 0,-1 0 0,-11-11-769,8 9 421,1-1 0,-1 0 0,1 0 0,0 0 0,-1 0 0,-3-7 0,-2-10-4492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39 929 11295,'-7'18'390,"0"0"-1,1 0 0,1 0 1,0 1-1,2 0 0,0 0 1,1 0-1,1 0 0,2 25 1,-1-25-312,0-16-101,0 1 0,0-1 0,0 1 1,1-1-1,-1 1 0,1-1 0,0 1 0,0-1 1,0 0-1,0 1 0,0-1 0,1 0 0,0 0 1,-1 0-1,1 0 0,4 4 0,2 3 23,-2-3-4,-6-7 3,1 1 0,-1 0 1,0-1-1,1 1 1,-1-1-1,1 1 0,-1-1 1,1 1-1,-1-1 1,1 1-1,0-1 0,-1 1 1,1-1-1,0 1 0,-1-1 1,1 0-1,0 0 1,-1 1-1,2-1 0,3 1-48,-3 0 39,2 1 6,14-3-28,-13 0 68,0 0 0,0 0-1,0-1 1,0 0 0,0 0-1,0 0 1,0-1 0,-1 1-1,1-1 1,-1 0 0,0 0-1,0-1 1,0 1 0,0-1-1,0 0 1,-1 0 0,5-7-1,4-7 321,-2-1 0,0-1 0,8-20-1,-5 10-134,45-101 261,-18 36-174,75-126 0,-11 27 231,-53 95-431,61-133-555,-83 162 973,-25 59-500,-2 1-38,-2 8 864,-1 27-484,-2 1 1,-7 33-1,1-9-929,2 7 277,1 99 0,16 59 1169,-5-141-746,-2-30-527,3 0-1,20 79 1,-25-119 415,1 0 1,-1 0-1,1 0 1,0 0-1,0-1 1,0 1-1,0 0 1,1-1-1,0 0 1,-1 1-1,1-1 1,7 5-1,-9-7-27,0 0 0,0 1 0,0-1 0,0 0 0,1 0 0,-1 0 0,0 0 0,1-1 0,-1 1 0,1 0 0,-1-1 0,1 1 0,-1-1 0,1 1 0,0-1 0,-1 0 0,1 1 0,-1-1 0,1 0 0,0 0 0,-1 0 0,1 0 0,0-1 0,-1 1 0,1 0 0,-1-1 0,4 0 0,-1-1 0,1 0 11,0 0-1,0 0 1,-1-1-1,1 1 1,-1-1 0,0 0-1,1-1 1,-1 1-1,-1-1 1,1 0-1,-1 1 1,6-9-1,3-5 77,16-34 0,-24 43-80,103-214 324,-50 100 152,-51 107-267,7-24 0,-12 38-281,0 3-563,4 20 639,-1 0 1,2 26 0,-4-24 144,1-1 0,8 27 0,5 17-57,-11-43-39,2 1-1,15 38 0,-18-46-22,-3-14-33,-1 0 1,1 0 0,0-1-1,0 1 1,0 0 0,0-1 0,0 1-1,0 0 1,1-1 0,-1 0 0,1 1-1,0-1 1,0 0 0,0 0 0,0 0-1,2 2 1,6 4 6,2-4 42,-9-4-56,0 0-1,1 0 0,-1-1 1,1 1-1,-1-1 1,0 0-1,1 0 1,-1 0-1,0-1 0,6-2 1,28-20-259,-25 14-106,-1 0 1,0-1-1,15-19 1,-16 17-473,1 0 0,21-18 1,-7 13-1240,0-1-3656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13311,'0'1'128,"0"-1"0,-1 0 0,1 1 0,0-1 0,0 0 0,-1 1 0,1-1 0,0 1 0,0-1-1,0 0 1,0 1 0,-1-1 0,1 1 0,0-1 0,0 1 0,0-1 0,0 0 0,0 1 0,0-1 0,0 1-1,0-1 1,1 1 0,-1-1 0,0 0 0,0 1 0,0-1 0,0 1 0,0-1 0,1 0 0,-1 1 0,0 0 0,1-1-72,0 1 1,0 0 0,0-1 0,0 1 0,0 0-1,1-1 1,-1 1 0,0-1 0,0 0 0,0 1-1,2-1 1,4 1-144,0 0-1,-1 0 0,10-1 0,31-5 191,-1-1-1,54-15 1,-25 4 653,-12 2 423,96-35 0,-148 45-1113,-9 4 62,-4-11-48,2 12-88,0-1 1,0 0-1,0 1 0,0-1 0,0 0 1,-1 1-1,1-1 0,0 0 0,-1 1 1,1-1-1,0 1 0,-1-1 1,1 1-1,-1-1 0,1 1 0,0-1 1,-1 1-1,0-1 0,1 1 0,-1-1 1,1 1-1,-1 0 0,1-1 0,-1 1 1,0 0-1,1 0 0,-1-1 0,0 1 1,1 0-1,-1 0 0,0 0 0,0 0 1,-1 0-200,0 1-1,0-1 1,0 1 0,0 0 0,0-1 0,0 1 0,1 0 0,-1 0 0,0 1 0,-1 0 0,-11 9-6652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17 763 11199,'0'0'3724,"-9"-6"-1624,8 5-2092,1 1 0,-1-1 0,0 0-1,1 1 1,-1-1 0,1 0 0,-1 0-1,1 1 1,0-1 0,-1 0 0,1 0-1,0 0 1,-1 1 0,1-1 0,0 0-1,0 0 1,0 0 0,0 0 0,0 0-1,0 0 1,0 1 0,0-1 0,1-2-1,-1 1-15,1 0-1,0 0 0,0 1 1,0-1-1,0 0 0,0 1 1,1-1-1,-1 0 0,0 1 0,3-2 1,5-4 13,0 0 0,0 1-1,12-6 1,-15 8 152,265-122 1094,-220 104-1009,404-150 401,-273 106-689,117-35-303,20 17 855,-216 47 429,-48 15-544,-47 19-340,-5 3-36,0-1 0,0-1 0,0 1-1,-1 0 1,1-1 0,0 1 0,3-4 0,-4 4 455,-10-7-86,3 6-326,1 0 1,-1 0-1,1 1 0,-1 0 0,-7-1 0,-21-7-47,30 7-11,2 2 0,0-1 0,0 1 0,0-1 0,0 1 0,0 0 0,0-1 0,0 1 0,0 0 0,0 0 0,0 0 0,0 0 0,0 0 0,0 0 0,-1 0 0,-1 1 0,-4-2 0,4 1 0,0 0 0,0 0 0,-1 1 0,1-1 0,0 0 0,0 1 0,0 0 0,0 0 0,-4 2 0,-23 5 25,19-5 6,0 0-1,0 1 0,-15 7 1,5-1-35,0-1-1,-35 9 1,31-10-58,-184 40-192,61-17 124,-6 1 125,-38 10-7,163-33 11,-1 1-1,2 1 1,-1 1 0,-35 23-1,34-15 1,0 2 0,-45 42 0,-46 61-3,83-84 3,9-12-25,11-10-41,-19 23 0,28-31-2,7-9 122,4 2 182,-2-4-230,0 0-1,-1 1 1,1-1 0,0 0 0,0 1-1,0-1 1,0 0 0,0 1 0,0-1-1,1 0 1,-1 1 0,0-1-1,0 0 1,0 0 0,0 1 0,0-1-1,0 0 1,0 1 0,1-1 0,-1 0-1,0 0 1,0 1 0,0-1-1,1 0 1,-1 0 0,0 0 0,0 1-1,1-1 1,-1 0 0,1 0-1,8 2-60,0-1-1,0 0 0,0-1 0,0 0 0,0-1 0,0 0 0,12-2 0,-5-1 93,0-1 0,0 0 0,20-9-1,77-49 199,10-3-266,46-3 53,17-8 381,-129 49-737,77-31 363,-132 58 38,-7 2-507,0 1 0,0-1 0,0 1 0,-7 4 0,8-3 27,0-1-1,1 1 1,-1 0 0,0 0-1,1 1 1,0-1-1,0 1 1,0 0 0,-3 5-1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0 600 15487,'10'-1'69,"0"0"0,0 0 0,-1 0 0,1-2 0,18-5 0,44-25 683,-30 14-448,344-147 2210,-341 146-2364,-1 1 268,57-18 0,108-21 916,-138 43-907,-54 12-272,1 0 0,-1-1-1,0-1 1,22-10-1,-9 3-75,-1 1 0,38-8 0,-22 6-567,-39 11 441,0 0-1,-1 0 0,0-1 0,0 0 0,0 0 1,0 0-1,0-1 0,0 0 0,-1 0 0,0 0 1,0 0-1,0-1 0,7-9 0,-9 10-384,1-1-1,-1 0 1,1 1 0,-1-1-1,-1 0 1,1 0-1,-1 0 1,0 0 0,1-10-1,-3-2-6115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12895,'0'0'587,"1"3"78,5 15-50,1 0 0,0-1 0,13 20 0,35 49-343,-37-57-260,-2 0 0,0 1 0,14 42 0,22 100 252,-41-127-207,9 91-1,-19-108-122,0 1 1,-2 0-1,-1 0 0,-8 39 0,3-38 302,-11 32 0,15-53-173,0 0 1,-1-1-1,0 1 0,-1-1 1,0 1-1,0-2 1,-13 16-1,14-20-86,-1 1 1,1-1-1,-1 0 0,0 0 1,0-1-1,0 1 0,0-1 0,0 0 1,0-1-1,-1 1 0,-5 0 1,-2 0 48,0 0 1,0-1-1,-21-1 0,-6-3-56,0-2-1,0-2 0,0-1 1,-73-27-1,104 31 8,0 0 0,1 0-1,-1-1 1,1 0 0,0 0 0,1-1 0,-1 0-1,1-1 1,0 0 0,1 0 0,0 0 0,0-1 0,-7-11-1,9 13 4,1-1-1,0 1 0,0-1 1,0 0-1,1 0 0,0 0 0,1 0 1,-1 0-1,1-1 0,1 1 1,-1 0-1,1-1 0,0 1 0,1 0 1,0-1-1,0 1 0,5-14 1,-2 8 40,2 0 1,-1 1-1,2 0 1,0 0-1,0 1 0,1-1 1,0 2-1,1-1 1,0 1-1,1 0 1,13-10-1,-7 9-57,1-1-1,0 2 1,0 0-1,1 1 0,1 1 1,38-11-1,123-21 261,-124 30-30,-17 2-140,0 3 1,0 1-1,0 1 0,77 6 0,-93 0 20,-1 1-1,0 0 1,0 2-1,-1 0 1,1 2 0,-2 0-1,1 2 1,-1 0-1,0 1 1,19 15-1,-26-17 24,-2 0-1,21 21 0,-28-25-47,0 0-1,0 0 1,0 1-1,-1-1 1,0 1-1,0 0 1,0 0 0,-1-1-1,2 8 1,-3-11 190,-2 0-126,-1 6-33,2-6 258,-1-1-350,1-1-1,0 0 0,-1 0 1,1 0-1,0 0 0,0 0 1,-1 0-1,1 0 0,0 0 1,-1 0-1,1 0 0,0 0 1,-1 0-1,1 0 0,0 0 1,0 0-1,-1 0 0,1 0 1,0 0-1,-1-1 1,1 1-1,0 0 0,0 0 1,-1 0-1,1 0 0,0-1 1,0 1-1,-1 0 0,1 0 1,0-1-1,0 1 0,0 0 1,0 0-1,-1-1 0,1 1 1,0 0-1,0 0 0,0-1 1,0 1-1,0 0 0,0-1 1,-6-10-1140,2-3-958,-1 0-3868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12607,'8'1'275,"0"-1"0,0 2 0,0-1 0,8 3 0,23 5 1002,3-8-445,1-1 0,-1-2 0,0-2 0,53-12 0,36 0-158,-40 6-330,36-14 16,-65 11-267,-51 10-55,1-1 0,-1 1 1,0-2-1,0 0 0,-1 0 1,19-13-1,-27 17-74,0 0-1,-1-1 1,1 1 0,-1-1-1,1 0 1,-1 1 0,1-1 0,-1 0-1,0 0 1,0 0 0,0 0 0,0 0-1,0 0 1,0 0 0,0 0 0,-1 0-1,1 0 1,-1 0 0,0-1-1,1-1 1,-1-1-349,0 0 0,-1 0 0,1 0 0,-1 1-1,0-1 1,-1 0 0,1 0 0,-3-4 0,-3-8-5842</inkml:trace>
  <inkml:trace contextRef="#ctx0" brushRef="#br0" timeOffset="1.04">545 0 11423,'-3'14'256,"1"-1"0,1 1 0,0-1 0,2 17-1,8 55 1990,-2-25-1377,0 229 194,-25-1-427,0 30 635,19-247-1783,3 0 1,3-1-1,19 79 0,-21-123-5483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1624 4095,'0'0'6408,"-1"-2"-5742,-2-11-236,1 0 1,0 0-1,1 0 1,1 0-1,0 0 1,2-19 0,-2 29-400,4-31 253,2 0 1,2 1-1,19-57 1,-2 10 2,17-60 254,25-100 1137,5-39 164,-53 222-1426,2 1 0,53-97 1,-48 109-182,2 0 1,37-42-1,-41 57-60,32-36 114,-19 22-149,-35 41-16,5 16-60,-4-6-65,0 0-1,-1 0 1,-1 1 0,1-1-1,-1 1 1,0-1 0,-1 1-1,0-1 1,-3 17-1,-2 7-34,-12 40 0,8-39 5,-55 190-632,52-186 711,2 0 0,1 1 0,-3 42 0,11-75-70,1 0 1,0 0-1,0 1 0,0-1 1,1 0-1,-1 0 0,1 0 0,0 0 1,1 0-1,-1 0 0,1 0 1,0-1-1,0 1 0,1 0 0,-1-1 1,1 0-1,0 0 0,0 1 1,1-2-1,-1 1 0,1 0 0,0-1 1,0 1-1,0-1 0,0 0 1,1-1-1,8 5 0,9 3-129,1-1 0,0-1 1,1-1-1,27 5 0,-20-5 43,-17-4 168,-7-1-32,0-1 0,0 1-1,-1 0 1,1 1 0,-1 0 0,10 5-1,-12-6-23,-1 0-1,0 0 0,0 0 0,0 0 1,3 4-1,1 5 25,-5-6-10,-1-1-17,1 0 0,-1-1 1,-1 1-1,1 0 0,-1 0 1,1 0-1,-1 0 0,-1 7 1,1 6-4,0-4 13,-1 1-1,0-1 0,-1 0 1,0 0-1,-6 16 0,0-4 43,-19 41 0,-27 26 165,17-34-12,16-24-235,-38 42 0,52-66-67,-4 1 30,0 0 0,-1-1 0,0 0 1,0 0-1,-1-1 0,-16 8 1,3-1 31,22-13-94,0-1 0,0 0 0,-1 0 0,1 0 0,-9 2 0,11-3 76,1-1-1,-1 0 0,1 1 1,-1-1-1,0 0 0,1 0 1,-1 0-1,1-1 1,-1 1-1,0 0 0,1 0 1,-1-1-1,1 1 0,-1-1 1,1 0-1,-1 1 0,1-1 1,-3-2-1,3 2-80,0-1 0,0 0-1,0 0 1,0 0 0,1 0 0,-1 1 0,0-1-1,1 0 1,0 0 0,-1 0 0,1 0-1,0 0 1,0 0 0,1-4 0,-1 3-525,1-17-5246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11999,'0'0'8423,"2"-1"-8307,4-3-24,-6 4-88,1 0 0,0-1 0,0 2 0,-1-1 0,1 0 0,0 0 0,0 0 0,-1 0 0,1 0 0,0 1-1,-1-1 1,1 0 0,0 0 0,-1 1 0,1-1 0,0 1 0,-1-1 0,2 1 0,-1 0 2,12 4-519,22 7 1,-9-4-260,-18-7-244,1 0-1375,3 4-3325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10623,'2'0'447,"2"-1"-209,0 0 0,0 1 0,0-1 0,0 1 1,0 0-1,0 0 0,0 1 0,0-1 0,0 1 0,0 0 0,0 0 0,0 0 1,0 1-1,0-1 0,-1 1 0,1 0 0,0 0 0,4 3 0,1 1-44,-1 1 0,1-1 0,-1 2 0,0-1 0,0 1-1,7 10 1,5 12 65,0 0 0,17 40 0,24 68 234,-22-46-307,8 23 6,45 177 0,-87-274-131,3 24 0,-8-40 151,-2-4-859,-1-2 528,1 0 1,-1 1-1,0-1 1,1 0-1,0-1 0,0 1 1,0 0-1,0-1 1,1 1-1,-2-7 1,-6-54-1489,6 35 91,-2-2-3664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52 9343,'6'-16'1210,"-4"12"-646,0 0 0,-1 0 1,1 0-1,-1 0 0,0 0 1,0-8-1,-3 13 308,-4 0-645,0 1-1,1 0 0,0 0 1,-1 1-1,1 0 0,0 0 1,0 0-1,0 0 0,1 1 1,-1 0-1,-5 6 0,-8 9 247,-19 28-1,20-25-329,-173 241 695,72-95-730,70-100-90,3 3 1,3 1 0,-33 81-1,57-113-21,0 0-25,1 0-1,-20 76 1,32-98 27,3-15-4,0-2-5,1 1-70,1-5-1376,0-3 970,0-1 0,1 1 0,-1-1 0,2 1 0,-1 0 0,1-1 0,3-6 0,5-8-4930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13823,'0'0'664,"-1"3"-172,-2 22-191,0-1 0,2 43 0,9 52 788,-2-43-805,-4 493-24,-12-443-141,-5-1 0,-49 186-1,58-285 23,0-1-9,-2 1 0,0-1 0,-22 45 1,29-68-113,-1 1 0,1-1 0,-1 0 0,0 0 1,0 0-1,0 0 0,0 0 0,0 0 0,0 0 0,-1 0 1,1-1-1,0 1 0,-4 1 0,4-3-12,0 0-1,1 0 0,-1 0 1,0 0-1,0 0 1,1-1-1,-1 1 0,0 0 1,1-1-1,-1 1 1,-2-2-1,1 1 0,1 0-1,0 0-1,0 0 1,0 0-1,0 0 1,0 0 0,0-1-1,0 1 1,0-1-1,1 1 1,-1-1-1,0 0 1,1 0-1,0 0 1,-1 1 0,1-1-1,0-1 1,0 1-1,0 0 1,0 0-1,0-2 1,-3-8 52,1 0 0,-2-19 0,3 20-42,-2-14-4,2-1 0,1 0-1,1 0 1,4-36 0,24-101 1,-25 148-22,20-96-60,56-169 0,16 54 16,-62 169-11,-10 19 0,-21 34 64,1 1 1,-1-1-1,1 0 0,0 1 0,-1 0 1,2 0-1,-1 0 0,0 0 1,1 0-1,-1 0 0,1 1 1,0 0-1,5-3 0,24-15 7,-32 20-2,-1 0 0,1-1 0,0 1 0,0 0 0,-1 0 0,1 0 0,0 0 0,0 0 0,0 0 0,-1 0 0,1 0 0,0 0 0,0 0 0,0 0 0,-1 0 0,1 1 0,0-1 0,1 1 0,0-1 32,4 2-25,1 0 1,-1 1-1,0-1 1,0 1-1,-1 0 1,1 1-1,-1-1 1,1 1-1,-1 0 0,7 7 1,4 7 63,23 29 1,-14-14-49,38 48 6,66 112 0,-99-145 378,54 68-1,-81-113-347,0-1 0,-1 1-1,1-1 1,1 0 0,-1 0 0,0 0 0,0 0 0,1 0-1,-1-1 1,1 0 0,4 2 0,-5-2-222,0-1-1,0 1 1,-1-1 0,1 1-1,0-1 1,0 0-1,0 0 1,0 0 0,0 0-1,0-1 1,0 1 0,-1-1-1,1 0 1,3-1 0,-1-1-368,0 0 0,-1 0 0,0 0 0,1-1 0,-1 0 0,3-4 0,7-8-754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13599,'0'0'1232,"0"2"-752,0 21 508,1 1 0,6 30 0,1-8-902,27 177 366,-27-114 393,-6-80-581,-1-20-125,-1 1 1,2-1-1,-1 1 1,5 13-1,-5-20-109,0 0 0,-1 1 0,1-1 0,-1 0 0,0 0 0,0 1 0,0-1 1,0 0-1,0 1 0,-1-1 0,1 0 0,-1 0 0,0 1 0,-2 5 0,2-8 141,5 6 299,-9-11-141,-1-2-413,0-1-1,0 1 0,0-1 0,1 0 0,-6-9 0,-6-10-2147,5 12-4780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2195 10367,'-14'-27'724,"1"-1"0,-16-52 0,-8-61 2767,18 62-2648,1 3-315,4 0 0,-8-149 0,21 128-390,22-187 1,-17 253-109,33-189 467,-23 157-493,25-98-187,-30 131 164,12-46 781,58-137 1,-69 192-718,2-1 0,0 1 0,1 1 0,1 1 0,1-1 0,0 2 0,1 0 0,2 1 0,-1 1 0,33-22 0,-38 30-32,2-2-35,1 1 0,-1 1-1,28-12 1,-39 19 24,-1 1 0,1-1 0,0 1 0,0 0 0,-1 0-1,1 0 1,0 0 0,-1 0 0,1 0 0,0 1 0,-1-1 0,1 1 0,3 1 0,5 2 19,19 12 0,-8-5-10,-17-8-8,1 1 0,-1-1 1,-1 1-1,1 0 0,0 0 0,-1 0 0,0 0 0,0 1 0,0 0 0,-1 0 0,1 0 1,-1 0-1,0 0 0,-1 1 0,1 0 0,2 9 0,1 7 3,0 1 0,-2 0-1,2 24 1,0 77-25,-5-77 18,-2 147 1,-2-158 39,0 0-1,-3 0 0,-1 0 1,-17 51-1,15-59-38,5-15 0,0 0 0,-1 0 0,0-1 0,-13 23 0,-10 12-776,27-45 2048,2-16-984,1 11-259,-1-1 0,1 1-1,-1 0 1,1 0 0,0-1 0,1 1-1,2-4 1,9-11-246,-10 11-69,0 1-1,1 0 0,0 1 0,0-1 0,0 1 0,1 0 0,0 0 0,0 1 0,0-1 0,9-3 1,4 0-6604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31 9791,'-4'-4'382,"0"1"1,0 0-1,0 0 0,-1 1 0,0-1 0,1 1 0,-1 0 0,0 0 0,0 0 0,0 1 0,0 0 0,0 0 1,-1 0-1,1 1 0,0-1 0,0 1 0,-7 1 0,-10 1 392,1 1 0,-38 11 0,58-14-726,-19 6 64,1 1 0,0 0 0,0 2 0,0 0 0,1 1-1,1 1 1,0 1 0,0 0 0,1 1 0,-24 25 0,19-14-65,1 0 0,1 1 1,1 1-1,2 1 0,0 0 0,-15 40 1,29-64-82,1 1 0,0-1 1,-1 1-1,2 0 1,-1-1-1,0 1 1,1 0-1,0-1 1,-1 1-1,2 4 0,-1-6 30,1 0 1,-1 1-1,1-1 0,0 0 0,0 0 0,0 1 0,0-1 0,0 0 0,0 0 0,1 0 0,-1 0 0,1 0 0,-1-1 0,1 1 0,0 0 0,3 2 1,-1-1 7,1 0 1,0 0-1,0-1 1,0 1 0,0-1-1,0 0 1,1 0-1,-1-1 1,6 1 0,8 1 92,26-1-1,-29-1-52,1 0 0,18 4-1,-28-4-43,-1 1 1,1 0-1,0 0 0,-1 1 1,0 0-1,1 0 0,-1 1 0,-1-1 1,1 1-1,0 1 0,-1-1 1,0 1-1,6 6 0,-8-7 0,1 1 1,-1-1-1,-1 1 0,1 0 0,-1 0 1,0 0-1,0 0 0,0 1 0,-1-1 0,1 0 1,-1 1-1,-1-1 0,1 1 0,-1-1 1,0 1-1,0-1 0,-2 8 0,-1 7 10,-2 0-1,0 0 1,-11 24-1,-28 56 93,28-66-82,-41 86 397,-61 140 382,108-234-771,0 1-1,2 0 0,1 1 1,1 0-1,2 0 1,-2 39-1,6-60-27,1-1 0,-1 1 0,1 0 0,0 0 0,1-1 0,0 1 0,0-1 0,0 1 0,1-1 0,0 0 0,0 0 0,6 9 0,-6-11 0,1 1 0,0-1 0,0 0 0,0-1 0,0 1 0,0-1 0,1 0 0,-1 0 0,1 0 0,0 0 0,0-1 0,0 0 0,0 0 0,1 0 0,9 1 0,6 0 33,0-1 0,1-1 0,-1-1-1,38-5 1,-14-3 49,51-14 0,-62 12-98,0-1 0,-1-3 0,-1 0 0,0-2 0,34-24 0,2-6 155,-67 45-86,0 2 0,5 0-150,3 1-828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11903,'0'0'198,"2"0"23,47-14 691,1 2 0,85-10 0,-18 11-644,-49 4 142,99 1 1,-161 6-312,-1 1 0,1-1 1,-1 1-1,1 1 0,-1-1 0,0 1 0,0 0 0,6 3 0,-9-4 61,8 29 264,-10-25-379,1 0-1,-2 0 0,1 0 1,0 0-1,-1 0 0,0 0 1,0-1-1,-1 1 0,1 0 1,-4 7-1,-4 5 139,-15 23 1,9-17-143,-4 8-7,-3-1-1,0-1 0,-28 27 1,19-28-14,0-1 0,-1-2 0,-40 24 0,-41 30 14,110-76-34,-18 10 0,9-7 0,4-3 42,6-3 67,11-10 221,18-10 131,-13 11-650,0 0 1,0-1 0,12-11 0,-12 9-955,-2 3-5263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3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11391,'-1'9'335,"-1"1"-1,0-1 1,-1 0-1,-7 16 0,1 0 135,1 0-1,1 1 1,-6 37-1,-1 80 238,4-40-252,3-28-73,4-27 532,-12 51-1,11-76-256,1-1 0,0 44 0,3-64 870,0 0-1446,-2 5-58,1-5 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10623,'0'0'1266,"2"0"174,16 5-177,-1 1 0,25 12 0,-24-10-1345,0-1-1,29 8 1,1-2 88,-1 2 0,-1 1 0,-1 3 0,65 35 0,-69-27-37,0 2 0,65 60 1,-90-74 58,84 77 178,-77-68-47,-1 0-1,22 33 1,-35-42-44,0-1 1,0 2 0,-2-1 0,0 1 0,8 28-1,-12-31-18,0 0-1,-1 0 0,-1 0 0,0 0 0,0 0 1,-2 0-1,0 0 0,-3 20 0,0-16-46,0-1 0,-1 1 0,0-1-1,-2 0 1,0 0 0,0-1 0,-2 0-1,0 0 1,0-1 0,-1 0 0,-1 0 0,-1-2-1,0 1 1,-22 17 0,-138 103 67,164-127-108,-1 0 1,1-1-1,-1 0 0,0 0 0,0-1 0,0 0 0,0-1 1,-13 3-1,18-5-5,0 0 1,-1-1-1,1 1 1,0-1-1,-1 1 1,1-1-1,0-1 1,-1 1-1,1-1 1,0 1-1,0-1 1,-1-1-1,1 1 1,0 0-1,0-1 1,0 0-1,1 0 1,-1 0-1,0-1 1,1 1-1,-5-4 1,6 4 8,1-1 0,-1 1-1,0-1 1,1 1 0,-1-1 0,1 1 0,-1-1 0,1 0 0,0 0 0,1 0 0,-1 0 0,0 1 0,1-1 0,-1-5 0,1-4 66,0 0-1,3-16 0,-1 5 15,-1 13-48,-1 1-23,0 0 0,1 1 0,0-1 0,0 1 0,1-1 0,0 1 1,1 0-1,0-1 0,0 1 0,7-12 0,32-37-22,11-20 0,-35 47-37,1 1-1,25-29 1,-31 43-27,1 0 0,1 1 0,0 0 0,34-22 0,11 3 643,-59 32-270,-2 0-255,-1-3-107,-1 1 1,0-1-1,0 1 1,0-1-1,0 1 1,-1 0-1,1 0 1,-1 1-1,-4-3 1,-8-7-909,5 2-626,0 0 0,0-1-1,-13-20 1,16 17-3488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4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13151,'0'0'762,"-1"2"-338,-2 11 2,-1 0 0,0 0 0,-1 0 0,-1 0 1,-7 13-1,-7 9 194,14-22-205,-1 0-1,-12 15 1,-44 62 408,-17 21-807,77-108-27,-8 12 23,6-7 0,4-7-129,21-18-2229,2-7-136,-12 12-2912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4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15615,'1'85'4464,"6"1"-3412,-3-61-1032,9 31 1,4 17-2,-10-25-19,13 81 0,9 53 648,-28-132-260,-2-12-24,1-30-242,-1 0-1,1 1 0,-2-1 1,-2 9-1,3-13-49,-1 5-7,2-6 94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4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10079,'0'0'3136,"1"2"-2812,5 5-236,1 0-1,-1 0 0,1-1 1,0 1-1,12 6 0,-8-6-61,-1-1 0,1-1 0,0 0-1,0 0 1,21 5 0,307 34-126,-280-39 99,615 9 67,-478-22-67,-8-1 16,586 21 499,-184 33-476,-274 4-51,-168-24 12,576 129 12,107 92 42,-689-195-53,499 197 0,-107 21 0,-401-197 4,143 82 17,-11 18 8,60 93-19,-227-180-10,84 78 0,0 40 0,68 68 0,-196-220 0,55 69 0,85 135 57,-179-235-60,286 336 26,-296-350-25,34 41 89,-22-26-13,26 26 0,39 42-53,-21-24 96,-43-42-117,-13-15 0,0-1 0,0 0 0,13 12 0,-9-10 0,14 20-49,-22-28 186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4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1153 1 11231,'0'0'4096,"2"1"-3696,17 18-392,-1 0-1,21 30 1,-23-28 98,1 0 0,32 29 1,16 4-205,34 30 214,-43-31 333,174 176-911,-220-218 486,0 1 0,-1 0-1,-1 0 1,0 1 0,-1 0 0,10 22 0,-16-32-9,0 0 1,-1 0-1,1 0 1,-1 0-1,1 0 1,-1 0-1,0 0 1,0 0-1,0 0 1,-1 0-1,1 0 1,-1 0-1,0 0 1,-1 3-1,0-2-29,0 1 0,0-1-1,0-1 1,-1 1-1,0 0 1,0-1-1,0 1 1,-5 4-1,-4 1 75,-1 0-1,0 0 1,0-1-1,-22 9 1,-22 7 349,-96 28 1,-67 4 618,179-47-790,-193 41 636,-158 41-504,328-72-449,-121 33-606,129-39-68,-75 8-1,113-20 129,-1-1 0,1 0-1,-1-2 1,1 0 0,-28-8-1,1 0-4562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1808 7423,'46'-25'1298,"0"3"0,83-29-1,43-19-504,220-105-296,12 24 250,145-34 243,-133 59-467,-133 44-396,-123 37 15,293-71-138,4 16-139,-395 87 244,468-86 144,-293 57-204,13 0-49,29-5 0,-13-4 0,386-66 0,117 26-183,-502 63 70,424-24 618,-268 24-442,360-18-63,-759 45 0,597-1 0,-1 33 0,-552-27 0,610 53-736,-515-35 942,-1 7-1,208 66 0,295 157-77,-586-215-78,-2 3-1,-2 4 0,97 74 1,-136-90-132,95 78 502,-102-81-44,-28-24-248,0 0-111,0-1-1,0 1 1,0-1-1,0 1 1,-1 0 0,1 0-1,0-1 1,0 1-1,-1 0 1,1 0-1,0 2 1,4 3 48,-4-5 255,-3-1-266,-16 1-168,14-1-119,-1 0 0,1 0 0,0 0 0,0-1 0,-7-1 0,9 2 146,1-1 0,-1 0 0,1 0 0,-1 0 0,1 0 0,0 0 0,-1 0 0,1 0 0,0 0 0,0-1 1,0 1-1,0 0 0,0-1 0,0 1 0,-1-3 0,-5-11-1328,0-7-3361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5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1129 3 12799,'0'0'1056,"-1"0"-646,-8-3 1739,8 5-1994,0 8-141,2 3-14,1-7 2,1 1-1,0-1 1,0 0-1,1 0 0,-1 0 1,1 0-1,1-1 1,-1 1-1,1-1 1,5 5-1,9 5 22,33 22 0,-35-26 3,0 1 1,21 20 0,97 111 375,-127-135-400,-1 0-1,0 1 1,0 0-1,10 19 1,-10-12-26,-1 0 0,0 0 0,5 25 0,-9-28 24</inkml:trace>
  <inkml:trace contextRef="#ctx0" brushRef="#br0" timeOffset="1">1380 625 17663,'-44'18'-8,"-66"22"354,-55 10 219,-25 7-348,92-31-223,-232 66 136,285-78-113,-172 45 106,179-51-147,26-5-133,0 0-1,-1-1 1,1 0-1,-1-1 1,1 0-1,-15-2 1,25 1 8,0-1 0,0 1 0,0-1 0,1 1 0,-1-1 1,0 0-1,0 0 0,0 0 0,1 0 0,-1 0 0,0 0 0,1 0 1,-1 0-1,1-1 0,0 1 0,-1-1 0,1 1 0,-2-3 1,-6-10-5378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5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49 8255,'2'-8'709,"-1"-1"0,0 1-1,0-15 4118,0 23-4769,0 0 0,1 1 1,-1-1-1,0 0 0,0 1 0,0-1 0,0 1 0,0 0 0,1-1 0,-1 1 0,0 0 0,-1 0 0,1 0 0,0-1 0,0 1 1,0 0-1,0 0 0,-1 0 0,1 1 0,0-1 0,-1 0 0,1 0 0,0 1 0,0 3 19,1-1-1,-1 0 1,1 1 0,0 8-1,-1-3 24,-1 1-1,0-1 0,-1 1 1,-3 16-1,-13 43 454,11-50-333,-5 17 229,-12 43-509,23-78 163,-1 0 5,-3 5-47,3-5-147,-8-23-911,9 15 756,0 0 1,0 0 0,1 0 0,2-12 0,1-12-489,-4 14-135,0 0 1,-5-26-1,0 14-3987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34 9343,'-1'-2'230,"-15"-20"4371,15 21-4376,0 0 0,0 0 0,0 0-1,0 1 1,0-1 0,0 0 0,0 1-1,-1-1 1,1 0 0,0 1 0,0 0-1,-1-1 1,1 1 0,0 0 0,-1-1-1,-1 1 1,2 1-140,-1-1-1,1 1 1,0-1-1,0 1 1,0 0-1,0-1 0,0 1 1,0 0-1,0 0 1,0 0-1,0 0 1,0 0-1,0 0 1,1 0-1,-1 0 1,0 0-1,1 0 0,-1 0 1,1 0-1,-1 3 1,0-3 36,-6 15 141,1 0 0,1 1 0,0-1 0,1 1 1,-2 27-1,0 87-176,6-114-60,0 79-26,4 1 0,19 108 0,-18-179 35,1 0-1,2 0 1,0 0-1,2-1 1,0 0-1,2-1 1,1 0-1,16 23 1,-27-44-34,0 0 0,1 1 0,0-1 0,0 0 0,0-1 0,0 1 0,0 0 0,0-1 0,1 0 0,-1 1 0,1-1 0,6 2 0,-8-3-12,0-1 0,1 1 0,-1-1 0,1 0 0,-1 0-1,1 0 1,-1 0 0,1 0 0,-1 0 0,0-1 0,1 1 0,-1-1 0,1 0 0,-1 1 0,0-1 0,0 0 0,1-1-1,-1 1 1,0 0 0,0-1 0,3-2 0,5-5-7,0 0 0,-1-1 0,-1 0 0,0 0 1,0-1-1,-1 0 0,0-1 0,-1 1 0,0-1 0,7-24 0,0-7-8,12-82 0,-19 89 75,3-18-21,20-95 213,-29 147 450,9 11-588,-6-6-89,3 5-5,-1 0 1,1 1-1,-2-1 0,1 1 0,-1 0 0,5 19 0,12 62 64,-14-52-63,79 403-102,-71-333 61,-4 1 1,-5 123-1,-7-196 37,-2-1 1,-2 1-1,-1-1 0,-16 53 1,15-68-43,0-1 0,-1 1 0,-2-2 0,1 1 0,-2-1 0,0-1 0,-2 0 0,1-1 0,-19 18 0,23-27 43,0 0 1,0-1-1,-1 0 0,0-1 1,0 1-1,0-2 0,0 1 1,-1-2-1,0 1 0,0-1 1,-18 3-1,-4-2-12,-1-1 0,-44-3 1,44 0 10,25 0-6,-1 0 0,1 0 0,-1-1 0,1 0 0,-9-3 0,16 4 0,0 0 0,1-1 0,-1 1 0,1 0 0,-1 0 0,0-1 0,1 1 0,-1 0 0,1-1 0,-1 1 0,1 0 0,-1-1 0,1 1 0,-1-1 0,1 1 0,-1-1 0,1 1 0,0-1 0,-1 1 0,1-1 0,0 1 0,-1-1 0,1 0 0,0 1 0,0-1 0,0 0 0,-1 1 0,1-1 0,0 1 0,0-1 0,0 0 0,0 1 0,0-1 0,0 0 0,1 0 0,-1-1 0,1-13 0,1 1 0,1 0 0,0 0 0,1 0 0,11-24 0,-11 28 0,10-23 39,1 1 0,2 1 0,1 0 0,36-46 0,101-102 448,-144 166-457,-6 9-145,9-15-5,-10 13 82,0-1-1,-1 1 0,0-1 0,-1 0 0,1 0 0,-1 0 0,0 0 0,-1 0 0,0 0 0,0 0 0,0-11 0,-1 10-481,1-1 0,0 0 1,0 1-1,4-14 0,9-14-3041,-8 18-2449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5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12415,'1'1'926,"7"6"443,0 0 1,11 6-1,-12-8-1190,0-1-1,-1 1 0,0 0 1,0 1-1,8 8 0,-9-5-58,0-1 4,0 0 0,-1 1-1,0 0 1,4 16 0,-7-23-392,0-1 226,-1 0 1,1 0-1,0 0 1,-1 0-1,1 0 0,-1 0 1,1 0-1,-1 0 1,0 1-1,1 1 1,-1 0-109,1 0 1,0 0 0,0 0-1,0 0 1,0 0 0,0 0-1,0 0 1,4 5 0,2 5-2139,-2-1-3238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13183,'0'0'4171,"-1"2"-3930,-2 10-197,1-1 0,0 1-1,0-1 1,1 1 0,1 0-1,0-1 1,2 13 0,-1 15 2,8 81-290,-5-69 454,-3-39-178,0 0 1,0 0-1,-1 0 0,-1 0 1,-3 20-1,4-28 32,0 4 0,0-4 0,-1 4-46,0-6-197,-4-55-1394,4-3-927,1 22-2706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9727,'0'0'5486,"2"1"-4785,7 5-186,-1 0-117,1 0 0,13 13 0,-7-3-496,-12-9-222,11 11-786,-12-16 460,7 7-6008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3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45 167 5375,'-2'0'881,"-21"-5"1907,14 1 2942,4-1-5655,5 4-31,-1 1 1,1-1 0,-1 0 0,1 0 0,-1 0 0,1 1-1,-1-1 1,1 0 0,0 0 0,0 0 0,-1 0 0,1 0-1,0 0 1,0 0 0,0 0 0,0 0 0,0 1-1,0-1 1,0 0 0,0 0 0,1 0 0,-1 0 0,0-1-1,10-17 1191,-8 16-1075,3-3-128,20-27 255,6-10-58,-24 34-277,1 2 36,0 1 23,-7 5 284,1 1-413,9-4 466,1 7-297,-4 1-55,-4-1-52,4 6 52,0 2 47,-5-7-36,5 17-4,-3-4-3,-1-1 0,3 32 0,-2-10 0,-3-17-22,0 1 0,-3 29-1,0-13 26,1-22-3,-5 58 128,4-61-138,0-3-44,0-6 1,1 6 53,-1 2 32,1-2-53,0-8 1231,14 1-826,-8-4-322,-1 0 0,1 0 0,-1-1 1,0 0-1,1 0 0,4-3 0,-8 4-170,-1 0-89,4-4 290,-3 4 424,-2-1-395,11-30 244,-8 22-636,1 0 0,1 0 0,0 0 0,0 0-1,1 1 1,0 0 0,9-10 0,-7 9-488,0 0 1,-2 0-1,8-14 0,-4 4-5086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3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48 9439,'-9'-5'241,"1"0"-1,-1 1 0,0 1 0,-13-4 1,19 6 61,-2 0 10,4-2 51,8-2 1808,-4 4-2159,-1-1 1,0 1 0,1 0 0,-1 0 0,1 0 0,-1 0 0,1 0-1,-1 1 1,6-1 0,-4 1 47,-2-1 98,0 1-11,6-2-56,-4 1-25,16 3 30,-18-2-200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3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7679,'0'0'7440,"2"0"-7280,1-1 28,-1 0-1,0 0 0,0 0 0,1 0 1,-1-1-1,0 1 0,2-3 1,1 0-717,-1 0 1,0 0 0,0 0 0,6-10 0,1-4-4650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3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30 207 9343,'-19'6'619,"17"-5"69,-7-3 5509,33-14-5912,-1-2-1,-1-1 0,-1 0 0,33-40 1,-38 43-211,-1 0 182,-14 15-69,0-1-118,31-37 269,-31 37-114,2 0 13,-3 2-253,0 0 0,0-1 0,0 1 0,0 0 0,1 0 0,-1 0 0,0 0 0,0-1 0,0 1 0,1 0 0,-1 0 0,0 0 0,0 0 0,0 0 0,1 0 0,-1-1 0,0 1 0,0 0 0,0 0 0,1 0 0,-1 0 0,0 0 0,0 0 0,1 0 0,-1 0 0,0 0 0,0 0 0,1 0 0,-1 0 0,0 0 0,0 0 0,1 0 0,-1 1 0,0-1 0,7 7-7,-1 3 23,-4-2-1,0-1 0,-1 0 0,0 0 0,-1 1 0,1-1 0,-2 8 0,1-4 28,0 0 0,2 13 0,0-6 27,-1 1 1,-1 0-1,-1 0 1,-1-1-1,-7 34 1,-1 19 528,8-57-689,-6 23 0,6-30-26,2-3-41,-1 6 138,-1 14 291,4-24-202,6 0-33,-8 0-18,1 0 0,0 0 0,-1 0-1,1 0 1,0 0 0,-1-1 0,1 1 0,0 0 0,-1-1 0,1 1 0,0 0 0,-1-1 0,1 1-1,-1-1 1,1 1 0,-1-1 0,1 1 0,0-1 0,1-2 6,3-1 32,-1 0 0,1-1 0,-1 0 1,0 0-1,0 0 0,0 0 0,2-7 0,5-5 14,-9 14-48,0 0-1,0 0 1,0 0 0,0 0-1,1 0 1,0 0 0,-1 1-1,6-5 1,1 0 50,-6 2 39,0-12 6,-3 15-17,11-19 312,-10 19-290,0 1 18,5-4-26,5-7-94,-11 12-50,0 0 0,0 0 0,0-1 0,0 1 1,1 0-1,-1 0 0,0 0 0,0-1 0,0 1 0,0 0 0,0 0 0,0-1 0,0 1 0,1 0 0,-1 0 1,0-1-1,0 1 0,0 0 0,0-1 0,0 1 0,0 0 0,0 0 0,0-1 0,-1 1 0,1 0 0,0 0 1,0-1-1,0 1 0,0 0 0,0 0 0,0-1 0,0 1 0,-1 0 0,1 0 0,0-1 0,0 1 0,0 0 1,0 0-1,-1 0 0,1-1 0,-2 0-110,1-1 0,0 1 1,0-1-1,0 1 0,-1-1 0,2 1 1,-1-1-1,0 0 0,0 0 0,0 0 1,0-2-1,-2-4-317,-6-10-1454,-3-1-3746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4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9567,'0'0'2404,"-1"-1"-2018,-7-4-194,6 1 730,10 2 2054,18 8-2684,-20-5-278,0 1 0,-1-1 0,1 0 0,0 0 0,0-1 0,6 0 0,-8 0-80,-1 0-2,-3 0 67,0 0 1,0 0 0,0 0-1,0 0 1,0 0-1,0 0 1,0 0 0,0 0-1,0 0 1,0 0-1,0 0 1,0 1 0,0-1-1,0 0 1,0 0-1,1 0 1,-1 0 0,0 0-1,0 0 1,0 0-1,0 0 1,0 0 0,0 0-1,0 0 1,0 0-1,0 0 1,0 0 0,0 0-1,0 0 1,0 0-1,0 0 1,0 0 0,0 0-1,0 0 1,0 0-1,0 0 1,0 1 0,0-1-1,0 0 1,0 0-1,0 0 1,0 0 0,0 0-1,0 0 1,0 0-1,0 0 1,0 0 0,0 0-1,0 0 1,0 0-1,0 0 1,0 0 0,0 0-1,0 1 1,0-1-1,0 0 1,31 7-145,-20-5 167,-9-1 764,-25-3-514,-24 0-184,35 2-24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4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 18047,'0'0'128,"2"0"-61,34 0-246,-24 0 179,2 0 0,-1-2 0,7-3 42,-18 4 0,1 0 672,-5 1-1046,-16-3 659,11 1-298,0 1-1,-1 0 0,1 0 0,-10 1 0,-15-1 482,31 1-395,-8 0-599,34 2 865,-14-1-330,-9-1 622,-4 0-1101,-10 4 519,10-3-102,-13 5 305,14-5-352,13 5-988,12 2-1170,-12-2-3926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4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3839,'0'2'8486,"5"28"-6805,2 44 0,-3-16-1095,-2-25-429,-4 44 1,1-34-120,2 43 14,-1 52 13,-1-128-54,1-8 82,7-25-630,0-26 93,4-39 293,-8 34 735,20-97-1,28-50 494,-47 179-877,-3 21-61,0-3 77,-1 4-183,0 0 0,-1 0-1,1-1 1,0 1 0,0 0-1,0 0 1,0-1 0,1 1-1,-1 0 1,0 0 0,0 0-1,0-1 1,0 1 0,0 0-1,0 0 1,0-1 0,0 1-1,0 0 1,0 0 0,1 0-1,-1-1 1,0 1 0,0 0-1,0 0 1,0 0 0,1 0-1,-1 0 1,0-1 0,0 1-1,0 0 1,1 0 0,-1 0 0,0 0-1,1 0 1,3 2-30,1 1 0,-1 0 0,0 0 1,0 0-1,0 0 0,0 1 0,-1 0 0,1 0 1,-1 0-1,0 0 0,0 0 0,0 1 0,-1-1 0,4 8 1,4 12-70,11 37 1,-19-57 79,50 226 39,-46-200-81,-6-26 19,5 10 46,-3-9-16,-2-4-57,0 0 0,1-1-1,-1 1 1,0 0 0,1 0-1,-1 0 1,0-1 0,1 1 0,-1 0-1,1-1 1,-1 1 0,1 0-1,-1-1 1,1 1 0,0 0-1,-1-1 1,1 1 0,0-1 0,0 1-1,-1-1 1,1 0 0,0 1-1,0-1 1,-1 0 0,1 0-1,0 1 1,0-1 0,0 0 0,0 0-1,-1 0 1,1 0 0,0 0-1,0 0 1,0 0 0,0 0-1,-1 0 1,1 0 0,0-1 0,1 0-1,5-2-287,-1 0 0,0-1-1,-1 0 1,1 0 0,-1 0-1,1-1 1,-1 0 0,-1 0-1,1 0 1,-1-1 0,5-8-1,-3 2-1151,-2-3-3248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13 850 11679,'-3'-10'743,"0"0"-1,1-1 0,0 1 0,1 0 1,0-1-1,1 1 0,0-1 1,0 1-1,3-17 0,4-10-439,16-47-1,-11 42 233,132-377 986,-98 296-153,-37 100-1068,-8 21 1043,1 2-1289,3 1-87,0 0 0,0 0 0,0 0 0,0 0 0,0 1 0,0 0 0,0 0 0,0 0 0,-1 1 0,1-1 0,-1 1 0,6 5 0,5 5 22,27 28 1,-21-17 55,0 1 1,18 32-1,29 60 79,-32-52-99,-12-20-25,27 71 0,-43-95 0,-7-16 0,10 16 0,-9-16 37,19 19-29,-20-22-97,22-8-4663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4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10783,'0'0'3376,"2"0"-2670,3-2-223,25-3 1011,-14 3-892,28-8 1,-24 5-167,36-4 0,-53 9-406,-1-1 0,1 0 0,0 0-1,-1 0 1,1 0 0,-1 0 0,1-1-1,-1 1 1,1-1 0,-1 1 0,3-4-1,17-19-856,-20 22 648,-1 1 102,2-6-614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4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12 145 7039,'0'0'4304,"-2"-1"-3560,2 1-656,-1 0 0,1 0 0,-1 0 0,1-1 0,-1 1-1,1 0 1,-1 0 0,1-1 0,-1 1 0,1-1 0,0 1-1,-1 0 1,1-1 0,-1 1 0,1-1 0,0 1 0,-1-1-1,1 1 1,0-1 0,0 1 0,-1-1 0,1 1 0,0-1-1,0 1 1,0-1 0,0 0 0,0 1 0,0-1 0,0 1-1,0-1 1,0 1 0,0-1 0,0 0 0,0 1 0,0-1-1,1 0 1,1-4-140,0 1 0,0-1-1,0 1 1,5-6 0,5-9 218,-9 13-85,1 0 1,0 0-1,8-9 1,-1 0 439,-10 13-288,0 0 20,0-1-166,9-11 321,-8 13-489,-1-1 106,3-4 106,-3 5 850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10879,'1'-6'139,"-1"0"-1,1 0 0,0-1 0,1 1 1,0 0-1,0 0 0,0 0 0,1 0 1,-1 1-1,1-1 0,5-6 0,5-6 15,28-30-1,13-7-52,30-35 42,-26 31-241,-49 52 465,-8 6-235,1 0 0,0 0-1,0-1 1,-1 1 0,1 0 0,-1-1-1,1 1 1,-1-1 0,2-1-1,-2 1 252,5 32-520,-6-6 294,5 43 0,-2-43-129,0 38 0,-2-21 32,1 0 1,13 69-1,6 1-377,-21-109 476,1 1-24,0-1-117,0 17-20,-1-17-65,0 0-300,-1 7 336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8575,'-48'34'3953,"16"-13"-2270,14-7-1273,1 0-1,1 1 0,-26 31 1,34-36-285,1 1 1,1 0-1,0 1 1,-7 16 0,13-27-168,-5 25-978,4-24 764,2 0 31,1 6 124,-2-6 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343 481 6399,'1'-1'1208,"24"-33"4251,-21 30-5292,0 0 0,-1 0 1,2 0-1,-1 0 0,0 1 0,1-1 1,0 1-1,7-3 0,3-3 61,-10 6-416,1 0 0,0 1 0,1-1 0,-1 1 0,0 1-1,1-1 1,-1 1 0,1 1 0,-1-1 0,1 1 0,10 1 0,-7-1-13,-9 0 68,0 0 0,0 0 0,0 0 0,0 0 0,0 0 0,-1 0 1,1 0-1,0 0 0,0 1 0,0-1 0,0 0 0,0 1 0,0-1 1,-1 1-1,1-1 0,0 1 0,0-1 0,-1 1 0,1-1 0,0 1 1,-1 0-1,1-1 0,0 1 0,0 1 0,-1-1 16,1 0 1,-1 1-1,1-1 0,-1 1 0,0-1 0,0 1 0,0-1 1,0 1-1,0-1 0,0 1 0,0-1 0,0 1 0,-1 1 1,-1 4-96,0-1 0,0 0 1,0 0-1,-1 0 1,-4 7-1,-21 28 10297,29-54-8313,3 7-1737,-1 1 0,1-1-1,0 1 1,0 0 0,0 0 0,1 0-1,9-8 1,4 0-883,21-11-1,-27 17 261,-1 0-1,0-1 1,0 0-1,0 0 1,-1-1-1,10-11 1,-11 9-651,2 0-2868</inkml:trace>
  <inkml:trace contextRef="#ctx0" brushRef="#br0" timeOffset="1">709 311 9023,'-1'1'587,"-3"2"9,1 0 0,-1 0 0,1 0 0,0 1 0,-4 7 0,6-10-520,0 0 1,1 0 0,-1 0 0,1 0 0,-1 1 0,1-1-1,-1 0 1,1 0 0,0 1 0,0-1 0,0 0 0,0 0-1,0 1 1,0-1 0,0 0 0,0 1 0,0-1 0,0 0 0,1 0-1,-1 1 1,1-1 0,-1 0 0,1 0 0,-1 0 0,1 0-1,0 0 1,-1 1 0,2 0 0,6 5 20,1 1 1,-1-2-1,1 1 1,0-1-1,12 5 0,-6-2-1037,-10-6 415,0 0 1,-1 0-1,1-1 0,0 1 1,1-1-1,-1-1 0,6 2 1</inkml:trace>
  <inkml:trace contextRef="#ctx0" brushRef="#br0" timeOffset="2">755 433 8735,'8'-15'477,"2"1"-1,0 1 0,0 0 0,1 0 0,1 1 0,18-15 1,-29 26-356,1 0-8,5-2-35,-5 2-137</inkml:trace>
  <inkml:trace contextRef="#ctx0" brushRef="#br0" timeOffset="3">1 588 10751,'160'-58'582,"218"-68"1108,-338 115-1595,263-80 721,-145 34-437,210-80 209,-228 68-561,-113 55 323,-23 12-315,11-10 30,-15 12-70,0 0-1,0-1 1,0 1 0,0-1-1,0 1 1,0 0 0,0-1 0,0 1-1,0 0 1,0-1 0,0 1-1,0 0 1,0-1 0,0 1 0,0-1-1,0 1 1,-1 0 0,1-1-1,0 1 1,0 0 0,0 0-1,-1-1 1,1 1 0,0 0 0,0-1-1,-1 1 1,1 0 0,0 0-1,-1 0 1,1-1 0,0 1 0,-1 0-1,1 0 1,-1 0 0,-8 0-103,-1 1 0,0 0 0,1 0 0,-1 1 0,1 1 1,0-1-1,-10 5 0,-7 2-859,-26 6-3861</inkml:trace>
  <inkml:trace contextRef="#ctx0" brushRef="#br0" timeOffset="4">378 808 12511,'24'0'139,"0"0"1,0-2-1,0-1 0,33-8 0,92-35 1421,-72 14-916,136-78-1,-36 15-90,-127 71-414,27-12 57,-1-3 0,76-54 0,15-36-418,-135 101-408,-1-2-1,50-64 1,-55 59-4848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9471,'0'0'5038,"1"-2"-4694,3-6-126,-2 2-150,1 1 1,0 0-1,1 0 1,-1 0-1,1 0 1,0 0-1,0 1 1,8-7-1,-6 5-74,16-15-27,2 1-1,0 1 0,30-19 0,-8 8 151,-44 29 75,-1-1-128,5-3 0,-4 4 256,-2 4-293,1 0 0,0-1 0,0 1 0,0 0 0,0-1-1,2 4 1,5 12-23,-4 27-4,2-9-6,-2 0-1,1 51 1,4 42 393,-2-50-409,-4-40-186,-2-6 117,-1-27 100,0 1 0,0-1 0,0 1 0,1 0 0,0-1 0,0 1 0,1-1 0,0 1 1,5 10-1,-6-13-103,1 4 20,-1-6 34,-1-1 48,0 0 0,0-1 0,0 1 1,0 0-1,0-1 0,1 1 1,-1 0-1,0-1 0,0 1 1,1 0-1,-1-1 0,0 1 0,1-1 1,-1 1-1,1 0 0,-1-1 1,1 1-1,-1-1 0,1 1 1,-1-1-1,1 0 0,-1 1 0,1-1 1,-1 0-1,1 1 0,0-1 1,-1 0-1,1 1 0,0-1 1,0 0-17,0 0 9,0-1 0,0 1-1,0-1 1,0 1 0,0-1 0,0 1 0,0-1-1,-1 0 1,1 1 0,0-1 0,0 0 0,-1 0 0,1 1-1,0-1 1,-1 0 0,1 0 0,0-1 0,0 0-1,3-5 82,1-1 0,-1 0 0,0 0 0,-1 0 0,0-1 0,2-10 0,-3 15-18,6-10 28,-9 8-80,1 2 2,6-19 60,-4 14-10,0 3 5,-1-9-158,-1 11-22,1 0 0,-1 0-1,1 0 1,0 0 0,2-7 0,0-2-310,-2 3-872,0 1 0,-2-17 0,0 4-248,1 11-2483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10975,'0'0'7452,"1"2"-7224,-1 0-213,0-1-1,0 0 0,0 0 1,0 1-1,1-1 0,-1 0 1,1 0-1,-1 0 0,1 1 1,-1-1-1,1 0 0,-1 0 1,1 0-1,1 1 0,1 1-5,-2-1-9,0 0 0,0 0 0,0-1 0,0 1 0,1 0 0,-1-1 0,1 1 0,-1-1 0,1 0 0,0 1 0,-1-1 0,1 0 0,0 0 0,4 2 0,-1-1 0,-3-1 0,-1 0 0,0 0 0,0-1 0,0 1 0,1 0 0,-1-1 0,0 1 0,0-1 0,1 1 0,-1-1 0,1 0 0,2 1 0,0-1 0,-1 1 5,1 0 0,0 0 0,0 0-1,0-1 1,0 1 0,0-1 0,0 0 0,4-1-1,4 0 17,-8 2-193,0-1 0,1 1-1,-1-1 1,0 0 0,0-1 0,0 1-1,1-1 1,-1 0 0,0 0 0,0 0-1,0 0 1,7-4 0,-1 0-1913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10111,'0'0'1618,"2"-1"-1338,8-5-92,-1 0 0,1 1 0,1 0 0,-1 1 1,20-6-1,58-7 73,-77 14-40,-1 1 0,20-9 0,11-2 259,-37 12-461,1 0 8,-1-1 1,1 1 0,0-1 0,-1 0-1,1 0 1,-1 0 0,5-4-1,-5 4-26,18-5 2495,-22 6-2416,-2-7-85,1 7-111,-5-2-1567,5 3 1538,0-1 0,0 1 0,0 0-1,1 0 1,-1-1 0,0 1 0,0 0-1,0-1 1,1 1 0,-1-1 0,0 1-1,0-1 1,1 0 0,-1 1 0,0-2-1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238 338 10495,'-28'6'174,"4"-1"675,-38 12 1,56-15-734,-1 1-1,0 0 1,1 1-1,0-1 1,0 1-1,0 0 1,0 1 0,1-1-1,-1 1 1,-4 6-1,4-3-34,0 0 0,1 0-1,0 1 1,1-1 0,0 1 0,0 0-1,1 0 1,-4 18 0,3-9-43,2 0 1,0 0-1,2 34 0,0-39-37,1 1 1,1-1-1,1 0 0,0 0 0,0 0 0,9 21 0,-9-28-7,0 0 0,0 0 0,0 0 0,1-1-1,-1 0 1,2 1 0,-1-1 0,0-1 0,1 1 0,0-1-1,0 1 1,0-1 0,1-1 0,-1 1 0,11 4 0,-10-7 1,0 1 0,0-1 0,0-1 1,0 1-1,0-1 0,0 0 0,0-1 0,0 1 1,11-3-1,-4 1 11,-1-1 51,-1 0-1,0 0 1,0-1-1,-1-1 1,1 1-1,12-9 1,20-8-209,-28 13 64,1 0 0,22-18 0,-17 12 168,-17 11-79,0 0 0,0-1 0,-1 1-1,1-1 1,-1 0 0,0 0 0,0 0-1,0 0 1,0 0 0,-1-1 0,1 1-1,-1-1 1,0 0 0,-1 1 0,1-1-1,-1 0 1,0 0 0,0 0 0,-1 0 0,1 0-1,-1 0 1,0 0 0,-1 0 0,1 0-1,-1 0 1,0 0 0,-2-6 0,-1 2-1303</inkml:trace>
  <inkml:trace contextRef="#ctx0" brushRef="#br0" timeOffset="1">41 680 10943,'1'-1'522,"71"-54"2359,-10 6-1553,9-5-454,-46 33-726,2 2-1,0 0 1,1 1-1,45-20 1,50-11-1128,-114 46-76,0 1 0,15-3 0</inkml:trace>
  <inkml:trace contextRef="#ctx0" brushRef="#br0" timeOffset="2">1020 1 9631,'-14'9'370,"1"0"0,0 2 0,1-1-1,0 2 1,1 0 0,0 0 0,1 1 0,-10 14-1,16-19-310,0 0-1,1 1 1,-1-1-1,2 1 0,-4 11 1,-4 48 237,7-43-263,1-6-25,1 0 0,1 0 0,1 0 0,1-1 0,0 1 0,2 0 0,5 19 0,-6-27 53,0-1-1,1 0 1,0 0 0,0 0-1,7 10 1,-9-17-36,0-1 0,0 1-1,0-1 1,0 0 0,0 0 0,0 0 0,1 0 0,-1 0-1,1 0 1,-1-1 0,1 1 0,0-1 0,0 0-1,-1 0 1,1 0 0,0 0 0,0 0 0,0 0 0,0-1-1,0 0 1,0 1 0,6-2 0,0 1-22,-1-2 0,1 1 1,-1-1-1,1 0 0,-1-1 1,0 0-1,8-4 0,52-32-71,-56 32 25,-8 4-66,-1 1 0,1-1 0,0 0 1,-1 0-1,0 0 0,0 0 0,0-1 1,0 1-1,0-1 0,0 0 0,-1 1 0,0-1 1,0-1-1,0 1 0,0 0 0,-1 0 1,0-1-1,0 1 0,0-1 0,1-7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11583,'2'1'231,"5"9"17,0 0 0,0 1-1,-1-1 1,0 1 0,0 1 0,-2-1 0,7 21 0,-10-30 592,0 0-750,4 4-50,-4-4-105,7 3-763,-5-4-1752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12895,'0'0'3484,"1"2"-3074,41 168 1374,-28-111-1775,-2 0 0,-2 2 1,2 78-1,-21 183 99,8-307-98,-61 531 716,55-509-806,-1-2 0,-2 1 0,-1-1 0,-1-1 0,-25 48 0,36-81 89,0 1 1,0 0-1,0-1 0,-1 1 0,1 0 1,0-1-1,0 0 0,-1 1 1,1-1-1,-1 0 0,0 1 1,1-1-1,-1 0 0,0 0 1,1-1-1,-1 1 0,0 0 1,0 0-1,-2 0 0,1-1-6,0 0 0,0 0-1,0 0 1,0 0 0,0 0 0,0-1-1,0 0 1,1 1 0,-1-1 0,0 0-1,-4-2 1,-4-4-9,0 1 0,0-1-1,1-1 1,-16-14 0,0-4 234,-40-52 0,48 51-70,1 0-1,2-1 1,0-1 0,-13-41 0,18 45-131,-9-22-13,-34-91 50,44 111-54,2 0 0,1 0-1,-4-35 1,9 44-10,2 0 0,2-20 0,0-2 0,-4 34-11,0 0-11,7-14 26,-3 14 137,-1 0 1,1 0-1,0 0 0,0 1 1,1-1-1,4-5 0,-7 10-88,1 0 0,-1 0 0,1 0 0,0 0 1,-1 0-1,1 0 0,0 0 0,-1 1 0,1-1 0,0 1 0,2-1 0,12-5 98,-10 2-136,0 0 1,1 0-1,0 1 0,-1 0 0,1 0 1,1 0-1,-1 1 0,0 0 1,0 1-1,1-1 0,-1 1 0,1 1 1,-1 0-1,1 0 0,-1 0 0,1 1 1,-1 0-1,1 0 0,13 5 0,-6-1 7,0 0 0,-1 1 0,1 1 0,-1 0-1,14 10 1,369 267-86,-377-266 77,-1 0 0,0 1 0,-2 1-1,19 27 1,-29-37-13,-2 1 0,0-1-11,-4-8 22,-1-2-9,0 0 0,1 0 1,-1 0-1,0 0 0,0 0 0,0 1 0,0-1 0,0 0 0,1 0 0,-1 0 1,0 0-1,0 0 0,0 0 0,0 0 0,0 1 0,0-1 0,0 0 0,0 0 1,1 0-1,-1 0 0,0 0 0,0 1 0,0-1 0,0 0 0,0 0 0,0 0 1,0 0-1,0 1 0,0-1 0,0 0 0,0 0 0,0 0 0,0 1 0,0-1-4,0 0 0,0 1 0,0-1 0,0 0 0,0 1-1,0-1 1,0 0 0,0 1 0,0-1 0,0 0-1,0 1 1,1-1 0,-1 0 0,0 0 0,0 1-1,0-1 1,1 0 0,-1 1 0,0-1 0,0 0 0,1 0-1,-1 0 1,0 1 0,0-1 0,1 0 0,-1 0-1,0 0 1,1 0 0,-1 1 0,4-1-210,-1 1 1,1-1-1,-1 0 0,1 0 1,-1 0-1,1 0 1,-1-1-1,1 1 1,-1-1-1,1 0 0,4-2 1,-1 0-565,0 0-1,-1-1 1,0 0 0,12-8 0,-3-2-5283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2679 11199,'0'0'2494,"2"0"-2324,11 1-57,-1 1 0,1 0-1,-1 1 1,0 1 0,22 9-1,-31-12-111,0 0-1,0-1 0,0 1 0,1-1 1,-1 0-1,0 1 0,0-1 0,0-1 1,5 0-1,-1 1 21,3-1 6,-1-1-1,0 0 1,1 0 0,-1-1-1,17-7 1,42-25 31,-48 24-26,30-15-20,19-11-28,102-65-71,111-71 816,76-37 963,-187 110-971,-53 29-362,-91 56-292,0 2 0,0 1 0,1 1 1,1 1-1,0 2 0,36-7 0,-48 13-50,1 0 1,-1 0-1,0 2 0,1 0 1,-1 1-1,0 1 1,1 0-1,-1 2 1,0 0-1,-1 0 0,1 2 1,18 8-1,84 59 161,-84-49-75,67 33 0,-72-44-88,1-2 0,0-1-1,0-1 1,1-2 0,0-1-1,1-1 1,0-2 0,-1-1-1,1-2 1,0-1 0,44-8-1,7-4-73,-2-5 0,0-3 0,-1-3 0,82-38 1,222-114 362,-46 21-282,-266 121-22,0 3 0,2 4 0,89-21 0,-86 30 33,281-56 632,-191 57 5,-20 3-988,-61 3 114,116-19-31,-95 8 226,121-27 7,-4-17 2,12-33 0,-142 58 11,54-27 52,89-35-1,-31 43-62,32-12 0,-127 33 83,146-32-1,120-3-116,-145 36 3,51-9 162,-168 20 86,131-49-1,-197 57 94,-1-2 0,55-32 0,85-66 1165,-185 116-1501,103-75-249,-90 63 321,1 2 1,28-17-1,-44 29 7,-3 3-397,-2 9-336,0 1 1,-1-1-1,-1 1 1,1-1-1,-2-1 0,0 1 1,-10 13-1,4-7-5739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5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10495,'0'0'731,"-1"2"-318,-6 15 595,-10 34 0,8-21-528,-2 6 80,-7 49 0,14-65-441,2 0-1,1 0 0,0 0 1,3 22-1,-1-38-54,2 7-10,0-1-33,-2-8 71,1-5-251,8-13 80,0-1-1,-1 0 0,0 0 1,9-32-1,11-21-66,0 12 322,42-62-1,-70 119 1122,2 15-1278,0 10 253,-2 44 1,0-4 507,2-31-753,1 0 0,10 33-1,-14-64 150,1 0-65,8 35-739,-8-35 401,1-4-1792,-1 2 1849,-1-1 1,1 0-1,-1 1 1,1-1-1,-1 1 1,0-1-1,1 0 1,-1 1-1,1-2 1,3-12-5045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6:0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10751,'0'0'5006,"2"1"-4844,5 5-10,-5-4-34,1-1-20,10 5 2,-6-3 18,0 0 1,0-1 0,-1 0 0,2 0-1,-1 0 1,8 0 0,12-1 106,22 4 45,-45-5-266,0 1 0,0 0 0,-1 1 0,1-1 0,0 0 0,0 1 0,-1 0 0,1 0 0,5 4 0,-7-3-20,1-1 0,-1 1 0,0 0 0,0-1 0,0 1 0,0 0 0,0 1 0,-1-1 0,1 0 0,-1 0 0,0 1 1,0-1-1,0 0 0,0 1 0,0 5 0,0 5-63,-1-1 1,-2 23-1,1-17-16,-2 73-136,-1 35-379,-21 161-661,24-267 1082,4 35 0,0-2-230,-1 5-260,0 23 46,-2-78 655,0-1-1,-1 0 1,1 0 0,-1 0-1,1 0 1,-1 0-1,0 0 1,0-1 0,-1 1-1,1 0 1,0 0 0,-1-1-1,0 1 1,0-1 0,1 1-1,-1-1 1,-4 3 0,4-3 4,-3 3 22,0 0 0,-1 0-1,0 0 1,0-1 0,0 0 0,-1-1 0,1 1 0,-1-1 0,0 0-1,0-1 1,0 0 0,0 0 0,0 0 0,0-1 0,-1 0-1,-8 0 1,-4-1-993,-2 0-3782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6:0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24 117 8703,'15'-9'454,"0"-1"0,22-17 0,-22 15 1027,32-18 0,-32 20-994,20-9 20,-37 33-561,-8 8-36,-17 30 0,-4 10-67,2 17 47,-26 109-1,50-168 76,-32 173 20,34-173 19,1 0-1,1 32 1,1-51-1,0 0-1,0-1 1,0 1 0,0 0-1,0-1 1,0 1 0,0 0-1,1-1 1,-1 1 0,0 0 0,0-1-1,1 1 1,-1-1 0,0 1-1,1-1 1,-1 1 0,1 0-1,1 1 3,6 7-5,-5-7 3,0-1-1,0 0 1,0 0-1,0 0 1,0 0-1,0 0 1,0 0-1,0-1 0,0 0 1,1 1-1,-1-1 1,5-1-1,39-6 30,-21 2 259,0-2 0,47-20-1,30-13 114,-99 38-356,-3 2-21,0-1-1,0 1 1,1 0 0,-1-1-1,0 1 1,0 0-1,1 0 1,-1 0 0,0 0-1,0 0 1,1 0-1,-1 0 1,0 0 0,0 1-1,1-1 1,-1 0-1,0 1 1,0-1 0,0 1-1,1-1 1,-1 1-1,0 0 1,0-1 0,1 2-1,-1-1-80,1 0 151,0 0-1,-1 0-89,0 0 0,0-1 0,-1 1-1,1 0 1,0 0 0,0-1 0,0 1-1,-1 0 1,1 0 0,0 0 0,-1 0-1,1 0 1,-1 0 0,1 0 0,0 2-1,-1-1 25,1 0 750,-5 10-881,4-11 46,0 0-1,-1 0 1,1-1-1,-1 1 1,1 0-1,-1-1 0,0 1 1,1 0-1,-1-1 1,0 1-1,1-1 1,-1 1-1,0-1 1,0 1-1,1-1 0,-1 0 1,0 1-1,0-1 1,0 0-1,1 0 1,-1 1-1,0-1 1,0 0-1,0 0 1,0 0-1,0 0 0,0 0 1,1 0-1,-1 0 1,0-1-1,0 1 1,0 0-1,-1-1 1,-9-6-5176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6:0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11775,'0'0'2660,"2"0"-2592,31-8 76,-31 7-329,-1 3-1259,7 7-3271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6:0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12159,'-2'2'216,"-19"41"1012,-19 58 0,-6 14-1553,45-113 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7:5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10303,'0'0'6482,"2"0"-6192,16 1-206,1-1-1,-1-1 0,0-1 1,1-1-1,30-8 0,12-2-32,240-51 1782,-270 57-1661,0 2-1,-1 1 1,1 1-1,46 3 1,-63 1-162,-4 0 1,-8 0 308,-3-12-1066,-2-1-830,-4-2-5037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7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6271,'-12'17'0,"5"-8"0,0-1 0,-4 5 176,-4 7 40,3-5 8,3-4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7:5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9023,'-1'8'398,"-1"6"129,1 0 0,0 0 1,1 0-1,0 1 0,1-1 1,0 0-1,7 27 0,31 97 385,-21-71-762,-10-33-116,4 54 1,-4-24-22,0-5 34,0 71 0,-1-39 32,-1-9 339,8 82 921,-7-73-1175,2 11-151,-2-46 117,-5-32-12,9 34 1,-7-37-33,-3-16-42,0-1 0,0 1-1,0 0 1,0-1 0,1 1 0,4 8 0,-5-12 9,12 6-227,-12-7 169,1 1-1,-1-1 1,1 1 0,-1-1 0,1 0 0,0 0 0,-1 0 0,1 1 0,-1-2 0,1 1 0,-1 0 0,1 0 0,-1 0 0,1-1 0,-1 1 0,1-1 0,2 0 0,2-2-2,0 1 77,0 0 0,-1 0-1,1-1 1,-1 0-1,1 0 1,-1 0 0,7-6-1,34-32 727,-32 27-703,126-120-83,-74 63-24,-46 48-60,-14 16 40,0 0 0,11-9 1,-16 15-87,1-1-1,0 1 1,0-1-1,-1 1 1,1-1 0,-1 0-1,0 1 1,1-1 0,-1 0-1,0 0 1,0 0 0,0 0-1,0 0 1,1-4 0,-2-7-5958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7:5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 9599,'-9'-2'47,"-29"-4"2386,-56-1-1,92 7-1802,-11 4 194,-5 7 362,17-10-759,7 11-239,-5-10-175,1 0 0,0 0 0,0 0 0,0 0 0,0 0 1,0-1-1,0 1 0,0-1 0,1 0 0,-1 1 0,1-1 0,-1 0 0,1 0 1,-1 0-1,1-1 0,-1 1 0,1-1 0,3 1 0,7 0 32,-1-1 0,21-2 0,-20 1-44,185-4 240,-91 4-226,-48-4-49,108-22 0,-119 18 78,-21 2-44,-16 4-3,1 0-1,21-2 1,-28 5-40,5 0 32,2 4 11,-10-2-3,-1 0 0,1 0 1,0-1-1,0 1 0,-1 0 0,1 1 0,-1-1 0,0 0 0,1 0 0,-1 1 0,0-1 0,0 0 1,-1 1-1,1-1 0,0 1 0,-1-1 0,0 1 0,1 3 0,-1 8-68,0-1 0,-2 19 0,0-13-13,-8 120-219,-6 105-134,18 1 249,0-215 178,13 109-236,-10-110 216,0 0 0,-2 0 0,-1 0-1,-1 1 1,-7 57 0,5-82 31,0 1-1,0-1 1,-1 1 0,0-1-1,0 1 1,0-1 0,-1 0-1,0 0 1,0 0 0,0-1-1,-6 8 1,-6 3 153,11-10-97,-1 0-1,0-1 1,-7 6 0,-36 28 229,34-26-189,-1 0-1,-21 13 1,23-18-31,-10 7-41,-1-1-1,-50 19 1,65-29-77,1-1-1,-1 0 0,1-1 1,-1 1-1,1-2 1,-1 1-1,0-1 1,0-1-1,1 1 0,-1-2 1,1 1-1,-1-1 1,-12-4-1,14 3-249,0 0-1,0 0 1,1-1 0,-9-5-1,-4-5-5261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10079,'0'0'3975,"-1"1"-3215,-2 4-573,0-1-1,1 1 1,-1 0 0,1 0 0,0 0-1,0 1 1,1-1 0,0 0 0,0 1-1,0-1 1,0 1 0,1-1 0,0 0-1,1 11 1,2 11-231,11 45 0,-12-61 124,29 106-74,-13-54 114,9 70 0,-12-42-110,-13-64-10,-3-15 0,-3-1 0,-5 2 6,5-11-10,1 0-24,1-1-54,0 1 0,0-1 0,0 1 0,0-1 0,0 0 0,0 0 0,0 1 1,-1-2-1,1 1 0,0 0 0,-1 0 0,1-1 0,0 1 0,-1-1 0,1 0 0,-1 0 1,1 0-1,-1 0 0,1 0 0,-1 0 0,1-1 0,0 1 0,-1-1 0,1 0 1,0 1-1,-1-1 0,1 0 0,0 0 0,0-1 0,0 1 0,0 0 0,0-1 0,-3-3 1,1 2-182,0-1 0,-1 1 1,1 0-1,-1 0 0,1 1 1,-1-1-1,0 1 0,0 0 1,0 0-1,0 1 0,0-1 1,0 1-1,0 0 0,-1 1 1,-4-1-1,-47-2 1155,58 5-778,0-1-1,0 1 1,0 0 0,0-1-1,0 1 1,0-1 0,1 0-1,-1 1 1,1-1 0,-1 0-1,3 2 1,-3-2-29,11 10 171,0 0-1,-1 1 1,18 24-1,23 44 34,0 0 324,-49-75-593,0-1 0,1 0 1,0 0-1,0 0 0,0-1 0,0 1 0,1-1 0,-1 0 0,1 0 0,0 0 0,0-1 1,0 0-1,0 0 0,0 0 0,9 1 0,-10-2 8,0-1-1,1 1 1,-1-1 0,0 0 0,0-1-1,1 1 1,-1-1 0,0 1 0,0-1-1,0-1 1,0 1 0,0-1-1,0 1 1,0-1 0,0 0 0,0 0-1,-1-1 1,1 1 0,-1-1 0,5-5-1,3-4 96,0-1 0,-1 0 0,-1-1 0,0-1 0,-1 1 0,7-17 0,33-97 1246,-11-23 308,-33 128-1609,-1 8-40,0-24-1,0-3-29,4 22-114,-6 18 16,-1-8-2965,-4 2-3054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4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1778 5887,'-3'6'154,"-1"0"0,0-1 0,0 0 0,-1 0 0,-8 7-1,1 0 546,-46 62 2751,17-19-1610,17-23 1260,36-32-2960,-8-1-130,0 0 1,0 0-1,-1-1 0,1 1 0,0-1 0,-1 0 1,1 0-1,-1 0 0,1 0 0,-1-1 0,0 0 1,4-3-1,0-2 5,1 0 0,-1-1-1,7-12 1,3-7 29,-2-1-1,17-43 1,15-66 561,-31 90-267,71-210 948,22-65-2182,-64 183 683,48-152 679,-22-7 557,-62 255-942,15-44 0,0-18-859,-17 68 881,-7 36 222,0 1-293,0 1 1,0 0-1,0-1 0,0 1 0,0 0 1,0-1-1,0 1 0,0 0 0,0-1 0,0 1 1,0 0-1,0-1 0,0 1 0,0 0 0,0-1 1,0 1-1,-1 0 0,1-1 0,0 1 0,0 0 1,0 0-1,-1-1 0,1 1 0,0 0 1,0 0-1,-1-1 0,1 1 0,0 0 0,0 0 1,-1 0-1,1 0 0,0-1 0,-1 1 0,1 0 1,0 0-1,-1 0 0,1 0 0,-1 0 1,0 0 12,-1 0 1,1 1 0,-1-1-1,1 0 1,-1 1 0,1 0 0,0-1-1,-1 1 1,1 0 0,-1 0-1,-3 2 23,0 1-1,1-1 1,0 1-1,-1 0 1,-3 6-1,1 2 31,0 1 0,1 0-1,0 1 1,2 0 0,-7 26 0,0-1-25,2-7-38,1 0 0,2 0 0,-3 37 0,1-14 18,5-29-55,-2 29 1,11 178-187,-2-106 226,4-20 319,-1 11 103,-6-66-932,3 0 0,11 62-1,-10-96 580,1 0-1,1-1 1,0 0 0,2 0-1,0 0 1,17 24 0,-12-20-112,-13-19 6,1 0 0,-1 0 1,1 1-1,0-1 0,0-1 1,0 1-1,0 0 0,0 0 1,5 2-1,37 15-4,-40-17 3,0-1 0,0 1 1,1-1-1,-1 0 0,0 0 0,0-1 0,1 1 0,-1-1 1,0 0-1,1 0 0,-1-1 0,0 1 0,1-1 0,-1 0 0,0 0 1,0 0-1,0-1 0,0 1 0,0-1 0,0 0 0,0 0 1,5-4-1,0-2-2,-1 0 1,1-1-1,-1 0 0,-1 0 1,13-21-1,-7 10-6,25-39-30,47-103 1,-56 102 38,56-137-78,-70 155-82,-3 0 1,13-84 0,3-165 774,-23 246-588,17-68 0,-12 67-20,-4 24-24,8-21 0,-7 23 5,7-32 1,-11 42 63,-1 0 0,1 0 0,5-9 0,-7 16 100,-1 1-1,0-6-47,0 6-50,0 6 41,-10 113 43,-5 126 146,13-160-310,0 55-50,2 9 8,2 32 342,3 75 385,-8-81-531,3-166-144,1 1-1,0-1 0,3 9 0,-4-15 38,1 1 181,-1 0 18,1 6-24,-1-6 446,0-1-623,0 0 0,0 1-1,0-1 1,0 0 0,0 0-1,0 1 1,-1-1 0,1 0 0,0 0-1,-1 1 1,1-1 0,-1 0 0,0 0-1,0 1 1,-16 12-386,-5 0 212,-14 10-462,36-23 513,-1-1-1,1 0 0,-1 1 1,1-1-1,0 0 1,-1 1-1,1-1 0,0 1 1,-1-1-1,1 0 1,0 1-1,0-1 1,-1 1-1,1-1 0,0 1 1,0-1-1,0 1 1,0 0-1,-1 1-916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11231,'0'0'4098,"0"3"-3413,15 268 1130,-13-240-1773,1-5-39,5 27-16,-8-39-105,0-12-10,-4-3-2487,2 0 2325,0 0-1,0 0 0,0 0 0,0 0 1,0 0-1,0 0 0,-2-2 0,4 3 131,-9-7-4467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12 235 3071,'0'0'1391,"-1"2"194,-1 4-1087,0 1-1,0 0 0,1 0 0,-1-1 0,1 1 1,1 0-1,0 0 0,0 0 0,0 0 0,0 0 1,1 0-1,1 0 0,-1 0 0,1-1 0,4 11 1,5 9-75,0-1 1,24 37 0,-27-49-251,-3-5-73,0-1 1,0 0-1,1 0 0,0 0 0,0-1 0,1 1 0,7 4 1,-12-10 185,12 2 233,-9-5-465,-1 1-1,0-1 1,0 0 0,0 0 0,0-1-1,0 1 1,0-1 0,-1 0-1,1 0 1,-1 0 0,0 0 0,0-1-1,5-6 1,4-7 301,16-32-1,-25 44-318,12-24 280,0-1-1,-2 0 1,-2-1-1,-1 0 1,8-39 0,-14 47-400,1 2 1,14-37-1,-14 46-356,0 1-1,1 0 0,0 1 0,0-1 0,2 1 0,11-13 1,-10 12-1451,-2 2-3736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11903,'0'0'2466,"0"2"-1606,0-1-821,-4 13 570,2 0 1,-1 1-1,2 0 1,0 15-1,-3 140-382,1-100-194,2-40-25,1 1-13,-2 1 1,-2-1-1,-11 53 1,14-82-391,-1-3-768,-4-1 574,0-1 1,0 1-1,0-1 0,1-1 0,-1 1 1,-5-5-1,0-4-4202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11 434 8799,'0'0'1324,"-1"2"-582,-1 5-376,0-1 0,0 1-1,1-1 1,0 1 0,0 0 0,1 9 0,3 45 877,-1-37-1007,2 0 1,1-1 0,13 40 0,-14-50-136,1-1 0,1-1-1,0 1 1,1-1 0,0 0 0,0-1 0,1 1-1,16 14 1,-20-21-160,0 0 0,0-1 0,0 1 0,1-1-1,0 0 1,0 0 0,0-1 0,5 3 0,-8-4 73,0-1 0,0 1 1,0-1-1,0 0 0,0 0 0,0 0 1,0 0-1,0 0 0,0 0 1,0 0-1,0-1 0,0 1 1,-1-1-1,1 1 0,0-1 0,0 0 1,0 0-1,0 0 0,-1 0 1,1 0-1,-1 0 0,1 0 0,0-1 1,-1 1-1,0 0 0,3-3 1,7-11 203,-1 0 0,0-1 0,-1 0 1,11-30-1,-6 16 177,0 0-27,-1-1 0,-2 0 0,-1-1 0,-2-1 0,9-63 0,-14 71-512,11-39 0,-14 62-432,1 0-1,-1 0 1,1 0-1,0 0 1,0 0-1,0 1 1,0-1-1,0 0 1,0 0-1,3-2 1,4-5-4411</inkml:trace>
  <inkml:trace contextRef="#ctx0" brushRef="#br0" timeOffset="1">658 1 11295,'0'0'0,"5"13"0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28 17663,'1'21'31,"-1"1"0,-6 39-1,4-41 113,0 0 0,1 1 0,3 25 0,-1-36-64,0 24 140,-1-22-181,1-1 40,-1-9 84,0-15-3634,0 2 2734,-1 0 0,0 1 0,-1-1 0,-3-12 0,4 20 670,0-1-1,-1 1 0,1 0 0,-1 0 1,0-1-1,1 1 0,-2 0 0,1 1 0,0-1 1,0 0-1,-1 1 0,0-1 0,1 1 1,-1 0-1,0 0 0,0 0 0,0 0 1,0 0-1,-7-2 0,9 3 94,-1 1 1,1-1-1,-1 1 1,1 0-1,-1-1 1,0 1-1,1 0 1,-1 0-1,1 0 1,-1 0-1,1 0 1,-1 1-1,0-1 1,1 0-1,-1 1 1,1-1-1,-1 1 1,1-1-1,-3 2 1,2 0 42,0-1 1,0 1-1,0 0 1,0 0-1,1 0 0,-1 0 1,1 0-1,-1 0 1,1 0-1,0 0 1,-2 3-1,0 3 156,1-1 0,0 1 0,0 0 0,0-1 0,1 1 0,-1 15 0,3-6-96,0-1-1,1 0 1,1 0 0,0 1 0,1-2 0,1 1 0,0 0 0,1-1 0,1 0 0,0-1-1,1 1 1,16 19 0,-22-31-42,0 0 0,1 0 0,0-1 0,0 1 0,-1-1 0,2 0 0,-1 0-1,0 0 1,0 0 0,0 0 0,1-1 0,-1 0 0,1 1 0,4 0 0,-1-1 143,1 0 0,0-1 0,-1 0 1,1 0-1,10-2 0,-17 2-193,0 0-1,0-1 0,1 1 0,-1-1 1,0 1-1,1-1 0,-1 1 1,0-1-1,0 0 0,0 0 1,0 1-1,0-1 0,0 0 1,0 0-1,0 0 0,2-2 1,8-19 165,-10 20-155,8-20 348,-2 0 0,-1 0 1,6-33-1,0-3 341,-5 31-536,-1-2-293,2-1-1,1 1 1,1 0-1,22-41 1,-18 47-1953,33-39-1,-38 55 441,-7 7 969,9-2-4541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0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11999,'-3'13'400,"1"0"0,1-1-1,0 1 1,1 0-1,0 0 1,1 0 0,3 16-1,1 28 652,-3-23-827,1 1 0,2 0 0,2-1 0,15 49 0,-2-4-74,-15-57-20,0 0 1,2 0 0,13 32-1,-19-52 1158,-6-15-1512,-5-2-522,0 0 0,-1 1-1,-1 0 1,0 0 0,-1 1-1,0 1 1,-18-13 0,30 24 637,-1 0 0,0 0 0,0 0 1,0 0-1,1 1 0,-1-1 1,0 0-1,0 1 0,0 0 0,0-1 1,0 1-1,0 0 0,0 0 1,0 0-1,0 0 0,0 0 0,0 1 1,0-1-1,0 1 0,0-1 0,0 1 1,0-1-1,0 1 0,0 0 1,1 0-1,-1 0 0,0 0 0,1 1 1,-1-1-1,1 0 0,-1 1 1,1-1-1,0 1 0,-3 2 0,-1 4 274,0-1 0,1 1 0,0-1-1,0 1 1,1 0 0,0 0-1,0 1 1,-2 14 0,2-5 287,1 0 1,1 0-1,0 22 0,3-25-207,-1 1 0,2 0-1,0-1 1,1 0 0,6 19-1,-8-32-215,-1 0 0,0-1 0,1 1 0,-1 0 0,1 0 0,0-1 0,-1 1 0,1-1 0,0 0 0,0 1 0,0-1 0,0 0 0,3 1 0,0 1 29,-2-2 14,0 0 0,1 1 0,-1-1 0,1 0 0,-1-1 0,1 1-1,-1-1 1,1 1 0,-1-1 0,1 0 0,0 0 0,-1-1 0,1 1 0,-1-1 0,1 0-1,-1 0 1,1 0 0,-1 0 0,5-2 0,2-2 171,-1 0 0,1-1-1,-1 0 1,0-1 0,9-7 0,-8 5-31,-1-1 0,0 0 0,0-1 1,-2 1-1,1-1 0,11-24 0,26-77 230,-13 28-514,-11 44-1504,1 1 1,42-57 0,-21 34-1751,-33 47-860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11 260 10591,'0'0'630,"-5"-11"1599,4 4-1930,-1 0 0,1 0 0,0-1 0,1 1 0,0 0 0,0 0 0,1-1 0,0 1 0,0 0 0,0 0 0,1 0 0,0 0 0,1 0 0,3-9 0,7-10-288,0 2 1,22-32 0,-33 53 6,1-1 0,0 1 0,0 0 0,0 0 0,5-4 0,-7 6 51,0 1-51,0-1-1,0 1 1,0 0-1,0-1 1,0 1-1,0 0 1,0 0 0,0 0-1,0-1 1,0 1-1,0 0 1,1 1-1,6 3 35,-1 0 0,1 0-1,-1 1 1,-1 0 0,1 0 0,-1 1-1,8 8 1,39 52 119,-26-31-98,-3-6-189,-3-4 94,0 1 1,-2 1 0,31 57-1,-48-80 23,5 12 1,1 0 0,0 0 0,1 0 0,22 27 0,-23-33 41,1 6-31,-9-11-10,0-3 5,0 0 89,-1 0-85,1-2-14,0 1 1,0-1-1,0 0 1,0 1-1,0-1 1,0 0-1,-1 1 1,1-1-1,0 0 1,0 1-1,0-1 1,-1 0-1,1 0 1,0 1-1,0-1 1,-1 0-1,1 0 1,0 1-1,0-1 1,-1 0-1,1 0 1,0 0-1,-1 0 1,1 1-1,0-1 1,-1 0 0,1 0-1,0 0 1,-1 0-1,1 0 1,0 0-1,-1 0 1,1 0-1,0 0 1,-1 0-1,1 0 1,0 0-1,-1 0 1,1 0-1,0-1 1,-1 1-1,1 0 1,0 0-1,-1 0 1,1 0-1,0-1 1,0 1-1,-1 0 1,1 0-1,0 0 1,0-1-1,-1 1 1,1 0-1,0 0 1,0-1 0,0 1-1,-1-1 1,0 0-87,-1-1 1,1 0 0,-1 1-1,1-1 1,0 0 0,0 0-1,0 0 1,0 0 0,0 0-1,1 0 1,-1 0 0,0 0-1,1 0 1,0 0 0,-1-1 0,1-1-1,0-5-505,1 0-1,2-15 1,0-3-221,-3-18-1251,0 20-2598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11039,'-52'92'3098,"-19"40"-1268,52-98-1387,-13 27-111,-50 92 460,47-95-29,24-39-273,10-17-363,3-14-58,0 7-200,0 1 0,0-1 1,1 1-1,-1 0 0,1 0 0,0 0 0,0 0 0,0 0 0,1 1 0,-1-1 1,1 1-1,0 0 0,4-3 0,-1 1-363,-1 0-1,0 0 1,8-10 0,-5 3-1169,0 1-3329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9215,'0'0'2130,"1"2"-1374,2 21 486,-1-1 1,-1 1 0,-2 29-1,0-7-962,5 95 1588,-3-136-1536,2-8-122,4-20-172,9-19-1178,-4 28-670,4 1-4352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9311,'0'0'3135,"-1"-2"-2526,1-2-365,0-1 0,1 0-1,-1 1 1,1-1-1,-1 1 1,1-1 0,1 1-1,1-6 1,18-39 830,-17 41-946,16-37 353,40-79 746,40-43-118,-88 150-1011,1 0-1,18-20 0,-22 29-86,-1 3 42,-7 5-37,0-1-1,0 1 0,0 0 1,0-1-1,0 1 1,0 0-1,1 0 0,-1 0 1,0 0-1,0 0 1,0 0-1,0 0 1,0 0-1,0 0 0,0 0 1,0 1-1,0-1 1,2 1-1,15 9 124,-14-8-136,0 0-1,-1 1 0,1 0 1,-1 0-1,1 0 0,-1 0 1,0 1-1,0-1 0,0 1 1,-1-1-1,1 1 1,-1 0-1,2 5 0,3 4 35,9 19-18,24 68 0,1 39-32,-29-97 38,3 16-166,-8-26 84,20 51 1,-21-70 168,5 7-76,-10-19 180,-7-15-1155,2 0 465,1-1 0,-2-20 1,3 20-4,0 0 0,-7-22 0,-16-33-2043,16 39-2639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13311,'0'0'2412,"2"0"-2248,147-8 964,-107 6-477,54-9 0,-4-1 15,-55 8-284,0-1 0,55-17 0,69-31 458,-77 23-554,-15 4 376,114-64 1,16-6 97,83-45-113,-224 109-615,52-31 104,69-35 79,-145 81-196,59-27 15,-86 42-13,0-1-1,0 1 0,0 0 1,0 1-1,0-1 0,11 1 1,-11 0-17,3 0 49,-8 1 1258,-4 0-1478,-11 5 157,1 1 0,-1 0 0,1 1 0,1 0 0,0 1-1,-14 12 1,-7 4 257,22-16-281,1 0 1,-15 15-1,14-12 54,0-1-1,-1 0 1,-18 12-1,28-22-25,1 0 0,0 0 0,-1 0-1,1 0 1,0 1 0,-1-1-1,1 0 1,0 0 0,-1 0 0,1 1-1,0-1 1,0 0 0,-1 0-1,1 1 1,0-1 0,0 0 0,-1 1-1,1-1 1,0 0 0,0 0-1,0 1 1,0-1 0,0 0 0,-1 1-1,1-1 1,0 1 0,0-1 0,0 1-1,6 2-140,-4-3 83,0 1 67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7039,'-3'14'1803,"-2"22"-1,4-23-1132,-1-5-462,-1 0 1,1-1-1,-1 1 1,-1-1-1,0 1 1,0-1-1,0 0 0,0-1 1,-7 7-1,-11 21 379,-18 44-92,-4 7-162,-206 287 1359,247-369-1592,-6 9 147,6-12-242,3-7-128,1 3-93,0 0 0,0 1 0,0-1 1,0 1-1,1-1 0,-1 1 0,1-1 0,3-4 0,7-7-5136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11071,'12'-4'726,"-1"0"0,0 1 0,14-1 0,-23 4-678,1-1-1,-1 2 1,0-1 0,0 0-1,0 0 1,0 1-1,0-1 1,0 1 0,0 0-1,0-1 1,0 1-1,0 0 1,0 0-1,0 0 1,0 1 0,-1-1-1,1 0 1,-1 1-1,1-1 1,-1 1 0,1-1-1,-1 1 1,2 2-1,0 0 47,-1 1-1,1-1 1,-1 1-1,1 0 1,-2 0 0,1 0-1,0 0 1,0 5-1,0 1-35,-1 1-1,-1-1 0,0 1 1,-1-1-1,-1 14 1,-16 58 562,7-34-369,5-24 120,4-16 51,-1 0 0,2 1-1,-2 13 1,3-21 1063,6-3-1443,0 1 1,-1-1-1,1 0 1,0 0-1,0-1 1,-1 0-1,1 0 1,-1 0-1,0-1 1,0 1-1,1-1 1,-2-1-1,1 1 1,6-6-1,5-6 45,-1 0 0,20-28 0,-13 16-32,73-76 110,-54 61-354,-2 8-408,-13 12-542,21-20-3469,-35 33-1072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13279,'0'0'2218,"0"-2"-1450,4-5-269,0 0 0,1 0 0,0 1 0,0 0 0,10-11 0,-2 10-246,-4 3-182,14-12 37,-6 10-22,-12 6-69,-1 1 4,4-4 12,0 1 1,0-1-1,0-1 0,0 0 0,-1 0 1,0 0-1,14-11 0,-11 8-57,42-32-3260,-37 26-2858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11423,'30'0'1696,"-25"1"-1272,1-1 0,-1 0 0,1 0 0,5-1 0,-4-1-625,0 0 0,0 0-1,-1-1 1,1 0 0,10-7-1,1-1-4862</inkml:trace>
  <inkml:trace contextRef="#ctx0" brushRef="#br0" timeOffset="1">423 1 9343,'0'0'6240,"2"1"-5476,-2 0-680,1-1 0,0 1 0,-1-1 0,1 1 0,0-1 0,0 0 0,-1 1 0,1-1 0,0 0 0,0 0 0,-1 0 0,1 1-1,0-1 1,0 0 0,0 0 0,-1 0 0,1 0 0,0 0 0,0 0 0,0-1 0,1 1 0,0-1-387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1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9215,'0'0'0,"0"-10"0,0-4 0</inkml:trace>
  <inkml:trace contextRef="#ctx0" brushRef="#br0" timeOffset="1">195 8 11007,'0'0'2100,"-4"-3"-1436,4 3-611,0 0-1,-1 0 0,1 0 1,0 0-1,0 0 0,0 0 1,0 0-1,0 0 1,0 0-1,0 0 0,0 0 1,0 0-1,-1-1 629,1 1-629,0 0 0,0 0 1,0 0-1,0 0 0,0 0 1,0 0-1,0 0 0,0 0 1,0 0-1,0 0 1,0-1-1,0 1 0,0 0 1,0 0-1,0 0 0,0 0 1,0 0-1,0 0 0,0 0 1,0 0-1,0 0 0,0 0 1,0 0-1,0-1 524,0 1-524,0 0 1,0 0-1,0 0 1,1 0-1,-1 0 0,9-1-15,0 1 0,1 0 0,-1 0 0,0 1 0,1 0 0,-1 1 0,0 0 0,0 1 0,0 0 0,0 0 0,-1 1 0,1 0-1,-1 0 1,0 1 0,11 8 0,-10-6-50,0 1 0,0 1 0,0-1-1,-1 2 1,0-1 0,-1 1 0,0 0-1,-1 0 1,0 1 0,-1 0-1,7 18 1,-2 4-1,-1 1 0,-2-1 0,-1 1 0,-2 0 0,-2 1 0,-1-1 0,-4 44 0,3-75 39,0 5 1,-1 0 0,-1 0 1,0 0-1,0 0 0,0 0 0,-6 12 0,7-18-282,-7-10-993,6 5 1014,0-1 1,0 0-1,1 0 0,-1 0 1,1-1-1,0 1 0,1 0 1,-1 0-1,1-1 0,-1 1 1,1 0-1,1-7 0,1-22-4657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2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26 8671,'-3'-9'102,"3"8"61,0 0 0,0 0 1,0 0-1,-1 1 0,1-1 0,0 0 1,0 0-1,-1 1 0,1-1 0,-1 0 1,1 1-1,-1-1 0,1 0 1,-1 1-1,1-1 0,-1 1 0,0-1 1,1 1-1,-1-1 0,0 1 0,1-1 1,-1 1-1,0-1 0,1 1 1,-3-1-1,2 1-77,0 0 0,-1 1 0,1-1 1,0 0-1,0 0 0,-1 1 0,1-1 0,0 0 1,0 1-1,0 0 0,-1-1 0,1 1 1,0 0-1,-1 1 0,-4 2 77,1 0 0,0 1 1,1 0-1,-8 10 0,-22 40 823,-53 114-1,62-114-840,-3 3-32,-5 9 93,-33 95-1,65-159-294,0-1-8,0 0 1,0 0 0,1 0-1,-1 1 1,1-1-1,0 0 1,-1 0 0,1 1-1,0 2 1,12-5-659,-11 0 714,0 0-1,0 0 1,0 0-1,-1-1 1,1 1-1,0 0 1,0 0-1,0-1 0,0 1 1,0-1-1,0 1 1,-1-1-1,1 1 1,0-1-1,0 1 1,1-2-1,1-1-96,5-3-97,0-1-1,0 0 1,-1-1-1,0 1 1,8-11-1,-1-3-709,13-23-1,-13 17-3346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11615,'-7'21'712,"1"1"-1,-5 27 0,7-28-251,2-7-124,0 0 1,1 0 0,0 1 0,1-1-1,1 0 1,3 22 0,-3-28-329,1 1 0,0-1 0,1 0 0,0 0 0,0 0 1,0-1-1,1 1 0,1-1 0,-1 0 0,1 0 0,0 0 0,8 8 0,15 8 116,1-1 0,1-1 0,49 25 0,-70-40-124,35 12-9,-40-17 8,-2 0-53,-3 0-48,0 1 124,-1-1-1,1 0 1,-1 0 0,1 0-1,-1 0 1,1-1-1,-1 1 1,-2 1 0,-3 1 45,-15 11 218,-22 18-1,26-19-110,0 0 0,-22 12 0,33-22-163,0 0 0,0 0 0,0-1 1,0 0-1,0 0 0,0 0 1,-1-1-1,1 0 0,0-1 1,-11 1-1,16-2-89,-1 1 0,1 0 1,-1-1-1,1 0 0,-1 1 0,1-1 1,0 0-1,-1 0 0,1-1 0,0 1 1,0 0-1,0-1 0,0 1 0,0-1 1,0 0-1,0 1 0,0-1 0,1 0 1,-1 0-1,1 0 0,-1 0 0,1-1 1,0 1-1,0 0 0,0-1 1,-1-3-1,-1-6-424,0 1 0,1-1 0,0 0 0,0-15 0,2 26 460,-1-49-1702,2 23-2668</inkml:trace>
  <inkml:trace contextRef="#ctx0" brushRef="#br0" timeOffset="1">168 117 11039,'19'-14'862,"-17"13"122,-2 1-854,1-1 0,-1 0 0,1 1 0,0-1 1,-1 1-1,1-1 0,0 1 0,-1-1 0,1 1 0,0 0 1,-1-1-1,1 1 0,0 0 0,0 0 0,-1-1 1,1 1-1,0 0 0,0 0 0,0 0 0,-1 0 0,1 0 1,0 0-1,0 0 0,-1 0 0,1 0 0,0 1 0,0-1 1,0 0-1,-1 0 0,1 1 0,0-1 0,0 1 1,3 3-74,-2-2-46,-1 0 0,1 0 0,-1 0 1,1 0-1,-1 0 0,0 0 1,1 1-1,-1-1 0,-1 0 1,2 4-1,14 42-498,-12-32 58,1 0 0,1-1 0,11 22 0,-7-22 173,-7-13 268,-1 0-6,-1-2 4,0 1 0,1 0 0,-1-1 0,0 1 1,0-1-1,0 1 0,1-1 0,-1 0 1,0 0-1,0 1 0,1-1 0,-1 0 0,0 0 1,2 0-1,3 0-5,-4 0-5,0 1 0,0-1 0,0 0 0,0 0 0,0 0 0,0 0 0,1 0 0,-1 0 0,2-1 0,6-6 0,-7 4 0,1 0 0,12-13 0,-12 12 5,-1 0 0,-1 0 0,1-1-1,-1 1 1,1-1 0,-1 0 0,-1 0 0,1 0-1,-1 0 1,1 0 0,-1-7 0,1 1 281,-2-1 0,1 1 0,-1 0 0,-3-15 0,-7-25 1761,10 49-1336,3 3-1004,-1 1 226,1-1 0,0 1 1,0 0-1,4 4 0,2 0-257,-8-5 5,2 0 26,7 3 201,-5-1 3,0-1 0,1 0 0,-1 0 0,0 0 0,1-1 0,-1 0-1,1 0 1,0 0 0,9-1 0,-13 0 215,-4-2 60,0-1 1,-1 1-1,1 0 1,-1 1-1,-5-4 0,5 3-15,-4 0 15,6 2-145,-1-1 1,1 1-1,-1 0 0,1-1 0,-1 1 0,1-1 0,-1 0 1,1 1-1,0-1 0,-1 0 0,1 0 0,0 0 0,-2-1 1,1 0-140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19583,'-15'165'0,"5"-41"0,-4 42-30,-8 69-20,14-112 56,9-101-13,0 0 0,1 0 1,7 31-1,-8-51-98,-1-1 93,0-1 0,0 1 0,0-1 0,0 0 0,0 1 0,0-1 0,1 1 0,-1-1 0,0 0 0,0 1 0,0-1 0,1 1 0,-1-1 0,0 0 0,1 1 1,-1-1-1,0 0 0,0 1 0,1-1 0,-1 0 0,1 0 0,-1 1 0,0-1 0,1 0 0,-1 0 0,0 0 0,1 0 0,-1 1 0,1-1 0,-1 0 0,1 0 0,-1 0 1,0 0-1,1 0 0,-1 0 0,1 0 0,-1 0 0,1 0 0,-1 0 0,1 0 0,-1-1 0,0 1 0,1 0 0,20-7-232,-15 2 204,-1 0-1,1 0 0,-1-1 1,0 0-1,0 0 1,0 0-1,-1 0 0,5-10 1,4-4-35,104-169-21,-91 141 39,30-80 1,-13 26 44,-37 89 24,41-82 38,-37 76-74,1 1-1,26-32 1,-27 42 24,-10 8 1,1 0-1,0-1 1,-1 1-1,1 0 1,-1 0 0,1 0-1,-1 0 1,1 0-1,0 0 1,-1 0-1,1 0 1,-1 0 0,1 0-1,0 0 1,-1 0-1,1 1 1,-1-1-1,2 0 1,0 2 6,0 0-1,1 0 1,-1 0 0,0 0 0,0 0 0,0 0-1,0 0 1,0 0 0,0 1 0,-1-1-1,1 1 1,-1 0 0,2 3 0,1 6 48,6 22 0,3 29-21,-3 0-1,-2 1 0,-2 68 1,-16 195 32,7-274-10,-42 380 88,30-350-54,-5-1 0,-2 0 0,-40 90 0,51-146-109,-1 0 0,-25 38 0,31-56 23,1 0-1,-1-1 0,-1 1 1,1-1-1,-1-1 1,0 1-1,-1-1 1,1 0-1,-1-1 0,-1 0 1,-12 6-1,14-9 8,1 0 0,-1 0-1,0-1 1,0 0 0,-1 0-1,1-1 1,0 0 0,0 0-1,0 0 1,0-1 0,0 0-1,0-1 1,0 0 0,0 0 0,1 0-1,-1-1 1,0 0 0,-8-5-1,2 0 0,1 0-1,1 0 0,-1-1 0,1-1 1,1 0-1,0 0 0,0-1 1,-9-14-1,14 17 39,0-1 0,0 1 0,1-1 0,0 0 1,0 0-1,1 0 0,1 0 0,-1 0 0,1-1 0,0-10 0,1 6-49,1 1 0,1 0 0,0-1 0,1 1 0,0 0 0,6-20 0,5-2-57,1 1 0,2 1 0,1 0 0,28-39 0,-16 31-43,2 1 1,40-39-1,-20 23 130,-49 54-20,83-88 285,-71 77-285,1 0 0,1 2-1,0-1 1,23-11-1,-18 11-8,-13 7 0,1 1 0,0-1 0,-1 1 0,1 1 0,1 0 0,-1 0 0,0 1 0,16-2 0,-13 3 0,0 1 0,0 0 0,-9 0-3,0 0-1,0 0 0,0 0 0,0-1 1,0 1-1,0-1 0,0 0 1,5-2-1,0 0-29,-6 2-4,1 0 0,-1 0 0,0 0 0,1-1 0,-1 1 1,0 0-1,0-1 0,1 0 0,-1 0 0,-1 1 1,1-1-1,0 0 0,2-4 0,1-1-787,-1-1 0,6-12 0,-10 19 798,8-17-5966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17023,'45'-90'-17,"26"-47"-38,-62 123 43,1 0 0,0 0 1,1 1-1,1 0 0,0 1 0,24-19 1,-32 27-8,1 1 0,0 0 1,0 1-1,0-1 1,1 1-1,-1 0 0,1 0 1,-1 1-1,1 0 1,-1 0-1,1 0 0,7 0 1,-4 1 12,0 1 1,-1 0-1,1 0 1,0 1-1,-1 0 1,1 0-1,9 5 1,8 6 198,0 1 1,-1 1-1,40 30 1,-60-41-128,25 16 113,0-2 0,66 28-1,-77-39 104,0 0-1,1-1 0,0 0 1,-1-2-1,33 3 1,-37-6-98,0 0 1,0-1 0,0-1 0,0-1 0,0 0 0,0-1 0,-1 0-1,18-7 1,-15 2-131,0-1 0,0-1 0,27-22 0,-38 27-24,0 1 0,-1-1 0,1-1 0,-1 1 0,7-11 0,-9 12-222,-1 1 1,0-1-1,-1 1 1,1-1-1,0 0 1,-1 0-1,0 0 1,0 0-1,0 0 1,-1 0-1,1-5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1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15519,'0'0'2730,"-2"2"-1818,-5 11-619,1-1 0,0 0 1,0 1-1,1 0 1,-4 17-1,8-24-232,-11 41 210,-9 68 0,6-24-110,-20 64-226,-9 50-152,-14 93 14,4-19 149,-64 237 627,115-510-573,0-8 2,0-8 10,2 9-7,-2-14 46,1-1-1,0 1 1,1-1 0,1 0-1,1-16 1,13-81-564,-10 87 254,62-276-1038,22 5 315,-55 192 846,49-111 63,-49 135 48,-31 75-3,1 0 1,-1 1 0,1-1-1,-1 1 1,1-1 0,1 1 0,-1 0-1,1 0 1,0 0 0,9-8 0,-12 13 15,0-1 0,0 0 1,0 1-1,0-1 1,0 1-1,0-1 0,0 1 1,0-1-1,0 1 0,0 0 1,0 0-1,0-1 1,0 1-1,0 0 0,0 0 1,0 0-1,1 0 1,-1 0-1,0 1 0,0-1 1,0 0-1,0 0 1,0 1-1,0-1 0,0 0 1,0 1-1,0-1 0,0 1 1,0 0-1,0-1 1,1 2-1,3 2 221,1 0 1,-1 1-1,8 8 1,-11-11-326,15 18 195,-1-1-1,23 39 0,20 48 170,-1-2-200,50 51 500,-106-152-506,1 0-1,-1 0 1,1 0 0,0-1-1,0 1 1,0-1 0,0 1-1,0-1 1,7 3 0,-8-4-36,0-1 0,0 1 0,0-1 1,0 1-1,0-1 0,0 0 0,0 0 0,0 0 1,1 0-1,-1 0 0,0 0 0,0-1 1,0 1-1,0-1 0,0 1 0,0-1 0,0 0 1,0 0-1,3-2 0,4-3 7,0 0 0,-1-1-1,1 0 1,-1 0 0,-1-1-1,13-16 1,-6 5-19,-1-1 1,11-23-1,0-10-323,22-71 0,-17 41 14,122-343-281,-138 388 625,8-31-18,-21 67 596,0 5-449,-114 365 1292,93-302-1418,-91 267-515,90-277 967,-41 78 0,32-71-43,3-10-116,22-40-261,-3-4-8,3-2-60,5-5-65,0-16-538,1 11 545,0 0 0,0 0 0,0 1 0,0-1 0,0 0 1,0 0-1,1 0 0,1-4 0,5-13-390,23-59-2486,-14 46-3608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11775,'8'2'361,"0"0"0,0 0 0,0-1 0,0 0 0,1-1 0,-1 0 0,0 0 0,0 0 0,1-1 0,-1-1 0,8-1 0,15-6 500,42-16-1,-59 19-731,195-94 3141,-65 28-1822,-118 60-1313,118-50 1046,-129 55-1181,-12 4 0,-1 0 0,9-8 6,-10 6-12,-1 2-23,5-18-278,-5 19 147,-5 2-293,0 0-1,-1 0 1,1 0 0,0 1 0,0 0-1,0 0 1,0 1 0,-6 1-1,-12 9-6666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0 13055,'-60'101'756,"-58"110"1760,64-83-2041,-42 150 0,60-167-385,-29 94 1260,-50 270 0,108-438-1190,2-1-1,1 1 0,3 0 1,0 0-1,3 0 1,8 53-1,-7-78-135,0-1 0,1 1 0,1-1 0,0 1 0,11 18 0,-13-27-19,-1-1 1,0 1-1,1-1 0,-1 1 1,1-1-1,0 0 0,0 0 0,0 0 1,0-1-1,6 3 0,0 0 18,1-1-1,14 4 1,-19-6-36,1-1 1,0 1 0,0-1 0,-1 0 0,1 0 0,0-1 0,0 0 0,-1 0 0,1 0 0,-1 0 0,1-1 0,-1 0 0,1 0-1,-1-1 1,0 0 0,0 0 0,0 0 0,0 0 0,-1-1 0,0 1 0,7-8 0,6-8-296,0 0 1,-2-2-1,22-36 1,-10 15-267,-14 24-559,22-24 0,-12 18-5097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2165 12575,'1'25'29,"-1"-20"3782,2-6-3283,3-2-466,-1 1 0,0-1 0,-1-1 0,1 1 0,-1 0 0,1-1 0,-1 0 0,0 0 0,0 0 0,3-6 0,2-6-1,10-27 0,-7 18-65,80-236-593,-38 96 1314,74-175 493,36-107-606,-154 423-604,97-308-270,-63 196 1,1-5 522,2-11 262,-28 96-350,-16 46-85,-2 9 104,-1 3-110,-7 35 132,2 1 1,-2 40 0,3 82 57,3-55-415,7 161-108,0-110 263,-4-131-9,1 0 0,1 0 0,1-1 0,13 45 0,-16-68-21,-1 0 0,1 0 0,0 0 0,0 0 0,0 1 1,0-1-1,0 0 0,0-1 0,1 1 0,-1 0 0,0 0 0,0 0 0,1-1 1,-1 1-1,0-1 0,1 1 0,-1-1 0,1 1 0,-1-1 0,0 0 0,1 0 1,-1 1-1,1-1 0,-1 0 0,1 0 0,1-1 0,2 0 74,-1-1-1,0 0 0,0 1 1,0-1-1,0-1 1,0 1-1,0-1 0,-1 1 1,1-1-1,-1 0 1,0 0-1,0-1 0,5-5 1,2-6-19,0 1-1,8-19 1,-15 27-17,97-220-168,-68 145 232,74-251 74,-100 312-146,9-51 15,-14 69 220,-2 4-89,-2 8-148,0 1 0,1-1 0,0 1 0,1-1-1,0 1 1,1 15 0,-1 11-52,-5 31-163,7 136-1,0-199 204,1 31 145,2 0-1,2 0 1,19 66-1,-20-84-12,5 11 172,-5-19-214,3-1-64,3-2-37,-10-6-12,1 0 1,0-1-1,0 1 1,-1-1-1,1 1 1,0-1-1,0 0 1,0 0-1,0 0 1,-1 0-1,1 0 1,0 0-1,0 0 1,0 0-1,0-1 1,-1 1-1,1-1 1,0 0-1,0 1 1,1-2-1,1 0-342,0-1 0,-1 1-1,0-1 1,1 0 0,-1 0-1,0 0 1,3-5 0,2-3-6279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8703,'6'4'12,"-5"-3"14,1 0 0,-1 0 1,1 0-1,-1 1 0,0-1 1,1 1-1,-1-1 0,0 1 0,0-1 1,0 1-1,0 0 0,1 2 1,-2-3 463,1 1 1,-1-1 0,1 0-1,-1 0 1,1 0-1,0 0 1,-1 0 0,1 0-1,0 0 1,0 0 0,0 0-1,0 0 1,0 0 0,0-1-1,2 2 1,-3-2-312,1-1 1,-1 0 0,1 0 0,-1 0-1,1 0 1,-1 0 0,0 0-1,0 0 1,1 1 0,-1-1 0,0 0-1,0 0 1,0 0 0,0-2-1,3-12-1131,-1 4 245,0 0 0,1 1-1,0-1 1,9-16 0,1 4-4880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18943,'-16'13'186,"2"1"0,-1 1 0,2 0 0,-19 26 0,9-4 233,-20 41 0,-2 5-1176,-13 26 500,48-87 366,0 1 0,-11 46-1,19-61-111,0-1 0,1 1 1,0 0-1,1 0 0,0 0 0,0 0 0,1 0 0,2 11 0,-2-16-11,-1 1 0,2-1 0,-1 0 0,0 0 0,1 0 0,-1 1 0,1-1 0,0-1-1,0 1 1,0 0 0,0 0 0,1-1 0,-1 1 0,1-1 0,-1 0 0,1 0 0,0 0 0,0 0-1,0 0 1,0-1 0,4 2 0,9 2-135,0 0 0,0-2 0,0 0-1,0 0 1,29-1 0,85-8-395,-76 2 266,54 1 1011,-106 3 123,-2 2-641,0 3-164,-1 0 0,0-1 1,0 1-1,0 0 0,0-1 0,-1 1 1,1-1-1,-1 0 0,0 0 0,0 0 1,-4 5-1,-5 7 91,-20 21 0,0-1 0,-48 87 4,11-17 236,66-102-351,-9 11 55,1 1 1,0 0 0,-11 29 0,20-43-134,3-5-750,94-168-4882,-75 134 48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242 353 9023,'6'3'5,"-5"-2"14,1 0 1,0 0 0,-1 0-1,1 0 1,-1 1-1,1-1 1,-1 1 0,0-1-1,1 1 1,-1-1 0,2 4-1,0 0 521,0 0-1,0 0 0,0 0 1,-1 1-1,0 0 1,0-1-1,0 1 0,-1 0 1,1 0-1,-2 0 0,1 0 1,0 0-1,-1 0 1,0 0-1,-1 0 0,0 6 1,-4 14 403,0-1 0,-12 35 0,10-38-919,-56 198 447,63-219-466,-2 7 115,0-1-1,-1 1 1,-4 8 0,6-15 27,-8 6-552,7-7 395,1 1-1,-1-1 1,0 0 0,1 0-1,-1 0 1,0-1 0,1 1-1,-1 0 1,1-1 0,-1 1-1,0-1 1,1 1-1,-1-1 1,1 0 0,-1 1-1,1-1 1,-1 0 0,1 0-1,0 0 1,0 0 0,-1 0-1,1-1 1,0 1 0,0 0-1,0 0 1,0-1-1,-1-2 1,-4-5-101,1-1-1,0 0 0,-4-11 1,7 15-69,-28-74-1524,-22-50-3080,34 93-676</inkml:trace>
  <inkml:trace contextRef="#ctx0" brushRef="#br0" timeOffset="1">20 96 15359,'0'0'2882,"2"0"-1949,88 7-732,-57-4-1756,0-2 0,0-1 0,50-6 0,-36-2 374,84-23 0,-100 21 1482,0-1 0,57-30 3943,-89 47-4018,0 1 0,-1-1 1,0 0-1,0 0 0,-1 0 0,0 0 0,0 0 0,-6 9 0,4-7-66,-5 10-59,0 1 1,1 0-1,1 1 1,1 0 0,1 0-1,-5 28 1,11-45-168,2 2 4,-2-5 58,0 0 1,0 0-1,0 1 1,0-1 0,0 0-1,0 0 1,0 1 0,0-1-1,1 0 1,-1 0-1,0 0 1,0 1 0,0-1-1,0 0 1,0 0-1,0 0 1,1 1 0,-1-1-1,0 0 1,0 0-1,0 0 1,1 1 0,-1-1-1,0 0 1,0 0-1,0 0 1,1 0 0,-1 0-1,0 0 1,0 0-1,1 0 1,-1 0 0,0 1-1,1-1 1,1-1-8,1 0 16,13 7-138,-15-5 130,0-1-1,0 0 1,1 0-1,-2 1 1,1-1-1,0 0 1,0 1 0,0-1-1,0 1 1,0 0-1,0-1 1,0 1-1,0-1 1,-1 1-1,1 0 1,0 0-1,0 1 1,1 1 1,0-1 2,0 0 0,0 0 0,0 0 0,0 0 0,0 1 0,-1-1 0,1 1 0,-1 0 0,0-1 0,0 1-1,0 0 1,1 5 0,-1-2 2,0 0 0,0 0 0,-1 0 0,1 0 0,-2 7 0,-2 5 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112 549 18431,'-68'377'66,"51"-299"-60,-9 36 602,26-112-342,9-16 122,9-20-330,-2 0 0,-2-1 0,17-61 0,-4 12-200,8-22-2,29-77 32,-37 118 112,61-125-10,-66 147-54,-17 30 78,2 1 1,0-1-1,0 1 1,1 0-1,0 1 1,1 0-1,18-16 1,-27 27-14,0 0 0,0 0 0,0 0 1,-1 0-1,1 0 0,0 0 0,0 0 1,0 0-1,0 0 0,0 0 0,0 0 1,0 0-1,0 1 0,0-1 0,0 0 1,0 0-1,0 0 0,0 0 0,1 0 1,-1 0-1,0 0 0,0 0 0,0 0 1,0 0-1,0 0 0,0 0 0,0 0 1,0 0-1,0 0 0,0 0 0,0 1 1,0-1-1,0 0 0,0 0 0,0 0 1,0 0-1,0 0 0,0 0 1,0 0-1,0 0 0,1 0 0,-1 0 1,0 0-1,0 0 0,0 0 0,0 0 1,0 0-1,0 0 0,0 0 0,0 0 1,0 0-1,0 0 0,0 0 0,0 0 1,0 0-1,0 0 0,1 0 0,-1 0 1,0 0-1,0 0 0,0 0 0,0 0 1,0-1-1,0 1 0,0 0 0,0 0 1,0 0-1,0 0 0,3 8 36,0 0 0,-1-1 0,0 1 0,0 0 0,1 14-1,-2 44 68,-1-49-115,0 0 0,1 0 0,0-1 1,6 22-1,-3-22-4,3 0-1,-3-14-33,-3-1 1,0-1 35,0 1 1,0-1 0,-1 0-1,1 1 1,0-1-1,0 0 1,-1 1-1,1-1 1,0 0 0,0 0-1,0 0 1,-1 0-1,1 0 1,0 0-1,0 0 1,0 0 0,-1 0-1,1 0 1,0 0-1,0 0 1,0-1 0,-1 1-1,1 0 1,1-1-1,0 0 7,0 0 0,-1 0 0,1 0 0,0 0 0,0-1 0,-1 1 0,3-3 0,6-10 82,0 0-1,-1-1 0,0 0 1,-1 0-1,8-24 1,-8 18-160,2 0-1,16-27 1,-20 39 136,0 0 0,1 0 0,14-13 0,-20 20-213,2 3 250,17 9 310,-12-5-286,0-2 0,17 7 0,-21-10-121,-1 1 0,1 0 0,-1-1 0,1 0 0,0 0 0,-1 0 0,1 0 1,0 0-1,-1-1 0,8-1 0,-3-2-26,0 1 1,0-1-1,0 0 1,-1-1-1,1 0 1,-1 0-1,7-7 1,17-12-102,-15 12 109,0-2 0,0 0 0,-1-1 0,14-19 0,-28 32 484,-3 5-444,0 1 1,0-1-1,1 0 0,-1 1 0,1-1 1,0 1-1,-1 6 0,0-3 8,0 0 3,1-2-7,0-1 0,0 1 1,1 0-1,-1-1 0,1 1 0,1 7 0,-1-1-7,0-6 39,0-2-54,6 14 157,-6-15-228,2-2-314,7-4 359,1 1-3,-8 4 81,0 0 1,-1 0-1,1 1 0,-1-1 1,1 0-1,-1 1 1,1-1-1,-1 0 0,0 1 1,0 0-1,0-1 1,1 3-1,2 2 40,-2-5 312,0 0-346,6 3-60,-8-4 1,1 0 0,-1 0 0,1 0 0,-1 0 0,1 0 0,-1 0 0,1 0 0,-1-1 0,0 1 0,1 0 0,-1 0 0,1 0 0,-1-1-1,1 1 1,-1 0 0,0-1 0,1 1 0,-1 0 0,0-1 0,1 1 0,-1 0 0,0-1 0,0 1 0,1 0 0,-1-1 0,0 0 0,1 1-5,0-4-50,1 1 1,-1 0 0,0 0 0,0-1 0,0 1 0,0-1 0,0 1 0,-1-1 0,0 0 0,0 1 0,0-1 0,0 1 0,-1-4 0,1-18-1697,4-1-5059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4:2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0 11743,'8'5'276,"0"1"-1,-1-1 1,0 1-1,0 0 1,-1 1 0,0-1-1,0 1 1,0 0-1,-1 1 1,0 0-1,-1-1 1,1 2-1,-2-1 1,6 16-1,1 9 1398,-2 0 0,7 54 0,-12-66-1530,6 39-317,0 117 0,-9-169 101,-13 271-685,7-228 965,-2 0 1,-2 0-1,-24 69 1,15-69-193,-2-1 1,-3 0-1,-2-2 1,-2-1-1,-2-1 1,-1-2-1,-3-1 1,-2-2-1,-1-1 1,-2-2-1,-2-1 1,-1-3-1,-51 33 1,-4-14-1781,-9-8-5169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0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57 298 11583,'-47'43'3632,"45"-42"-3000,0 1 156,2-2-681,-1 1 1,1-1 0,0 0-1,-1 0 1,1 1 0,0-1-1,-1 0 1,1 1-1,0-1 1,0 0 0,-1 1-1,1-1 1,0 0 0,0 1-1,-1-1 1,1 1 0,0-1-1,0 0 1,0 1 0,0 0-1,1 1-100,-1 1-1,1-1 0,1 0 1,-1 1-1,0-1 0,1 0 1,-1 0-1,1 0 1,-1 0-1,1 0 0,0 0 1,0 0-1,0 0 0,0-1 1,0 1-1,0-1 0,1 0 1,-1 0-1,0 1 1,1-2-1,4 3 0,1 0-18,1-1-1,-1 0 0,0 0 1,1 0-1,15-1 0,7-2 29,0-1-1,0-2 1,-1-1-1,35-11 1,-29 7-32,0 1 0,0 2 1,70-2-1,-98 9 17,0 0 1,-1 0 0,1 1-1,-1 1 1,1-1-1,-1 1 1,0 0-1,8 5 1,16 6 121,6 2-76,-25-10-54,0-1 0,0 0 0,0-1 0,0 0 0,1-1 0,0 0 0,0-1 0,20 1 0,1-4 78,-20 2-68,0-1 0,0-1 1,0 0-1,0-1 0,26-8 1,22-10 105,-32 11-119,1-1-1,-1-2 1,29-16 0,-11-2-76,51-43-1,16-10 691,-104 76-548,0 0 1,0 1 0,1 1 0,13-4 0,-19 7-22,1 0 1,0 0 0,-1 1 0,1 0 0,0 1 0,0 0 0,0 0-1,0 0 1,8 2 0,21 4 98,1-1 0,0-2 1,-1-2-1,65-5 0,-99 3-166,0 1-80,20-1-224,-20 1 256,0-1 20,4-1 36,0-1-1,0 1 1,-1-2 0,1 1 0,-1 0 0,0-1-1,0 0 1,0 0 0,0-1 0,7-9 0,-4 5-719,20-15 1,-21 19 207,-3 2 73,0 0 0,0 0 0,0-1 0,5-5 0,1-7-1009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9951,'0'0'1126,"2"0"-492,127-26 2507,-26 7-3126,-13-4 98,138-51 0,275-93 664,-211 68 65,-88 27-1268,93-15 277,-219 65 231,-3 4-79,1 4 0,0 3 0,147-1 0,-186 13 29,0 2 0,0 1 0,0 2 0,0 1 0,-1 2 0,0 2 0,38 16 0,3 8-50,-1 3 1,72 49-1,-117-67 126,-1 2-1,40 38 1,45 58 16,-108-111-134,96 96 59,24 25 30,-87-83-84,-1-2-29,50 73 0,-31-38 11,-1 1 125,109 154-120,-8-21 6,-148-200 12,0 0 0,1 0 0,0-1 0,1 0 0,0-1 0,1-1 0,0 0 0,21 12 2482,-43-20-2913,9-1 412,-1 0 1,1 0 0,-1 0 0,1 0 0,0 0 0,-1 0-1,1 1 1,0-1 0,-1 0 0,1 0 0,-1-1 0,1 1 0,0 0-1,-1 0 1,1 0 0,-1 0 0,1 0 0,0 0 0,-1 0-1,1-1 1,0 1 0,-1 0 0,1 0 0,0 0 0,-1-1-1,1 1 1,0 0 0,0 0 0,-1-1 0,1 1 0,0-1 0,-3-2-161,0 0 1,1 0-1,0-1 1,0 1-1,-2-5 1,3 5-67,0 1 1,0 0-1,-1-1 1,1 1-1,-1 0 0,1 0 1,-1 0-1,1 0 1,-1 0-1,0 0 0,0 0 1,0 1-1,0-1 1,0 1-1,-5-3 1,-5 1-4746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0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9343,'0'0'5708,"1"3"-4850,4 8-426,1 1-1,-1-1 1,2 0 0,0-1 0,0 1 0,11 11 0,15 21-437,-29-36 26,35 52 91,74 86 1,-95-128-103,-15-13-8,-1-1-2,12 6-12,-1-4-31,0-1 32,-1-5 22,-9 0-10,0 0 0,0 0 0,0-1 0,-1 1-1,1-1 1,0 0 0,-1 1 0,1-1 0,-1 0 0,1-1 0,-1 1 0,0 0 0,0-1 0,0 1 0,0-1 0,-1 1-1,1-1 1,2-5 0,1-5 237,0-1 0,6-25 0,-8 28 6,6-32 795,4-63 0,-13 105-1026,4-119 150,-2 95-23,-2-1 0,0 1 0,-6-40 0,5 33 32,0-3 48,-6-3 0,6 35-195,1 2-19,0 1 0,0 0 0,0-1 1,0 1-1,0 0 0,0-1 0,0 1 0,-1 0 0,1-1 0,0 1 0,0 0 0,0 0 0,-1-1 0,1 1 0,0 0 0,0 0 0,-1-1 0,1 1 0,0 0 0,0 0 0,-1 0 0,1-1 0,0 1 0,-1 0 0,1 0 0,0 0 0,-1 0 0,1 0 0,0 0 0,-1 0 0,1 0 0,0 0 0,-1 0 0,1 0 0,-8-3 10,1-2-31,6 4-63,-1 1-931,1 1 959,0-1-1,0 0 1,1 0-1,-1 0 1,0 1 0,0-1-1,0 1 1,0-1-1,1 0 1,-1 1 0,0-1-1,1 1 1,-1 0-1,0-1 1,1 1-1,-1 0 1,0-1 0,1 1-1,-1 1 1,-9 18-1700,6-9 1173,-20 22-2006,12-17-3557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17407,'68'-57'2723,"87"-55"-1,64-19-2085,-171 106-554,1 2 0,92-29 0,93-39-3696,-178 66 689,-24 12-3454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66 151 7295,'0'0'918,"-2"0"123,-30 3 1651,30-3-2552,0 1-32,1 1-92,-14 4 67,13-6-42,0 2-168,-4 3 85,5-4 300,13 2-134,-9-4-97,0 1 0,1 0 0,-1 0 0,0-1 0,0 0 0,0 0 0,-1 0-1,1 0 1,0 0 0,0 0 0,4-4 0,12-4 214,-12 5-62,0 0 0,0 0 0,0-1-1,-1 0 1,0 0 0,0 0 0,-1-1-1,8-9 1,13-12 1004,-9 12-727,-11 10-455,14-15 62,1-5-13,-20 23-137,1 1-452,-2 1 235,4-4 642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7295,'0'0'2090,"-1"2"-1373,-2 3-412,2 0-1,-1-1 1,0 1 0,1 0-1,0 0 1,0 0 0,0 1 0,1-1-1,0 9 1,0-5-211,1-1 0,0 0 0,0 0 0,1 0 0,3 11 0,1-2 134,-2 1 0,5 33 0,-1-7-198,45 181 282,-51-218-276,10 49 534,-10-45-617,-1-9-28,0 0 15,6 18 59,-6-20 4,0 0 1,0 0 0,0 0-1,-1 0 1,1 0-1,0 0 1,0 0-1,0-1 1,-1 1-1,1 0 1,0-1 0,0 1-1,-1 0 1,2-1-1,6-3 76,0 1 1,-1-1-1,1 0 0,-1 0 0,0-1 0,0 0 0,0 0 0,-1-1 1,0 0-1,7-8 0,-6 5 49,1 1 1,-1 0-1,13-10 1,18-17 205,-14 11-283,-17 17-95,-6 5 108,1 1 52,1-2-15,-2 2-82,1 0-1,-1 0 0,0-1 1,0 1-1,0 0 0,0-1 0,0 1 1,0-1-1,0 1 0,0-1 0,-1 1 1,1-1-1,-1 1 0,2-4 1,-1 1-259,1 0 0,0 0 0,1 0 1,-1 0-1,1 0 0,0 1 1,-1-1-1,2 1 0,-1 0 1,0 0-1,1 0 0,5-4 1,3-4-2507,-6 4-1546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1 527 11647,'0'0'2508,"1"-1"-2560,8-6 210,-2 0-1,1-1 0,-1 0 1,0-1-1,-1 0 0,0 0 1,0 0-1,5-13 0,9-24 175,-2-2-1,18-71 1,-29 93 1,14-31-402,-14 42 38,-2-1 1,0 1-1,5-25 0,-9 36 61,0-1 0,-1 0 0,1 0 0,-1 0 0,-1 0 0,0-6 0,1 7-13,0 3 292,-1-1-213,-2-5-5,2 5 834,-3 14-537,3-8-474,1 1 0,-1-1 0,1 0-1,0 0 1,1 1 0,-1-1 0,1 0 0,-1 0 0,1 0-1,3 7 1,4 21-52,-5-16 95,-2-14 39,3 12-3,-1 8 7,-2-13 0,7 25 0,-1-9-34,-4-9-201,10 24 0,-12-38 150,6 8 356,-6-8 90,2 1-303,-2-1-65,-1-1 0,1 0 0,1 1 0,-1-1 1,0 0-1,0 0 0,0 0 0,1 0 0,-1 0 0,0 0 0,1 0 0,1 1 0,4-1-5,4 2 16,-5-6-71,0-3 29,-5 5 52,0 0 1,0-1-1,1 1 1,-1 0-1,0 0 1,0 0 0,-1-1-1,1 1 1,0 0-1,0-1 1,0-2-1,12-24-12,-1 7-197,-11 19 68,0 0-5,2-4 36,-1 0 0,1 0-1,-1 0 1,1-6-1,6-23-374,-7 33 461,-1-18-119,-3-8-164,1 17 379,0 1-1,1-1 1,0 0-1,2-14 1,-2 23 525,1 4-1078,19 70 1292,-19-70-729,1 0-32,0 2-29,3 14-51,2 5-40,-7-21 445,6 15-573,-3-27-7896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11455,'-1'2'103,"0"0"0,0 1 0,0-1 0,1 0-1,-1 0 1,0 0 0,1 1 0,0-1 0,0 0-1,-1 1 1,1-1 0,1 0 0,-1 1 0,0-1-1,0 0 1,1 0 0,0 1 0,1 3 0,-2-5-15,1 1 0,-1 0 0,1-1 0,-1 1 0,0 0 0,0-1 0,0 1 0,0 0 0,0-1 0,0 1 0,0 0 0,0-1 0,-1 1 1,0 3-1,0-3-16,1 0 0,-1 0 1,1 0-1,-1 0 1,1 0-1,0 0 0,0 0 1,0 0-1,0 0 1,1 3-1,0 3-3,-1-1 0,0 1-1,0 0 1,-2 10 0,-1 14-364,7-21-37,-4-10 318,0 0 0,1 0 1,-1 0-1,0-1 0,1 1 0,-1 0 1,0 0-1,0 0 0,0 0 1,0 0-1,0 0 0,0 0 0,0 0 1,0 0-1,0 0 0,-1 0 0,1 0 1,0 0-1,-1-1 0,1 1 0,0 0 1,-1 0-1,1 0 0,-2 1 0,1 0 410,2 4-195,-2 10-100,0-14-1221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11103,'0'0'506,"-1"2"71,-17 31 1284,17-32-1221,-4 10 566,-19 34-709,15-30-533,1 0-1,-8 23 1,-2 1-579,14-32 472,0 1 0,1 0-1,-1 0 1,2 0-1,-4 15 1,6-21-236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11647,'0'0'3162,"1"-3"-2985,35-188-780,-9 42 613,-13 71 522,-12 56-443,-1 14-24,0 6 30,-1 5-382,2 65 309,-2-40 79,5 49 0,0-42-113,-3-21-17,0 0 0,0 1 0,1-2 0,1 1 0,1 0-1,6 14 1,-5-17 40,2-2 42,0-2 11,-4-6-10,-3-1-54,0 0 0,0 0 1,0 1-1,0-1 1,0 0-1,0 0 1,0 0-1,0 0 0,-1-1 1,1 1-1,0 0 1,0 0-1,0-1 1,0 1-1,0 0 1,0-1-1,0 1 0,-1-1 1,1 1-1,0-1 1,0 1-1,0-2 1,2 0-1,0-1-2,1 0 0,0-1 0,-1 1 0,0 0 0,0-1-1,0 0 1,-1 0 0,5-7 0,13-37-76,-8 19 37,14-43-5,-4 10 117,-21 60 538,11 26-779,-10-15 201,0 0 0,-1 1 0,0-1 0,-1 16 1,0-22-19,0 0 1,0-1 0,0 1 0,0-1 0,0 1-1,1 0 1,-1-1 0,1 1 0,0-1 0,1 4-1,0 0-14,1 5-13,-2-7-45,2 6 44,1-1-23,-3-7-161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10719,'0'0'480,"2"1"67,2-1-144,0 1 0,0-1 0,0 1 0,0 1 0,5 1 0,-7-2-440,0 0 0,0 1 0,0-1 0,0 1 0,0-1-1,-1 1 1,1 0 0,0-1 0,-1 1 0,1 0 0,-1 0 0,0 0 0,1 0 0,-1 0 0,0 1 0,1 2 0,0 4-67,0 0 1,-1 0-1,0 0 1,0 0-1,-1 0 1,0 0-1,0 1 1,-4 15-1,0 25 51,4-12 2583,13-43-2722,-8 2 222,1 1-1,-2-1 0,1-1 1,0 1-1,0-1 0,-1 0 1,0 0-1,6-6 0,27-41 848,-31 42-762,20-31 101,38-83 0,-45 77-1656,-13 33-4000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14975,'0'0'1846,"1"-2"-2945,15-23 692,-15 23 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8991,'0'0'2640</inkml:trace>
  <inkml:trace contextRef="#ctx0" brushRef="#br0" timeOffset="1">198 10 10335,'0'0'608,"11"-3"2592,-2-3-2776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1 754 12255,'0'0'234,"1"-3"38,16-77 830,14-53-1092,0-5-468,-2 22 184,11-34 554,-21 72 462,-17 49-224,-2 23-376,0 5 69,-1-11 393,0 6-327,-1 5 23,-7 44-454,1 0 0,-4 87 0,10-97 171,1 167-94,3-100 15,-2-86 20,2-1 1,4 20-1,-5-26-25,0-4-29,-1-1 6,4 9 20,-4-11 66,0 0-1,0 1 0,0-1 1,1 0-1,-1 0 1,0 1-1,0-1 0,1 0 1,-1 0-1,0 1 1,0-1-1,1 0 0,-1 0 1,0 0-1,1 1 1,-1-1-1,0 0 0,1 0 1,-1 0-1,1 0 1,-1 0-1,0 0 0,1 0 1,-1 0-1,0 0 1,1 0-1,-1 0 0,1 0 1,-1 0-1,0 0 1,1 0-1,-1 0 0,0 0 1,1 0-1,-1-1 1,0 1-1,1 0 0,0-1 1,10-5-71,-10 6 73,3-4 40,1 1-1,0-1 1,-1 0-1,0-1 0,0 1 1,0-1-1,-1 0 1,5-7-1,21-46 345,-23 46-373,46-111 791,-20 45-16,-21 56-578,-9 19-150,4-4-46,2-1 1236,0 15-2674,1 0 1007,11 7-1,-15-11 225,0 0 0,-1 0 1,0 1-1,1 0 0,-1 0 1,0 0-1,-1 1 0,1-1 0,-1 1 1,6 10-1,-8-14 130,14 15-654,-14-15 434,9 9 18,-2-3 361,-6-6 13,-1 1-18,3 2-781,4 5 2858,-9-8-1087,-4-2-1124,3 0-1500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8 927 12543,'-2'-8'211,"0"0"-1,1 0 0,0-1 1,0 1-1,1 0 1,0-1-1,0 1 0,1 0 1,2-9-1,1 0-29,3-22 26,3 0 0,1 1-1,21-51 1,-16 56-173,106-239-13,-32 90 202,-59 135-197,-23 39-26,-6 7 3,-1 1-1,1-1 0,-1 1 0,0 0 1,1 0-1,-1 0 0,1 0 1,-1 0-1,1 0 0,-1 0 1,1 0-1,-1 1 0,1-1 1,-1 1-1,1-1 0,-1 1 1,0-1-1,1 1 0,-1 0 0,0 0 1,0-1-1,1 1 0,-1 0 1,0 0-1,0 0 0,0 0 1,0 1-1,1 1 0,4 5 17,0 0 0,-1 0 0,5 10 0,-8-15-18,23 47 26,-13-24 18,27 42 1,-30-54 10,1 0-1,1-1 1,0 0 0,1-1 0,14 11 0,-21-19-28,-1-1 0,1 1 0,0-2-1,0 1 1,0 0 0,0-1 0,1 0 0,-1 0 0,0-1-1,1 1 1,-1-1 0,1 0 0,0-1 0,-1 1-1,1-1 1,0 0 0,-1-1 0,1 1 0,6-2 0,2-2 81,1 0 1,-1-1 0,0 0 0,0-1 0,0-1 0,-1 0 0,0-1 0,-1 0 0,1-1-1,-2 0 1,13-13 0,1-4 32,-2-1-1,32-51 0,-40 55-572,1 1 0,1 0-1,1 1 1,0 0 0,23-18-1,-23 27-1325,1 5-3594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12063,'-7'31'318,"3"-18"-5,2 0 1,-1 0 0,0 18-1,3-25-218,1-1 0,0 1 0,2 9 0,-1-8-39,1 6 21,0-7-43,8 10-122,-4-7 24,-1-1 0,1 0 0,1 0 0,0-1 1,0 0-1,16 11 0,10 8 24,28 18 456,-61-43-320,1 1 0,-1-2-92,0 1 0,0 0 1,-1-1-1,1 1 0,0 0 0,0-1 0,-1 1 0,1 0 0,-1 0 0,1 0 0,0-1 0,-1 1 1,1 0-1,-1 0 0,0 0 0,1 0 0,-1 0 0,0 0 0,0 0 0,1 0 0,-1 2 0,0 0 2,2 11 5,-3-11 8,0 1 0,0-1 0,0 1 0,0-1 1,0 1-1,-4 4 0,0 2 28,-1 2 7,4-11-49,-1 2 0,-13-3-5,8 0 7,4 0-35,0 0 1,1 0-1,-1 0 0,0-1 1,0 1-1,0-1 0,0 0 1,1 0-1,-1 0 0,0-1 0,1 1 1,-1-1-1,1 0 0,0 0 1,-1 0-1,-3-4 0,-10-13-1082,-17-21-1,27 30-3196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8063,'12'-13'945,"0"-1"0,-1-1 0,12-22 0,-16 24-664,0 1 0,1 0 1,0 1-1,1 0 1,1 0-1,17-15 1,-25 24-314,1 0 0,-1 0 1,1 1-1,-1-1 1,1 1-1,0 0 1,0-1-1,-1 1 0,1 1 1,0-1-1,0 0 1,0 1-1,0-1 1,0 1-1,0 0 0,0 0 1,0 0-1,0 0 1,0 1-1,0-1 1,0 1-1,-1 0 0,1 0 1,0 0-1,4 2 1,-2 0 22,0 1-1,0-1 1,0 1 0,0 1 0,0-1 0,-1 1 0,0-1 0,0 1 0,0 0-1,5 11 1,-7-13 15,8 14-116,18 26 0,-26-42 108,-1 0 1,1 0 0,0 0-1,0 0 1,0 0 0,0 0-1,-1 0 1,1-1 0,0 1-1,0-1 1,0 1 0,1-1-1,-1 0 1,0 1 0,0-1-1,0 0 1,3-1 0,-2 1 30,0-1-1,0 1 1,0-1 0,-1 0 0,1 0 0,0 0 0,0 0 0,-1 0-1,1-1 1,-1 1 0,4-3 0,23-23 134,-9 7-64,-19 19-83,-1 1-1,1-1 1,0 0 0,-1 0 0,1 0 0,-1 0 0,1 1 0,-1-1 0,0 0 0,1 0-1,-1 0 1,1-2 0,2-5 60,-2 6-76,0-1-1,0 1 0,0 0 1,-1-1-1,1 1 0,0-1 1,-1 1-1,0-1 0,1 0 1,-1 1-1,0-1 0,0 1 1,-1-1-1,1 0 0,0 1 1,-1-1-1,0 1 0,0-1 1,-1-2-1,2 3 666,-1 1-541,0-6-96,1 5 0,9 17-935,-4-7 838,7 15-205,-10-18 272,0-1 1,0 0-1,0-1 0,1 1 1,-1 0-1,1-1 0,0 1 1,0-1-1,0 0 0,0 0 1,1 0-1,4 3 0,-6-3 3,-1-3 0,0 1-1,0 0 1,0-1 0,0 1-1,0 0 1,0-1 0,1 0 0,-1 1-1,0-1 1,0 1 0,0-1 0,1 0-1,1 0 1,-1 1 52,0-2 1,-1 1-39,1 0 0,-1 0 0,0-1-1,0 1 1,0-1 0,0 1 0,0-1 0,0 1 0,0-1 0,0 1 0,0-1 0,0 0 0,0 1 0,0-1 0,-1 0 0,1 0 0,0 0 0,0 0 0,-1 0 0,1 0 0,-1 0 0,1 0 0,-1 0 0,1 0 0,0-2 0,-1 3 9,0-1 57,0 0-1,0 0 1,0 0-1,1 0 1,-1 0-1,-1 0 1,1-1-1,0 1 1,0 0-1,0 0 1,0 0 0,-1 0-1,1 1 1,0-1-1,-1 0 1,0-2-1,-10-15 1170,-3 6-928,15 9-526,-1 0 0,1 0 0,0 0 0,0 0 0,0 0-1,0 1 1,0-1 0,1 0 0,-1 1 0,1-1 0,0 1 0,0-1-1,0 1 1,0 0 0,0 0 0,0 0 0,5-3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8:5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16511,'-1'3'78,"0"0"-1,0 0 1,0 0-1,1 1 1,-1-1 0,1 0-1,0 0 1,0 1-1,0-1 1,0 0-1,0 0 1,1 1-1,0-1 1,-1 0-1,1 0 1,2 5-1,-1-4-317,0-1-1,1 1 0,-1 0 0,1-1 1,0 0-1,0 1 0,0-1 0,0 0 0,0-1 1,1 1-1,-1-1 0,7 4 0,-1 0 211,1-1 0,-2 2-1,1-1 1,-1 1 0,0 1-1,0 0 1,-1 0-1,0 0 1,7 11 0,-6-5 50,0 0 1,-1 1 0,0 0-1,-1 0 1,6 27-1,54 349-1244,-45-243 512,-12-82 663,-3 0-1,-4 105 0,-2-162 214,-1 0 0,0 0 0,-1 0 0,0 0 0,0-1 0,-1 1 0,0-1 0,0 0 0,-7 10 0,8-14-45,-1 0-1,1 0 0,-1 0 0,0-1 1,0 0-1,-1 1 0,1-1 0,-1 0 1,1-1-1,-1 1 0,0-1 0,0 1 1,0-1-1,-1-1 0,1 1 0,0 0 1,-1-1-1,1 0 0,-8 1 0,-28 0-106,-55-4 0,30-5-1054,39 3-368,-2 1-3706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09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 7551,'-2'0'4355,"1"-1"-4033,-1 1 1,0 0-1,0-1 0,1 1 1,-1 0-1,0 0 0,0 0 1,0 0-1,0 0 0,1 1 1,-1-1-1,0 0 0,0 1 1,-2 1-1,1-1-171,0 1-1,0-1 0,1 1 1,-1 0-1,1 0 1,0 0-1,0 1 1,-4 4-1,0 1 13,0 1 0,1 1 1,0-1-1,1 1 0,0 0 0,-4 18 0,-10 65 471,11-42-501,1 91 0,6-142-136,0 0 1,0 0-1,0 1 1,0-1-1,0 0 1,-1 1-1,1-1 1,0 0-1,0 1 1,0-1-1,0 0 1,0 1-1,1-1 1,-1 0-1,0 1 1,0-1-1,0 0 1,0 1-1,0-1 1,0 0 0,0 0-1,1 1 1,-1-1-1,0 0 1,0 1-1,0-1 1,1 0-1,-1 0 1,0 0-1,0 1 1,1-1-1,-1 0 1,0 0-1,0 0 1,1 1-1,8-10-5,7-20-48,63-164-317,-71 174 437,-7 17-11,6 15 121,-5-8-149,-1-1 0,0 1 1,0 0-1,0-1 0,0 1 1,-1 0-1,0 0 0,0 0 1,-1 7-1,-10 46 574,9-50-343,-1 4-226,1-3-18,1-7-122,1 0 0,0 0 0,0 0 0,0-1 0,0 1 0,0 0-1,0 0 1,0 0 0,1 0 0,-1 0 0,0-1 0,1 1 0,0 0 0,0 0 0,-1-1-1,1 1 1,0 0 0,2 2 0,2 2-1075,0 0 1,12 11-1,-9-10-258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1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11487,'-5'29'1698,"3"-15"-1075,-2 30 0,1 74-383,-4-63 16,7-40-240,1 7 112,-1-20 456,4-14-466,-2 6-83,-1 0 0,0-1 1,-1 1-1,0-10 0,2-15 151,3 3-4,-2 4 170,1 0 0,2 1 0,11-33 0,-17 54 202,2 3-490,1 0-46,-1 0 0,1 0-1,-1 1 1,0 0 0,0-1 0,0 1-1,0 0 1,0 0 0,0 0 0,0 0-1,-1 0 1,1 0 0,-1 1 0,1-1-1,-1 1 1,0-1 0,0 1 0,0-1-1,0 1 1,0-1 0,-1 1 0,1 4-1,0 5 59,0 0-1,0 0 0,-4 23 1,2-28-23,0 0 1,-1 0 0,-2 7 0,-4 12 93,7-19-131,0-2-4,-1 0 0,1 0 0,-1 0 0,-5 9 0,-10 18-286,16-30 152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1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9727,'-6'-5'5854,"35"198"-5844,-26-180 1,0 0 42,1-2 11,-3-9 0,1-2-10,13-4-81,-11-1 3,-2 3 12,2-2 16,-1 0 0,0 0-1,0 0 1,0-1 0,0 1 0,-1-1 0,1 1 0,2-11-1,10-42 2,-10 33 25,-5 22 913,-1 4-878,-1 1 1,1 0-1,0 0 1,0-1-1,-1 1 0,2 0 1,-1 0-1,0 3 1,-2 5 78,-26 81 518,23-66-598,5-22-148,0 0 0,0 0 0,0 0 0,1 0 0,0 0 0,0 1 1,0-1-1,0 0 0,2 8 0,-2-11 54,0-1 0,0 1 0,0 0 0,1-1 0,-1 1 0,0 0 0,1-1 0,-1 1 1,0-1-1,1 1 0,-1-1 0,1 1 0,-1-1 0,1 2 0,4 0-2832,7 2-2298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12 10495,'-7'-3'212,"-1"1"0,1 0-1,-1 0 1,1 1 0,-1 0 0,1 1-1,-1-1 1,1 1 0,-1 1 0,0 0-1,1 0 1,-1 0 0,1 1-1,0 0 1,-1 0 0,1 1 0,0 0-1,-7 4 1,-12 5 194,0-1 0,-43 12 1,67-22-320,-1-1 0,1 1 1,0-1-1,-1 0 1,1 1-1,0-1 0,-1 0 1,1-1-1,-4 1 0,-14-1 374,16 2-373,3 0-84,0-1 1,0 1-1,0-1 1,0 0-1,0 0 1,0 0-1,0 1 1,0-1 0,0 0-1,0 0 1,0 0-1,0-1 1,0 1-1,0 0 1,-2-1-1,-7 0-4,1 0-10,5 0-62,0 0 1,1 0-1,-1-1 1,-6-3-1,6 3-56,2 1-32,-9-5-2038,-2-1-3012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2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17 13183,'-31'-1'-13,"10"0"385,-27-4 0,14 1 240,0 1-1,-43 2 1,-2 0-562,34 1 49,-1 2 0,-78 15 0,92-12 108,-12 2-65,1 2 1,-69 23-1,110-31-137,-18 5 46,-21 1 0,36-6-60,1-1 1,-1 0-1,0 0 0,-8 0 1,12-1 27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2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2559,'-16'8'2036,"-1"2"-1,1 0 0,1 0 0,0 1 0,-26 26 1,30-27-1789,-2 0-252,0-1-1,-1 0 1,-21 10-1,3-1 9,-16 11-3,-84 68 0,43-26-41,-16 13-16,90-71 113,-2 1 135,-15 17 0,16-16 1288,15-13-1362,1 0-53,-1 0-42,1 1-6,5 14 74,-3-11-109,1 1 0,0-1-1,1 0 1,0 0 0,-1 0 0,2-1-1,-1 1 1,1-1 0,0 0-1,7 6 1,5 2 22,37 24 1,-7-12 191,53 21 1,-24-13-8,-48-21-183,38 10 1,13 5-7,23 15 633,-100-41-504,0-1-5,0 1-181,0-1-1,0 0 1,0 1 0,-1 0 0,1-1-1,0 1 1,0 0 0,-1 0 0,4 2-1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2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13087,'0'0'1384,"1"3"-888,5 35 218,-2 1 0,-2 43-1,0-26-590,9 65-107,-11-92-16,1 0 0,7 36 0,-1-31 37,-3-8 73,11 31-1,-10-39 24,-5-15-102,1 0 1,0 0 0,-1-1-1,1 1 1,1 0-1,-1 0 1,0 0 0,1-1-1,-1 1 1,1-1 0,4 5-1,-5-3 13,2-1-11,14 6 189,7 0 273,-22-8-209,11-5-123,-9 2-184,1 0 0,-1-1 0,0 1-1,1-1 1,-1 0 0,0 0 0,-1-1 0,1 1 0,-1-1 0,1 0 0,-1 0 0,0 0 0,3-7 0,1-1-34,-1-1 0,0 0 0,7-23 0,45-170 55,-37 115 0,-19 84 61,-2 5-4,1-1 1,0 1-1,-1-1 0,1 1 1,0 0-1,0-1 1,1 1-1,-1 0 0,0 0 1,1 0-1,2-3 1,-1 3-5,-1 2-52,0 0-1,0 0 1,-1 0 0,1 0 0,0 0-1,0 0 1,0 0 0,0 1 0,0-1 0,0 1-1,-1-1 1,1 1 0,0 0 0,0-1-1,-1 1 1,1 0 0,0 0 0,2 2 0,-2 0-2,1 0 1,-1 0-1,0 0 1,0 0 0,0 0-1,2 5 1,-1-2 1,13 25 0,-2 0 0,-2 0 0,12 42 0,16 103-89,-25-100-44,-1-10 159,-4 1 0,-2 0-1,-3 0 1,-4 1 0,-10 104-1,0-125-26,-2-1 0,-2 0 0,-21 49 0,21-64 29,-1 0 0,-2-1 0,-1-1-1,-33 45 1,47-70-20,0-1 0,0 1 0,0-1 0,0 0 0,-1 1 0,1-1 0,-1-1 0,0 1 0,0-1 0,0 1 0,0-1 0,0 0 0,-5 1 0,7-2-9,1 0 1,0 0 0,-1-1 0,1 1 0,-1 0 0,1-1 0,-1 1 0,0-1 0,1 0 0,-1 1-1,1-1 1,-1 0 0,0 0 0,1 0 0,-4 0 0,1-1 23,1 1 104,0-1 0,0 0 0,0 0-1,0 0 1,0 0 0,1-1 0,-5-1 0,2 0 21,4 2-96,0 0-1,0 0 1,0 0-1,0 0 1,0-1-1,0 1 1,0 0-1,1-1 1,-1 1-1,0-1 1,0-1-1,-1 0 49,-3-7-58,-1 0 0,2-1 0,-1 1 0,1-1 1,1 0-1,0 0 0,0 0 0,1-1 0,1 1 0,0 0 0,0-1 0,1 1 1,1-1-1,0 1 0,0-1 0,6-20 0,2-5-43,-4 12 0,0 0 0,2 1 0,1 0 0,2 0 0,13-27 0,25-39 2,-30 55-44,1 0 0,37-52 0,48-34 19,-89 106 44,0 0 1,1 2-1,0 0 1,1 1-1,29-16 0,-41 26-13,19-13 101,-22 13-98,6-3 11,-7 4 31,0 1-46,-1 0-1,0 0 0,0 0 1,0 0-1,1 0 1,-1 0-1,0 0 1,0 0-1,1 0 0,-1 0 1,0 0-1,0 0 1,0 0-1,1 0 0,-1 0 1,0 0-1,0 0 1,0 0-1,1 0 1,-1-1-1,0 1 0,0 0 1,0 0-1,0 0 1,1 0-1,-1 0 1,0-1-1,0 1 0,0 0 1,0 0-1,0 0 1,0-1-1,0 1 0,0 0 1,1 0-1,-1 0 1,0-1-1,0 1 1,5-11 103,-5 10-248,0 0 50,0 0 0,1 0 0,-1-1 0,0 1 0,1 0 0,-1 0 0,1 0 0,-1 0 0,1 0 0,-1 0 0,1 0 0,0 0 0,-1 0 0,1 0 0,0 0 0,0 0 0,0 1 0,0-1 0,0 0 0,0 1 0,0-1 0,0 0 0,0 1 0,0-1 0,0 1 0,2-1 0,5-2-1425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114 106 7711,'-1'3'1050,"-8"16"1171,-10 32 1,-11 64 333,27-102-2256,-15 75 168,3 1 0,-3 119 0,25 181 160,7-260-434,-3-40 57,-11-87 63,2-5-1629,7-17 1138,-1 0-1,-1-1 1,-1 0 0,0 0 0,2-23 0,7-114-706,-12 104 684,36-418-1698,-39 463 1988,0 0 0,0 0 0,-3-10 0,-1-16 4174,15 43-3813,0 0-359,0 0-1,-1 1 1,0 0 0,11 15-1,33 48-148,-11-14-113,-10-12 187,-20-28 36,21 24 1,-24-30-52,0-1 1,1-1 0,0 0-1,1-1 1,18 12-1,-27-19-2,1-1 0,-1 1 0,1 0 0,0-1 0,0 0 0,0 0 0,0 0 0,0 0 0,0-1 0,0 0 0,0 0 0,0 0 0,0 0 0,0 0 0,0-1 0,0 0 0,0 0 0,0 0 0,0 0-1,0 0 1,0-1 0,-1 0 0,1 0 0,6-4 0,-1-1-49,-1 0 0,0-1 0,0 0 0,-1 0 0,1-1 0,-2 1 0,0-1 0,0-1 0,9-18 0,1-9-245,14-51-1,-29 85 288,112-422-455,-108 403 441,-2 5-22,0 0 0,0-19 0,-4 33 11,1 3 42,-1-1 1,0 1-1,1-1 1,-1 1-1,1-1 1,-1 1-1,0 0 1,1-1-1,-1 1 1,0 0 0,0 0-1,1 0 1,-1-1-1,0 1 1,0 0-1,1 0 1,-1 0-1,0 0 1,1 0 0,-1 0-1,0 0 1,0 1-1,1-1 1,-1 0-1,0 0 1,0 0-1,1 1 1,-1-1-1,0 0 1,1 1 0,-1-1-1,1 1 1,-1-1-1,0 1 1,0 0-1,0 0 37,-3 3 26,-1 1-1,1 0 1,1 0 0,-1 0-1,1 0 1,0 1-1,0-1 1,0 1 0,-3 11-1,1-5 26,-34 94 153,-28 126 0,8 55-238,51-218 13,2 0 0,5 86 1,5-129-165,-4-24 96,13-32-2732,10-32 1169,-4 9 60,-7 23-3153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5:2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11327,'0'0'7211,"-1"1"-6687,-5 3-36,4-3-108,1 1-48,-10 33 416,10-33-745,1 0 0,-1 0 0,1 1 1,0-1-1,-1 0 0,1 0 0,0 1 1,0-1-1,0 0 0,1 0 0,-1 0 0,1 1 1,-1-1-1,2 2 0,0 3 2,19 58 101,-14-44-36,10 42 0,0 12 228,-2-16-113,13 71 473,-24-88-237,-2-25-509,-2-16-163,-1-3-72,-2-27-715,4-14-1611,2 26-4114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6 268 4735,'-6'3'7119,"7"-6"-5189,9-13-2130,3-4 474,-2-3 681,25-37-1,5-11 206,-22 42-968,7-7 47,-25 35-307,0 0-48,1-1 84,13-5 784,-14 6-23,2 1-762,-1 1 1,0-1-1,1 1 0,-1 0 1,0 0-1,0 0 0,0 0 0,0 0 1,0 0-1,0 0 0,0 1 0,0-1 1,0 1-1,0-1 0,-1 1 0,1 0 1,-1 0-1,1 0 0,0 2 0,1-1 86,1 2-59,-1-1 1,0 1-1,0 0 1,0 0-1,0 0 1,0 0-1,2 8 1,0 1 49,4 7-10,-2 1 1,0 0-1,5 36 1,-3-16-99,15 90 358,-21-122-346,-2-6 114,0 0-1,0 1 1,0-1-1,0 1 0,-1 0 1,0 6-1,-17-20-125,9 2 65,0-1 1,1 0-1,0 0 0,0 0 0,1-1 0,0 0 1,1 0-1,-1-1 0,2 0 0,-5-13 1,-1-8-3,1 0 0,-5-37 0,2-30 16,12 96 150,0 4-310,1 0 126,0 0 1,-1 0 0,1-1-1,0 1 1,0 0-1,2 2 1,3 5-27,3 14 21,0 0 1,-1 1-1,-2 0 0,0 0 0,-1 1 0,-2-1 1,0 1-1,-2 0 0,-1-1 0,-1 1 0,-1 0 1,-9 44-1,10-66 77,-2 5 23,2-7 399,-1-1-556,0-1 46,1 0 0,-1 0 1,0 0-1,0 0 0,0 0 1,1-1-1,-1 1 0,-1-2 1,-1-2 44,0 0 1,0-1-1,0 1 1,1-1-1,0 0 1,0 1 0,1-1-1,-4-12 1,1-2 380,-4-28 1,7 38-566,0-15-294,13 50 330,-9-14 140,8 35 78,-8 34 46,-2-88-113,1 0 0,3-14-1,1-9-119,15-147-32,-20 176 259,6 69-112,-9 2-137,-25 132-1,12-99 167,3-29 817,-6 36-779,20-86-47,-1-20-67,1-1-299,12-7-7940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2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11391,'0'0'2268,"-1"2"-1937,-4 17-170,1 0 1,0 1 0,1-1-1,2 1 1,0-1-1,1 22 1,18 174-190,-12-175 152,3 0 1,1-1 0,19 49-1,-26-81-75,0-1 0,0 0 0,0 1 1,6 6-1,-8-12-49,-1 0 1,1 0-1,0 0 1,0 1-1,-1-1 1,1 0-1,0-1 1,0 1-1,0 0 1,0 0-1,0 0 1,0 0-1,0-1 1,0 1 0,1-1-1,-1 1 1,0-1-1,0 1 1,0-1-1,1 1 1,-1-1-1,3 0 1,1 1 8,-1 0 37,1-1 1,0 1-1,0-1 1,-1 0-1,1 0 0,0-1 1,0 1-1,-1-1 0,1 0 1,-1 0-1,1-1 1,-1 1-1,6-3 0,4-3-32,0-1 0,19-14 0,-26 17-112,-1-1-1,0 0 1,9-11 0,-1 1 109,-6 7 3,1-1-1,-2 0 0,0-1 0,0 0 1,-1 0-1,6-13 0,-4 4 173,-1-1-1,8-36 1,-4 7-435,7-41 728,-17 89-319,-1 1-26,2-6-94,-1 5 466,6 14-378,-3-3-120,1-1 0,-2 2-1,0-1 1,0 0 0,3 17 0,2 50 65,-4-35-57,12 253-104,-17-196 206,-5 0 0,-3-1 0,-5 0 0,-29 104 0,31-158-198,-2-1 1,-2-1 0,-23 43-1,35-75 94,-1-1 1,0 0-1,0 0 0,-1 0 1,0-1-1,-1 0 0,1 0 0,-1 0 1,-1-1-1,1 0 0,-1-1 0,-12 7 1,19-11-3,-1 0 0,0 0 1,0-1-1,0 1 0,0 0 1,0-1-1,0 0 0,1 1 1,-1-1-1,0 0 0,0 0 1,0 0-1,0 0 0,0 0 1,0 0-1,0-1 0,0 1 1,-3-2-1,0 1 43,3 0-18,-1-1-1,1 1 1,0 0 0,0 0-1,0-1 1,0 1 0,0-1-1,0 0 1,0 1 0,0-1-1,0 0 1,1 0 0,-1 0 0,1-1-1,0 1 1,-2-4 0,-3-6 42,1-1 0,-3-13 1,1 4-85,3 8 18,0 0-1,1 0 1,1 0-1,0 0 1,1-1-1,1 1 1,0 0-1,0-1 1,2 1-1,5-25 1,-4 27 5,0 1 1,1 0 0,1 1 0,0-1 0,8-12 0,37-50-63,-15 23-49,124-162 7,-156 209 86,1-2 0,0 0 0,1 0 0,0 1 0,0-1 0,0 1 0,0 1 0,1-1 0,9-4 0,-5 3-14,-7 3-45,3-2 64,-4 3 199,-1 0-117,7-3-70,1 0-41,-7 3-90,13-15 52,4-4 76,3-2-2152,43-35 0,-48 45-3576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3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12831,'0'0'2728,"1"0"-2393,6-2-74,-5 1 191,1 1-244,8-3-46,-7 1-174,0 1-1,0 0 0,1 1 0,-1-1 0,0 0 0,0 1 0,1 0 0,-1 0 0,5 1 1,4 1 43,-11-2 67,0 0 1,0 0 0,-1 1 0,1-1 0,0 0 0,0 1-1,0-1 1,-1 1 0,1 0 0,0 0 0,-1 0 0,1 0-1,2 1 1,-1 1-48,1 1 0,-1-1-1,0 1 1,0-1 0,-1 1-1,1 0 1,-1 0 0,1 0-1,-1 0 1,2 9 0,0-1-65,-2 0-1,3 25 1,-5-33 23,1-1 0,-1 0 0,-1 0 0,1 1 0,0-1 1,-1 0-1,0 0 0,0 4 0,-8 31 26,6-25-20,-1 1 0,-1-1-1,0 0 1,-1-1 0,-9 17 0,-8 16 442,9-10-948,14-34 950,13-2-614,-6-1 175,0 0 0,1 0 0,-1-1-1,-1 0 1,1 0 0,0-1 0,-1 0 0,8-5 0,47-44 339,-27 22 80,-31 29-287,28-26-246,-30 27 1062,8-4-2250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16511,'0'0'256,"-2"14"48,-2 4 16,-5 6 0,-2 8-208,-4 6-40,-3 9-8,-4 7 0,-2 6-64,-2 7 64,7-1-64,2-6-7216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11263,'0'2'926,"-2"8"-26,2 1 0,-1 0 0,2 10 0,-1-1-518,1-3-218,4 26 0,-2-26-66,1 29 0,-4 3-352,8 53 0,-5-83 166,0 1-1,2-1 0,0 1 1,1-1-1,14 28 0,-13-31 74,-4-9 13,1 0 0,-1 0 0,1-1 0,1 1 1,5 7-1,-8-13-9,-1 0 1,1 0-1,0 0 1,0-1 0,0 1-1,-1 0 1,1-1-1,0 0 1,0 1-1,0-1 1,0 0 0,0 0-1,0 0 1,0 0-1,0 0 1,0 0 0,0-1-1,-1 1 1,4-2-1,-4 2 13,0 0 5,0-1 0,0 1 0,-1 0-1,1-1 1,0 1 0,0 0 0,-1-1 0,1 1 0,0-1 0,-1 0-1,1 1 1,-1-1 0,1 1 0,-1-1 0,1 0 0,0-1 0,2-1 13,4-6-31,0 0-1,-1 0 0,1-1 1,-2 0-1,1 0 0,6-18 1,18-70-163,-21 65 171,23-61 51,-27 81-19,1 0 0,1 0 1,0 0-1,17-21 0,-10 20 579,-13 12-372,1 2 52,-1-1-228,1 0 0,0 1 0,0-1 0,0 1 0,0 0 0,-1-1 0,1 1 0,0 0-1,0 0 1,0 0 0,0 0 0,0 1 0,0-1 0,0 1 0,0-1 0,2 2 0,0 0-26,0 0 0,-1 0 0,1 0 0,-1 0 0,1 1 0,-1 0 0,4 3 0,1 4-42,0 0 1,0 0-1,-1 1 1,8 14 0,0 9-16,-1 0 0,16 62 0,-25-81 18,20 90 11,20 162-1,-40-217 6,-3 1 1,-5 70-1,-21 101 8,24-217-19,-3 15 40,-1 1 0,-1-1 0,0 0 0,-2-1 0,0 1 0,-1-1 0,-1-1 0,-23 35 0,25-44-6,1 0 0,-2-1-1,1 0 1,-2 0 0,1 0 0,-1-2-1,-18 13 1,20-15-20,-1-1 1,0 1-1,0-1 0,0-1 0,0 0 0,0 0 0,-1 0 1,1-1-1,0 0 0,-1-1 0,-12 0 0,13-1 68,0 0 0,0-1 0,0 1 0,0-2 0,0 1 0,1-1 0,-1 0 0,1-1 0,0 0-1,-13-9 1,17 11-80,0 0-1,0-1 0,0 1 1,0-1-1,1 0 0,-1 0 1,1 0-1,0 0 0,0 0 1,0 0-1,0-1 0,1 1 1,-1-1-1,1 1 0,0-1 1,0 0-1,0 1 1,0-1-1,1 0 0,0 0 1,-1 0-1,1 1 0,1-1 1,-1 0-1,1-4 0,4-11-1,0 1 0,2 1 0,0-1 0,0 1 0,2 0 0,0 1 0,1 0 0,15-20 0,5 2 40,1 2 0,1 0 0,44-31 0,8-8-257,-59 48-393,2 1 0,0 2 0,52-30 0,-72 47 139,1 0 0,0 0 0,0 1 1,0 0-1,0 0 0,14 0 0,0 0-4632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10367,'1'38'1590,"-4"57"0,0-38-542,0-28-502,2-19-476,0 0-1,0 0 1,1 0 0,1-1 0,1 12-1,-2-20-69,0-1 0,0 1 0,0 0 0,0-1 0,0 1 0,1-1 0,-1 1 0,0 0 0,1-1 0,-1 1 0,0-1 0,1 1 0,-1-1 0,0 1 0,2 0 0,-2-1 0,1 1 0,-1-1 0,1 0 0,0 0 0,-1 1 0,1-1 0,0 0 0,-1 0 0,1 0 0,0 0 0,-1 0 0,1 0 0,0 0 0,0 0 0,12-4 24,-8 2 84,0-1-1,0-1 1,10-7-1,-4 3-33,-2 1-74,0-1 14,0-1 50,-7 6-44,1 0 0,0-1 0,-1 1 0,0-1 0,0 1 0,3-7 0,0-1 24,-3 9-37,-1 1-7,0 0 0,-1 0 0,1 0 1,-1 0-1,1 0 0,-1 0 0,1 0 1,-1-1-1,0 1 0,0 0 0,1 0 1,-1 0-1,0 0 0,0-2 0,3-7-4,-2 7 25,0-1 0,0 1 1,-1-1-1,1 0 0,-1 1 0,1-8 0,-3 3 161,3 7-186,4 2-22,-3-1-38,3 5 5,1 1 43,0-1 0,11 6 0,-7-5 0,-1 1 0,0 0 0,14 14 1,-15-12 105,1 0 0,-1 1 0,0 0 0,12 22 0,-13-20-111,0 1-1,-1 0 0,-1 0 1,0 1-1,0-1 1,-2 1-1,0 0 0,0 0 1,0 17-1,-2-20 23,0 17 42,-3 38 0,0-43 144,-2 0 1,-12 45-1,13-59-194,0 1 0,-1-1-1,0-1 1,-1 1 0,0 0-1,0-1 1,-1 0 0,0 0 0,-13 12-1,17-18-22,-1 0 0,1-1 0,-1 1 0,1-1-1,-1 0 1,0 1 0,0-1 0,1 0 0,-1-1 0,0 1-1,0 0 1,0-1 0,0 0 0,0 0 0,0 0 0,0 0-1,0 0 1,0 0 0,0-1 0,0 1 0,0-1 0,0 0-1,0 0 1,-4-2 0,-5-3-386,1 0 0,0 0 1,0-1-1,-14-12 0,-5-5-4807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45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15231,'0'0'0,"13"0"728,-1-2 1280,0-1-2664,0 6-192,3 2-40,3 1-5432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4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9087,'6'-2'52,"0"0"-1,0 0 0,-1 0 0,1-1 0,-1 1 1,1-1-1,-1-1 0,0 1 0,0-1 1,0 0-1,5-6 0,-5 4 42,-1-1 1,0 0-1,0 0 0,0 0 1,-1 0-1,3-9 0,2-14 1977,-8 28-736,-6 0-626,5 2-693,1 0-1,0 0 0,-1 0 0,1-1 0,0 1 1,-1 0-1,1 0 0,0 0 0,-1 0 0,1 0 0,-1-1 1,1 1-1,0 0 0,-1 0 0,1 0 0,-1 0 1,1 0-1,0 0 0,-1 0 0,1 1 0,0-1 1,-1 0-1,1 0 0,-1 0 0,1 0 0,0 0 1,-1 1-1,1-1 0,0 0 0,-1 0 0,1 1 1,0-1-1,-1 0 0,1 0 0,0 1 0,-1-1 1,-1 4 67,0-2-33,0 0 0,0 0 0,1 0 0,-1 0 0,1 1 0,0-1 0,-2 4 0,3-5-72,-1 1-1,1-1 1,0 1 0,0-1-1,0 1 1,0-1-1,0 1 1,0-1 0,1 0-1,-1 1 1,0-1-1,1 1 1,-1-1 0,1 0-1,-1 1 1,1-1-1,0 0 1,0 0 0,0 2-1,2-1-21,-1 0-1,0 1 0,1-1 1,0 0-1,-1 0 0,1 0 1,0-1-1,0 1 0,0-1 1,0 1-1,0-1 0,0 0 1,0 0-1,1-1 0,-1 1 1,0-1-1,1 1 0,-1-1 1,0 0-1,4-1 0,4 1-186,1-1-1,-1 0 0,0-1 0,20-6 1,-24 6 56,0 0 0,-1-1 0,1 0 0,-1 0 1,0-1-1,12-8 0,-6 1-187,-1 0 1,18-23-1,-6 2 3043,-21 34-2611,1 2-100,-1 0 0,1-1-1,-1 1 1,0 1-1,0-1 1,2 7 0,-1-4-66,-3-7 62,1 1-1,-1-1 1,1 0-1,-1 0 1,1 0-1,-1 0 1,1 1-1,0-1 1,-1 0-1,1 0 1,-1 0-1,1 0 1,-1 0-1,1 0 1,0-1-1,-1 1 1,1 0-1,-1 0 1,1 0-1,0-1 1,-1 1-162,11-3-4117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49:4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277 167 9215,'6'-4'129,"-1"0"-1,0-1 1,0 0-1,-1 0 1,1 0-1,-1-1 1,0 0-1,0 1 1,-1-1-1,0 0 1,0-1-1,0 1 1,-1-1-1,0 1 1,2-14-1,-4 19-100,0 1 0,0-1 1,0 0-1,-1 1 0,1-1 0,0 0 0,0 1 0,-1-1 0,1 1 0,0-1 0,-1 0 0,1 1 0,-1-1 0,1 1 0,-1-1 0,1 1 0,-1-1 0,1 1 0,-2-1 1,1 0 55,-4-3 157,0 0 0,0 1 1,0 0-1,-1-1 0,0 2 1,1-1-1,-1 1 1,0 0-1,0 0 0,-9-1 1,3 0 365,-7-2-56,-1 1 0,1 1 0,-1 1 0,0 0 0,-31 3 0,42 0-890,0 1 1,-1 0 0,1 0 0,0 1 0,1 0 0,-16 8 0,4 1-5525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 12799,'-6'2'76,"-1"1"0,1 0 0,0 0 0,0 0 0,0 1 0,1 0 0,-1 0 0,1 1 0,-6 6 0,-4 4 384,-21 31 0,3 4-221,1 2 0,3 2 0,-28 70-1,-46 179 57,70-179 256,-30 213 0,58-293-481,2 0-1,2 0 1,2 0 0,7 46-1,-5-69-155,1 0 0,1 0 0,1-1 0,1 0-1,0 0 1,2 0 0,0-1 0,1 0 0,1-1-1,20 25 1,-16-26-1070,29 28 0,-33-36-3900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15487,'51'-35'260,"-37"25"-126,1-1 0,0 2 0,0 0 1,19-7-1,-5 6-95,0 1 1,0 1-1,0 1 1,32-2-1,31-1-11,232-16 116,287 46 1936,-526-14-1798,98-5 0,-179-1-259,-1 0 1,1-1-1,0 1 0,-1-1 0,1 1 0,-1-1 0,1-1 1,-1 1-1,0 0 0,1-1 0,-1 1 0,0-1 1,4-3-1,-1 0-305,-1-1 0,1 0-1,-1 0 1,7-12 0,-10 15 67,13-18-6292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12959,'0'5'209,"1"0"1,-1 0-1,1-1 0,0 1 0,0-1 0,1 1 1,0-1-1,-1 1 0,1-1 0,1 0 0,-1 0 0,1 0 1,-1 0-1,1 0 0,0 0 0,5 4 0,20 13-100,1-1 1,32 18-1,8 4-113,-16-10-61,2-3 0,65 25 0,-41-20 180,-41-13 597,-36-20 362,-2 1-644,0 0-386,0 0-1,0 0 1,0 0-1,-1-1 1,1 1 0,-1 0-1,1 0 1,-1 0-1,1 0 1,-1 0-1,0-1 1,0 1 0,0 0-1,0-1 1,0 1-1,0 0 1,-1-1-1,1 0 1,0 1 0,-1-1-1,1 0 1,-3 2-1,-4 3 74,-1-1-1,-19 10 0,21-11-41,-405 180 777,300-149-1757,61-21-929,1 1-4897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17407,'0'0'-82,"3"0"-108,130 23-64,174 1-1119,-172-16 1150,44 3 620,307-21 0,-416 2 58,0-3-1,0-3 0,-2-4 1,74-28-1,-126 40-358,0-1-1,27-15 1,-38 19-137,-1-1 1,1 1 0,-1 0 0,0-1 0,0 0-1,0 0 1,0 0 0,-1-1 0,0 1 0,0-1 0,0 0-1,3-8 1,2-6-1414,0-1-4560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18047,'25'5'0,"1"1"0,-1 1 0,0 1 0,27 12 0,-31-11 0,90 40 96,-92-39-14,-1 0 0,0 2 0,27 22 0,-42-31-27,0-1 0,0 1-1,0 0 1,0 0 0,-1 0-1,1 1 1,-1-1 0,0 0-1,0 1 1,0 0 0,0-1-1,-1 1 1,1 0 0,-1 0-1,0 0 1,0 0 0,-1 0-1,1 0 1,-1 0 0,0 0-1,0 0 1,0 0 0,-1 0-1,1 0 1,-1 0 0,0 0-1,-2 7 1,-2 5 69,0-1 1,0 0-1,-1 0 1,-1 0-1,-1-1 1,0 0-1,0 0 0,-2-1 1,0 0-1,0-1 1,-23 21-1,-83 72 63,89-82-434,0-2 0,-55 34 0,10-8-3457,58-38-2566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3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11007,'0'0'4326,"-13"1"-1633,11 0-2616,0 1 0,0 0 1,0-1-1,0 1 0,0 0 0,1 0 0,-1 0 1,1 0-1,-1 1 0,1-1 0,-1 0 1,1 1-1,0-1 0,0 0 0,0 1 0,1-1 1,-1 1-1,1 0 0,-1-1 0,1 1 1,0 0-1,0-1 0,0 4 0,1 18 63,5 27-1,-3-27-126,1 27 1,-4-14-21,4 103 644,-2-129-743,-1 0-1,0 0 0,0 0 1,-1 0-1,-1 0 0,-3 17 1,-3 3 175,3-12-3,0 1 0,0 0 0,1 22 0,3-41-13,-1 1 11,1-1-57,0 0-1,0 0 0,0 0 0,-1 0 0,1 0 0,0 0 0,-1 0 0,1 0 1,0 0-1,-1 0 0,1 0 0,-2 1 0,1-1 458,0 5-952,4-9 23,1 0 1,0 0-1,0 0 0,0 1 1,0-1-1,0 1 0,1 0 0,6-2 1,2 0-5594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3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87 12319,'-11'6'203,"0"1"0,0 1 0,0-1 0,-12 13 0,-36 41 2244,53-55-2293,-25 32 518,2 1 0,-36 63-1,11-16-916,41-65 347,1 1 0,0 0 1,-11 33-1,22-53-112,0 0 1,0 0-1,1 0 0,-1 1 1,1-1-1,0 0 1,-1 0-1,1 0 0,0 1 1,0-1-1,1 0 1,-1 0-1,0 1 0,1-1 1,-1 0-1,1 0 1,0 0-1,-1 0 0,1 0 1,0 0-1,1 0 1,-1 0-1,0 0 0,0 0 1,1-1-1,-1 1 0,1 0 1,-1-1-1,1 1 1,0-1-1,0 0 0,0 0 1,0 1-1,4 0 1,0 2-32,2-2 1,-1 1 0,0-1-1,0 0 1,1-1-1,-1 1 1,1-2 0,-1 1-1,10-1 1,30-3-259,-1 1 224,54 3 1,-90 0 143,-8-1-1,0 1 6,-1 0-55,0 0 1,0-1 0,0 1 0,0 0 0,0 0-1,0 0 1,0 0 0,0-1 0,-1 1 0,1 1-1,0-1 1,-1 0 0,1 0 0,0 0 0,-1 0 0,0 0-1,1 0 1,-1 1 0,0-1 0,1 0 0,-1 0-1,0 1 1,0-1 0,0 0 0,0 0 0,0 1-1,-1 0 1,1 2 6,-1-1 0,0 1 0,-1-1 0,1 0 0,-1 0 0,1 1 0,-1-1-1,0 0 1,0 0 0,0-1 0,-1 1 0,1 0 0,-1-1 0,-2 3 0,-6 4 249,0-1 0,-15 9 0,19-13-121,0 0 1,-1-1 0,1 0 0,-15 4-1,-30 11 174,42-13-273,2 0-59,4-3-71,-3 0-20,6-2 5,3-1-894,76-42-1736,-11 5 1714,-33 19 674,0-1 0,-2-2 0,45-38 0,-29 21 376,31-28 154,-66 55-148,0-1 0,-1-1 1,18-27-1,43-71 539,-68 102-550,0-1 0,0 0 0,4-15 0,1-1 45,-9 24-32,-1 0 0,1 0 0,0 0 0,-1 0 0,1 0 0,-1 0 0,0 0 0,0 0 0,0 0 0,0 0 0,-1 0 0,1 0 0,-3-5 0,3 6 144,-3-1 124,3 3-307,0 0 1,0-1 0,0 1-1,0 0 1,-1-1-1,1 1 1,0 0 0,0 0-1,0-1 1,0 1 0,-1 0-1,1 0 1,0 0-1,0-1 1,0 1 0,-1 0-1,1 0 1,0 0 0,0-1-1,-1 1 1,1 0-1,0 0 1,0 0 0,-1 0-1,-1-1 28,-1 0 1,1 1-1,0-1 0,-1 1 0,1-1 0,0 1 1,-1 0-1,1 0 0,0 0 0,-1 0 0,1 1 1,-1-1-1,1 1 0,0-1 0,0 1 0,-1 0 0,1 0 1,0 0-1,0 0 0,0 0 0,0 0 0,0 1 1,0-1-1,0 1 0,0-1 0,1 1 0,-3 2 1,-5 7 338,0 0 1,1 0-1,-11 21 1,5-10-193,7-12-240,1 1 0,-1-1 0,2 1 0,-1 1-1,2-1 1,0 1 0,-5 19 0,7-18 71,0 1 0,0 0-1,2 0 1,0-1 0,3 27 0,-1-31 13,0 0 1,0 0-1,1-1 0,0 1 0,0-1 1,1 0-1,0 0 0,1 0 0,0-1 1,6 8-1,-5-6-27,1-1 1,0 0-1,1-1 1,0 0-1,9 7 1,-14-12-9,1 0 0,0 0 0,-1 0 0,1-1 0,0 1-1,0-1 1,0 0 0,0 0 0,0 0 0,0-1 0,0 1 0,0-1 0,0 0 0,0 0 0,0-1 0,6 0 0,-3-1 4,-1 0-1,1 0 1,-1-1 0,1 0-1,-1 0 1,0 0 0,0-1-1,-1 0 1,1 0 0,6-6-1,6-8-56,23-28 0,-33 36 4,18-23-49,-2-1-1,-1 0 1,19-41 0,42-118-1433,-43 105 1436,-18 43 34,-8 21 1354,-15 29-1182,-1 0 1,0 0-1,0 0 0,-1 0 0,1 0 0,-1-1 0,-3 7 0,-1 1 35,-3 16-88,0 1 1,2-1-1,1 1 0,2 0 1,0 1-1,2-1 0,2 0 1,0 1-1,2-1 0,1 1 0,1-1 1,2 0-1,1-1 0,1 1 1,1-1-1,25 49 0,-28-66-73,1 0 0,0-1 0,0 0 0,12 12-1,-13-17 6,-1 1-1,1-1 1,0-1-1,0 1 0,1-1 1,-1 0-1,1 0 0,9 3 1,-15-6-10,0-1-1,0 1 1,1-1-1,-1 0 1,0 1 0,1-1-1,-1 0 1,1 0 0,-1 0-1,0 0 1,1 0 0,-1 0-1,0-1 1,1 1-1,-1 0 1,1-1 0,-1 1-1,0-1 1,0 1 0,1-1-1,-1 1 1,0-1 0,0 0-1,0 0 1,2-1-1,-1 0 21,-1 0-1,1 0 0,-1-1 0,0 1 1,0 0-1,1 0 0,-1-1 0,-1 1 1,1-1-1,0 1 0,-1-1 0,1 1 1,-1-4-1,2-6 33,-2-1-1,1 1 1,-2 0 0,0-1-1,0 1 1,-4-15 0,3 21-196,0 0 0,0 0 0,0 1 0,-1-1 1,0 1-1,0-1 0,0 1 0,-1 0 0,0 0 1,0 1-1,0-1 0,0 1 0,-1 0 0,-7-5 1,-38-29-1948,29 20 999,-29-16-1,42 29 961,0 1 0,0 0 0,0 1 0,-1-1 0,0 2 0,1-1-1,-16-2 1,20 5 159,0 0 0,1 0-1,-1 0 1,1 0-1,-1 1 1,0-1-1,1 1 1,-1 0 0,1 0-1,-5 2 1,-1 2 95,0-1 0,-10 9 0,11-7 140,0-1 1,-12 6-1,12-7 1013,10 0 750,10-2-845,-3-3-978,0 0 1,0-1 0,-1 0-1,1 0 1,14-6 0,41-23 136,-48 23-336,172-109 1056,-164 100-829,-4 3-111,-1-1-1,0 0 1,-1-2 0,26-31 0,-41 44-80,0 1 0,-1-1 0,0 1 0,1-1 0,-2 0 1,1 0-1,0 0 0,-1 0 0,1 0 0,-1 0 0,0-1 0,0-3 1,-1-3-89,0 0 0,0 1 0,-4-15 0,0-12-1932,4 24-4584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13151,'0'12'95,"0"0"-1,-3 23 0,-2 13 1269,2 54 793,1 44-590,8 77-646,3 47-765,-3-129-81,4 53-128,-2-139 38,-5-42-34,-1 1 1,0-1 0,-1 1-1,0 0 1,-2 0 0,-1 14 0,2-26-205,-5-20-3943,0 5 3861,-11-52-1588,7 24-2667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3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7103,'11'-31'465,"27"-53"-1,-33 73-61,1 1-1,1 0 1,0 1-1,0-1 1,1 2 0,0-1-1,0 1 1,15-11-1,-20 16-265,1 1-1,0 0 1,-1 0 0,1 0-1,0 0 1,0 1-1,0 0 1,0-1-1,0 1 1,1 1-1,-1-1 1,0 1-1,0-1 1,1 1 0,-1 0-1,0 1 1,0-1-1,0 1 1,5 1-1,-4 0-33,-1 0 0,1 0 0,0 0 1,-1 0-1,0 1 0,0 0 0,0 0 0,0 0 0,0 1 0,0-1 0,-1 1 0,0 0 0,0 0 0,0 0 0,4 8 0,-1 0 63,0 0-1,-2 1 1,1 0-1,-2 0 1,1 0-1,-2 0 1,0 1 0,-1-1-1,0 1 1,-1-1-1,0 1 1,-4 21-1,-3 6 165,-2 0-1,-26 69 0,22-76-203,-22 38 0,20-43-136,15-28 38,-2-1-151,1 0 101,1 0 1,-1 0 0,1 0-1,-1 0 1,0 0-1,1 0 1,-1 0-1,1 0 1,-1 0 0,1 0-1,-1 0 1,1-1-1,0 1 1,-1 0-1,1 0 1,-1-1-1,1 1 1,-1 0 0,1-1-1,0 1 1,-1 0-1,1-1 1,-1 1-1,1 0 1,0-1 0,0 1-1,-1-1 1,1 1-1,0-1 1,0 1-1,0-1 1,-1 1 0,1-1-1,0-1-41,0 0 1,0 0-1,0 0 0,0 0 0,0 0 1,1 0-1,-1 0 0,1 0 0,0-2 0,4-7-308,0 0-1,8-12 1,-12 21 319,12-19-1725,24-30 0,-15 25-3149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126 215 7039,'34'-35'1822,"-30"25"4723,-13 12-6536,6-1 124,-1 0 1,1 1-1,0-1 0,0 1 0,0 0 1,0 0-1,1 0 0,-1 1 0,0-1 1,1 0-1,0 1 0,-3 3 0,-25 37 711,25-35-726,-4 8 84,1 1 0,0 0 0,-7 26 1,-5 10-202,19-49 0,-3 3-16,1-1 0,1 0-1,-1 1 1,1 0 0,1 0 0,-1 0-1,1-1 1,0 1 0,0 8-1,1-14 13,0 0 0,0 0-1,0-1 1,0 1 0,1 0-1,-1-1 1,0 1 0,0 0-1,0-1 1,1 1 0,-1 0-1,0-1 1,0 1 0,1 0-1,0 0 1,0-1 2,-1 1 0,1-1 0,0 0 0,0 0 0,0 0 1,0 0-1,0 1 0,0-1 0,0 0 0,-1-1 0,1 1 0,0 0 0,0 0 0,0 0 0,0 0 1,0-1-1,0 1 0,-1 0 0,1-1 0,0 1 0,0-1 0,0 1 0,0-1 0,19-15-160,-13 7 20,0-1 0,-1 1-1,8-16 1,-10 17 69,0 0 0,1 1-1,0-1 1,0 1 0,0 0 0,11-10 0,-15 16 92,1-1 0,0 1 0,0-1 0,1 1 0,-1-1 1,0 1-1,4-1 0,6 0 48,-9 4 46,1 0-1,0 0 1,-1 1 0,0-1-1,1 1 1,-1 0 0,0 0 0,-1 0-1,1 0 1,0 1 0,-1-1-1,0 0 1,3 6 0,-1-1-57,-2-5-115,2 6 3,2-1 56,-6-8 4,1 0 0,-1 1-1,1-1 1,0 0 0,-1 0 0,1 0-1,-1 0 1,1 0 0,0 0-1,-1 1 1,1-1 0,-1-1 0,1 1-1,0 0 1,-1 0 0,1 0-1,-1 0 1,1 0 0,0-1 0,-1 1-1,2-1 1,-2 1 5,4-1-23,-1-1 1,0 1-1,0-1 1,0 0 0,0 0-1,0 0 1,0 0-1,0 0 1,-1-1 0,1 1-1,-1-1 1,3-3 0,4-6-115,11-22 1,-9 15 166,-6 10-116,1 0 0,0 0 0,0 0 0,1 1 0,0 0 0,1 0 0,0 1 0,0 0 0,14-9 0,-20 15 55,0 0 1,0 1-1,0-1 0,0 0 0,0 1 0,0-1 0,1 1 0,-1 0 0,0 0 1,0 0-1,0 0 0,0 0 0,0 1 0,1-1 0,-1 0 0,0 1 1,0 0-1,0-1 0,2 2 0,0 0 25,0 0 0,0 0 0,-1 0 1,1 1-1,-1-1 0,1 1 0,5 6 0,-7-6 3,0 0-1,0 0 1,0 0 0,0 0-1,0 1 1,-1-1-1,0 0 1,0 1-1,2 5 1,1 33 387,-2-19-82,-1-21 174,0-4-534,2 0 33,-1 0 0,1 0 0,-1 0 0,0-1 0,0 0 0,0 1 0,0-1 0,0 0 0,2-6 0,10-31 277,-11 30-193,0 1 0,0-1 0,6-10 0,-7 17-73,3-5 40,-1 1-1,1 0 1,7-6-1,6-11-651,-16 22 376,10-1-569,-6 3 426,0-1 0,0 1-1,0-1 1,0 2 0,0-1 0,0 1 0,0 0-1,0 0 1,0 0 0,0 1 0,-1 0 0,1 0 0,-1 1-1,1-1 1,8 7 0,-9-6 376,0 1 1,0 0-1,-1 0 0,0 1 0,0-1 0,0 1 1,0 0-1,0 0 0,4 9 0,13 33 2759,-20-45-1600,3 2-293,-4-4-846,1 0 0,-1 1 1,0-1-1,0 0 1,0 0-1,0 0 0,0 1 1,0-1-1,0 0 1,1 0-1,-1 1 0,0-1 1,0 0-1,0 0 1,0 0-1,1 0 1,-1 1-1,0-1 0,0 0 1,0 0-1,1 0 1,-1 0-1,0 0 0,0 0 1,1 0-1,-1 1 1,0-1-1,0 0 1,1 0-1,-1 0 0,0 0 1,0 0-1,1 0 1,-1 0-1,0 0 0,1-1 1,2 1-6,6-2 0,8-12-33,-1-5-191,-15 17 118,-1 2 97,0 0-1,0 0 1,0 0-1,0 0 1,1 0-1,-1 0 1,0 0-1,0 0 1,0 0-1,0 0 1,0 0-1,0 0 1,0 0-1,0 0 1,0 0-1,0 0 1,0 0-1,0 0 0,0 0 1,1 0-1,-1 0 1,0 0-1,0 0 1,0 0-1,0 0 1,0 0-1,0 0 1,0 0-1,0 0 1,0 0-1,0 0 1,0 0-1,0 0 1,0 0-1,0 0 1,1 0-1,-1 0 1,0 0-1,0 0 1,0 0-1,0 0 1,0 0-1,0-1 1,0 1-1,0 0 1,0 0-1,0 0 1,0 0-1,0 0 1,0 0-1,0 0 1,0 0-1,0 0 1,0 0-1,0 0 0,0 0 1,0 0-1,0-1 1,0 1-1,0 0 1,0 0-1,0 0 1,0 0-1,0 0 1,0 0-1,0-4 3,14-1 330,-2 4-331,0 4-13,13-1-103,-15-5 104,-5 0-1,-1 1 15,-1 0 0,1 0 1,0 0-1,0-1 1,-1 0-1,1 0 1,-1 0-1,4-5 0,23-32 153,-14 18-169,-8 14-10,-1 0-1,1 0 1,15-10-1,-15 11 35,2 0-20,0 4-44,-8 2 16,7 9 147,-8-6-92,7 8 37,-7-7-39,1-1 1,-1 0 0,0 0 0,1 0 0,0 0 0,-1 0 0,1 0 0,0 0 0,0-1 0,0 1 0,0-1-1,1 1 1,-1-1 0,5 2 0,-5-3 1,-1 1 1,1-1-1,0-1 0,0 1 0,0 0 0,0 0 0,0-1 1,-1 1-1,1-1 0,0 1 0,0-1 0,-1 0 1,3-1-1,4-1-8,27-13-330,-18 8-213,20-6-1,58-21-1531,-87 31 1989,1 0 0,-1 0 1,13-9-1,-6 3 60,26-12-1,-20 11 2,-21 11 13,1 0-1,0 0 1,-1 0-1,1 0 0,0 0 1,0 0-1,-1 0 1,1 0-1,0 0 0,-1 0 1,1 0-1,0 1 1,-1-1-1,1 0 1,0 0-1,-1 1 0,1-1 1,-1 0-1,1 1 1,0 0-1,10 7 53,-8-6-27,-1 1 0,0-1-1,0 1 1,0 0 0,0 0 0,-1 0 0,1 0 0,-1 0 0,2 5 0,6 33 277,0-3 169,-7-35-321,0-1-146,-1-1 0,0 0-1,1 1 1,-1-1 0,1 0 0,-1 0-1,1 0 1,-1 0 0,1 0 0,0 0 0,0 0-1,0 0 1,-1-1 0,1 1 0,0-1 0,0 1-1,0-1 1,0 0 0,0 0 0,0 0 0,0 0-1,0 0 1,0 0 0,-1-1 0,1 1 0,0 0-1,3-2 1,-1 1-4,1-1 15,-1 0 0,1 0 0,-1 0 0,0-1 0,1 0 0,-1 0 0,0 0 1,6-6-1,0 0 31,56-50-225,-65 59 204,-1-1 1,1 1-1,0-1 0,-1 1 0,1-1 0,0 1 1,0 0-1,0 0 0,-1-1 0,1 1 0,0 0 1,0 0-1,0 0 0,0 0 0,-1-1 0,1 1 1,0 1-1,0-1 0,0 0 0,0 0 0,-1 0 1,1 0-1,0 1 0,0-1 0,0 0 0,0 1 1,0-1-12,1 1 338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42 18943,'0'0'0,"-15"1"0,-2-7-568,-2-6-104,-1 0-32,-1 0-6168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309 106 9919,'-9'5'181,"2"1"0,-1 0-1,1 0 1,0 1 0,0-1 0,1 2-1,-1-1 1,-5 11 0,-6 10 1077,-14 32 1,18-34-849,-9 22-127,3 0 1,1 1 0,3 0 0,1 2 0,3 0 0,2 0-1,-4 75 1,13-105-299,1 0-1,0 1 1,2-1-1,7 35 1,-7-47 13,0-1 0,1 1 0,0-1 0,0 0 0,1 0 0,0 0 0,1-1 0,0 1 0,0-1 0,0 0 0,1 0 0,0-1 0,12 11 0,-14-15-17,-1 0-1,1 0 1,-1 0 0,1-1-1,0 1 1,0-1 0,0 0-1,-1 0 1,1 0 0,0-1-1,0 1 1,0-1 0,0 0-1,0 0 1,0-1 0,0 1 0,0-1-1,0 0 1,0 0 0,0 0-1,5-2 1,3-2-74,-1-1 0,0 1 0,0-2 0,-1 1 0,15-13 0,-12 7 37,0 0-1,-2-1 1,1 0-1,-2-1 0,0 0 1,0-1-1,14-31 1,-2-6 61,18-59 1,-30 79 117,-2-1 1,-1 0-1,-1 0 0,-1-1 1,-1-58-1,-5 68-44,-1 0 0,-1 1 0,-1-1 0,-1 1 0,-1 0 0,-1 0 0,-1 1-1,-1 0 1,-12-21 0,15 33 25,-1 1 0,0-1 0,0 1 0,-1 0 0,0 1 1,-1 0-1,0 0 0,-12-8 0,2 4 155,-1 0 1,0 1-1,-27-11 1,33 17-241,-1 0 1,0 1-1,0 0 0,0 1 1,0 1-1,0 0 0,0 1 1,-1 1-1,-19 2 0,30-1-24,1-1-1,0 1 0,-1 1 1,1-1-1,0 1 0,0-1 0,-1 1 1,2 0-1,-1 1 0,0-1 1,0 1-1,1 0 0,-7 6 1,8-7-16,1 0 0,-1 0 0,1 1 0,-1-1 0,1 1 0,0 0 0,0-1 0,0 1 0,0 0 0,1-1 0,-1 1-1,1 0 1,-1 0 0,1 0 0,0-1 0,0 1 0,0 0 0,1 0 0,-1 0 0,1-1 0,-1 1 0,1 0 0,1 2 0,2 7-439,0-1-1,1 0 1,1-1-1,0 1 1,8 11 0,0-6-5210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5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11743,'0'0'5403,"1"2"-5046,-1 1-246,2 0 0,-1 0 0,0 0-1,1 0 1,-1-1 0,1 1 0,0 0 0,0-1-1,0 1 1,0-1 0,3 3 0,33 23-52,-4-3-56,-27-19 5,-1 0 1,1 1-1,-1 0 0,0 0 1,-1 1-1,1 0 0,-2 0 0,1 0 1,-1 0-1,0 1 0,-1-1 0,0 1 1,0 0-1,1 12 0,2 10 46,-3 0-1,1 46 0,-10 64 165,3-78-184,-4 17-889,0 30-428,7-108 2019,2-3-706,0 1 1,0 0-1,0-1 1,0 1 0,-1-1-1,1 0 1,0 1 0,0-1-1,-1 0 1,1 0 0,0 0-1,-1 0 1,1-1 0,-1 1-1,2-2 1,21-25-55,-13 14 72,7-5 204,1 0-1,1 1 0,1 1 1,0 1-1,1 0 1,28-14-1,-25 15-164,51-24-870,-54 26 778,-9 6-186,0 0 0,0-1 1,-1-1-1,19-16 1,-4-2-1744,41-31 1,-36 30-124,-18 12-2613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5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7807,'-11'11'402,"2"1"0,-1 0-1,2 1 1,-1 0-1,2 1 1,0-1-1,0 2 1,-4 14-1,-4 20 413,-10 52 0,24-94-752,-2 9 32,0 2-1,1-1 1,1 19-1,1-26-97,0 0-1,1 0 1,1 0-1,0 0 1,0-1-1,6 18 1,-6-24-14,-1 0-1,1 0 1,0 0 0,0 0-1,0 0 1,0 0 0,1 0-1,-1 0 1,1-1 0,0 0 0,-1 1-1,1-1 1,0 0 0,0 0-1,1-1 1,-1 1 0,0 0-1,6 1 1,1-1 45,1 0 0,-1 0 0,0-1 0,1 0 1,10-1-1,-17 1-46,0 0 1,-1 0-1,1 0 0,0 1 1,-1-1-1,1 1 1,5 4-1,-7-5 90,-2-1-69,1 1-1,0-1 1,-1 1-1,1 0 1,0-1-1,-1 1 1,1 0-1,-1 0 1,1-1-1,-1 1 1,0 0-1,1 0 1,-1 0-1,0 0 1,1-1-1,-1 1 1,0 0-1,0 0 1,0 0-1,0 0 1,0 0-1,0 1 1,-4 20-133,-3-4 281,-2 0 0,1-1 0,-2 0 0,-17 23 0,16-23 48,1-4 40,-1 0 1,-22 21-1,19-21-509,14-12 260,-1-1-1,1 1 0,-1-1 0,1 1 1,-1-1-1,1 1 0,-1-1 0,0 0 1,1 1-1,-1-1 0,0 0 1,0 1-1,1-1 0,-1 0 0,0 0 1,1 0-1,-1 0 0,0 0 1,0 0-1,1 0 0,-1 0 0,0 0 1,0 0-1,1 0 0,-1 0 0,0 0 1,0-1-1,1 1 0,-1 0 1,0-1-1,1 1 0,-1 0 0,0-1 1,1 1-1,-1-1 0,1 1 1,-1-1-1,1 1 0,-1-1 0,1 1 1,-1-1-1,1 0 0,-1 1 0,1-1 1,0 1-1,-1-2 0,0 0-116,-1-1 1,1 1-1,0-1 0,0 1 0,0-1 0,0 1 0,1-1 0,-1 0 1,1 1-1,-1-1 0,1-4 0,5-11-4363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5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9183,'3'4'118,"0"0"-1,0 0 1,0 0-1,-1 1 1,0-1-1,0 1 1,0-1-1,0 1 0,-1-1 1,0 1-1,0 0 1,0 0-1,0 6 1,0 1 332,-1 1 1,0 0-1,-4 23 1,-12 53 140,-13 93-57,24-96-276,8-72-1812</inkml:trace>
  <inkml:trace contextRef="#ctx0" brushRef="#br0" timeOffset="1">0 342 9215,'0'0'430,"2"-1"55,6-6 241,1 0 0,0 1 0,0 0-1,15-8 1,-6 5-402,20-14 0,-27 16-241,0 0 1,0 1-1,1 0 0,23-9 0,-21 12-100,-6 0-288,0 1 1,0 0-1,1 0 1,-1 1-1,1 0 1,16 0-1,-10 3-4322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5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11871,'2'18'262,"1"1"0,-2-1-1,-1 1 1,-3 35 0,1-28 32,2 39-1,3 8-382,3 22-1024,-6-93 746,2-3-303,-1 0 674,1 0 1,-1-1-1,0 1 1,1 0 0,-1-1-1,0 1 1,0-1-1,0 1 1,0-1-1,0 1 1,0-1-1,0 0 1,0-2-1,40-128 65,-12 33 806,-18 51-775,-10 39-114,1-1-1,0 1 0,1 0 1,5-13-1,-3 14 1757,-1 14-131,-2 0-2009,4 12 572,-1 1 1,-1 0-1,3 26 1,-5-30-172,9 50 189,-10-63-173,-1-1-1,1 1 1,0-1 0,-1 1-1,1-1 1,0 1 0,0-1-1,0 1 1,2 1 0,0 0 55,-2-2-150,0 0 0,0 0-1,1 0 1,-1 0 0,0 0-1,1-1 1,-1 1 0,0 0-1,1-1 1,-1 1 0,1-1 0,-1 0-1,1 1 1,-1-1 0,1 0-1,-1 0 1,1 0 0,-1 0-1,1 0 1,-1 0 0,1 0 0,-1-1-1,2 0 1,1 1-549,11-2-4575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5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11295,'-24'34'1210,"16"-25"-579,1 0 0,1 0 0,0 1-1,0 0 1,-6 16 0,5-4-594,1 0 0,1 0 0,-4 34 0,3 70-248,5-117 202,1 7 69,1 0-1,0-1 1,1 1-1,6 26 1,-6-35-64,1 1 0,-1-1 0,1 0-1,0 0 1,1 0 0,0 0 0,0-1 0,0 1-1,1-1 1,0 0 0,8 8 0,-10-12-40,1 0 0,-1 0 0,0 0 0,1 0 0,-1-1-1,1 1 1,0-1 0,-1 0 0,1 0 0,0 0 0,0-1 0,0 1 0,-1-1 0,1 0 0,0 0 0,7-1 0,-9 1-56,1-1 10,7-2 64,-7 2 1232,-4 3-1375,-4 16 332,-2-1 0,1-1 0,-2 1 0,0-1 0,-17 24 0,0 0-448,24-39 189,1 0-97,0 0 155,0-1-1,-1 1 1,1-1-1,0 1 1,-1 0-1,1-1 1,-1 1-1,1-1 1,0 1-1,-1-1 1,1 0-1,-1 1 1,1-1-1,-1 1 1,0-1 0,0 1-1,0-1-136,1 0 0,-1 1 0,1-1 0,-1 0 0,1 1 0,-1-1 1,1 1-1,-1-1 0,1 0 0,-1 1 0,1-1 0,-1 1 0,1 0 0,0-1 0,0 1 0,-1-1 0,1 2 0,-9-10-554,-8-27-682,11 20-2565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5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264 351 10303,'-4'1'39,"0"0"0,0 0-1,-1-1 1,1 1 0,0-1-1,0 0 1,-5-1 0,-6 2 453,6 1-313,1 1 0,0 0 0,0 0 0,0 1 0,0 0 0,1 0 0,-1 1 1,1 0-1,0 0 0,-12 13 0,6-4 258,1 1 0,0 0 0,-18 32 0,22-34-476,2 1-1,0 0 0,0 0 0,1 0 1,1 1-1,1 0 0,0 0 0,-2 21 1,4-10-26,1 1 0,1-1 0,2 0 1,5 27-1,-6-45 171,0 0 0,0 0 0,1 0-1,6 13 1,-9-20-120,1 0-1,-1 0 0,1 0 1,-1 0-1,1-1 0,0 1 1,-1 0-1,1 0 0,0 0 1,0-1-1,0 1 0,-1 0 1,1-1-1,0 1 0,0 0 1,0-1-1,0 1 0,0-1 1,0 0-1,0 1 0,0-1 1,0 0-1,0 0 0,0 1 1,0-1-1,1 0 1,-1 0-1,0 0 0,0 0 1,0-1-1,0 1 0,0 0 1,0 0-1,0-1 0,0 1 1,0 0-1,0-1 0,0 1 1,0-1-1,0 1 0,0-1 1,0 0-1,-1 1 0,2-2 1,2-1-15,0-1 1,0 1 0,-1-1 0,0 0 0,0 0-1,0 0 1,5-9 0,2-11 35,0-1-1,-2 0 1,-1-1-1,-1 1 1,4-36 0,-1-134 32,-9-5 258,-4 91-26,0-6 231,7 90-240,-2 23 388,-2 4-404,-2 2-157,1 0 1,0 0-1,1 1 1,-1-1 0,1 1-1,0-1 1,0 1-1,0 0 1,1-1-1,-1 1 1,1 6 0,-1 4 139,-3 70 628,13 163 0,-4-200-900,1 0 0,3 0 0,2 0 0,2-2 0,32 79 0,-40-113-64,-2-4-27,0-1 0,1 1 0,0 0 0,0-1 1,1 0-1,0 0 0,0 0 0,0-1 0,10 9 0,-14-14 14,0 0-1,0-1 0,0 1 0,0-1 1,1 1-1,-1-1 0,0 1 0,0-1 1,1 0-1,-1 1 0,0-1 1,1 0-1,-1 0 0,0 0 0,0 0 1,1 0-1,-1 0 0,0 0 0,1-1 1,-1 1-1,0 0 0,0-1 1,1 1-1,1-2 0,1 0-149,0 0-1,0-1 1,0 0 0,6-6-1,-8 8-129,12-13-4222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75 9951,'-3'-1'121,"0"0"0,0 0 0,0 0 0,1 1-1,-1-1 1,0 1 0,0-1 0,0 1-1,0 0 1,0 0 0,0 1 0,-4 0 0,2 0 199,0 1 1,0 1 0,0-1 0,0 1-1,-8 5 1,3 0 102,1 0 0,-1 1 0,2 0 0,-1 1-1,-9 14 1,-7 8 56,6-10-301,2 1 0,0 0 0,-24 49 0,19-29-372,4-9 310,-24 63 0,38-85-105,1 0 1,0 0-1,1 1 1,0 0-1,1-1 1,0 1 0,1 0-1,0-1 1,4 18-1,-3-23-174,0 0-1,1 0 0,0 0 1,0 0-1,1 0 1,6 11-1,-7-15 70,0 0 0,0 0 0,0-1-1,1 1 1,-1 0 0,1-1 0,0 0 0,0 0-1,0 0 1,0 0 0,0 0 0,0 0 0,0-1 0,0 0-1,6 2 1,-5-2 69,-1 0-1,1 0 0,0 0 1,0-1-1,-1 1 1,1-1-1,0 0 0,0 0 1,-1 0-1,8-2 1,23-2-10,-19 2 35,-7 1-2,11-3 15,-17 3 380,9 6-845,-8-2 292,5 3 128,5 1 32,1-4 0,-1-5 0,-5-1-8,0-1-1,0 1 0,0-1 0,-1-1 1,1 0-1,-1 0 0,0 0 0,-1-1 1,1 0-1,7-10 0,-4 4-10,-1-1 0,0 0 0,-1-1-1,13-28 1,-15 28 106,0-1-1,-1 0 1,0 0-1,-2 0 0,4-26 1,-7 35 53,0-1 0,0 0 0,0 0 0,-1 1 0,0-1 0,0 0 0,-1 1 1,1-1-1,-1 1 0,-1 0 0,0-1 0,0 1 0,0 0 0,0 0 0,-7-8 0,8 12-61,0 0 0,0 0 0,0 0 0,0 1 0,0-1 0,-1 0 0,1 1 0,0 0 0,-1-1 0,1 1 0,-1 0 0,-4-1 0,6 2 33,-1 0-92,0 0 1,0 1-1,0 0 1,1-1-1,-1 1 1,0 0-1,0 0 1,1-1-1,-3 3 1,3-2-29,-2 1 31,1 1 0,-1-1 0,1 1 0,0 0 0,0-1 0,1 1 0,-1 0 0,0 0 0,1 0 0,0 1 1,0-1-1,0 0 0,0 0 0,0 1 0,0-1 0,1 1 0,0-1 0,0 0 0,0 7 0,1 6-16,1-1 1,8 30 0,-10-42-88,4 11 9,-1 0-1,1-1 1,1 0-1,1 1 1,0-2-1,0 1 1,17 22-1,-21-32 56,1 0-1,0 0 1,0 0 0,1-1-1,-1 1 1,0-1-1,1 0 1,-1 0-1,1 0 1,0-1 0,0 1-1,0-1 1,-1 0-1,1 0 1,0 0 0,1 0-1,-1-1 1,0 0-1,0 0 1,0 0-1,0 0 1,0-1 0,8-1-1,-3 0-39,0-1-1,0 1 0,0-2 1,-1 1-1,1-1 1,-1-1-1,0 0 0,0 0 1,10-8-1,4-8-202,-2-1-1,0-1 0,27-41 1,30-54-232,-50 76 288,-1-1-1,33-82 1,-34 70 261,-14 31 633,-2 0-1,8-32 1,-17 55-418,0 3-224,-1-1 0,1 1 0,-1 0-1,0 0 1,0-1 0,1 1 0,-1 0-1,-2 2 1,-4 7 102,3 1 32,1-1 1,0 1 0,1-1 0,-2 23-1,3 49 349,1-46-396,1-21-117,1 1-1,0-1 0,1 0 0,0 0 1,2 0-1,11 28 0,1-5-489,33 51 0,-40-74 297,1 0 1,24 27 0,-35-43 157,1 1 0,-1-1 1,0 0-1,0 1 1,1-1-1,-1 0 1,0 0-1,0 1 0,1-1 1,-1 0-1,0 0 1,1 0-1,-1 1 1,0-1-1,1 0 0,-1 0 1,0 0-1,1 0 1,-1 0-1,0 0 1,1 0-1,-1 0 0,0 0 1,1 0-1,-1 0 1,0 0-1,1 0 1,-1 0-1,1 0 0,-1 0 1,0 0-1,1 0 1,-1 0-1,0-1 1,1 1-1,-1 0 0,0 0 1,0 0-1,1-1 1,-1 1-1,0 0 1,0 0-1,1-1 0,-1 1 1,0 0-1,0 0 1,1-1-1,-1 1 1,0 0-1,0-1 0,0 1 1,0 0-1,0-1 1,0 1-1,1-1 0,3-19-1001,-5 14 733,0 1 0,0 0 0,0-1 0,0 1 0,-1 0 0,0 0 0,0 0 0,0 0 0,-1 0 0,0 1 0,-6-9 0,-2-3-4388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7615,'0'0'5144,"2"-1"-4665,8-4-306,0 0 1,0 0-1,0-1 0,-1-1 1,0 1-1,0-1 0,-1-1 1,10-10-1,-10 9-175,1 1 1,-1 1-1,13-8 0,2-3-983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14687,'-17'16'0,"8"-3"0,-1-3 0,1 2 0,2 4 64,1-1-64,2-2 72,-2 0-376,-2-1-80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10879,'-4'2'17,"1"1"-1,-1 0 0,1 0 0,-1 0 0,1 0 0,0 0 0,1 0 1,-1 1-1,0 0 0,1-1 0,0 1 0,0 0 0,0 0 1,0 0-1,1 0 0,0 1 0,-1-1 0,1 0 0,0 8 1,-1 7 68,1-1 1,0 0 0,3 26 0,7 36 325,20 85 1,30 74 237,-50-202-668,28 99 182,47 203 370,-80-325-512,-1 1 0,11 24 0,-8-23-40,-5-14-130,-10-14-507,6 6 672,-1-1 1,2 0-1,-1 0 1,-1-8-1,-5-11-162,-18-45-1135,14 29-2909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7199,'2'5'398,"0"0"-1,0 0 0,-1 0 0,0 0 0,1 1 1,-2-1-1,1 0 0,-1 0 0,0 6 0,-1 7 821,-5 23 0,2-14-451,4-25-163,-1 0-487,-3 5-90,3-6-7,3-2-333,7-4-849,1-5-3762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8447,'16'-7'483,"0"1"0,1 1 0,0 0 1,0 1-1,1 0 0,27-1 0,-36 5-282,0 1 0,0 0 0,-1 1-1,1-1 1,-1 2 0,0-1 0,1 1 0,-1 0 0,0 1 0,0 0 0,-1 0 0,1 1 0,11 9 0,-17-12-191,0 0 0,0 1 0,0-1 0,0 0 0,-1 1-1,1-1 1,0 1 0,-1-1 0,0 1 0,0 0 0,0 0 0,0-1 0,1 6 0,-1 1 67,0 0 1,-1 1-1,-1 9 0,2 17 320,-1-29-347,1 0 0,-1-1 0,0 1 1,-1-1-1,0 1 0,0-1 0,0 1 0,-1-1 0,1 1 0,-4 6 0,-7 18 135,7-17-136,0 0-1,-1-1 1,-1 0 0,-13 22 0,7-20-37,9-10-12,0-1 0,1 0 0,-1 1 0,1 0 0,0 0 0,0 0 0,-2 8 0,1 0 0,-10 18-609,13-29 553,0-1-1,1 0 1,0 1 0,-1-1-1,1 1 1,0-1 0,0 1-1,0-1 1,0 1 0,0-1 0,0 1-1,0-1 1,0 1 0,1-1-1,-1 1 1,1-1 0,-1 0-1,1 1 1,-1-1 0,1 0-1,1 2 1,-1 0-63,1-1-1,0 0 1,-1 0 0,1 0-1,0 1 1,0-2-1,1 1 1,-1 0 0,0 0-1,5 2 1,-4-3 17,1 1 1,-1 0-1,1-1 0,0 0 0,0 0 1,6 1-1,-8-2 55,0 0 0,0 0 0,0 0 0,0 0 0,0 0 0,0-1 0,0 1 0,0-1 0,0 1 0,-1-1 0,1 0 0,0 0 0,0 0 0,0 0 0,-1 0 0,3-2 0,13-10-1054,4 0-2806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148 311 7423,'34'-68'1068,"-33"66"-464,-1 0 6,1 2-491,-1-1 1,0 1 0,0-1 0,0 1 0,0-1-1,0 1 1,0-1 0,0 0 0,0 1 0,0-1-1,0 1 1,0-1 0,0 1 0,0-1 0,0 1-1,0-1 1,-1 1 0,1-1 0,0 1-1,0-1 1,-1 1 0,1 0 0,0-1 0,0 1-1,-1-1 1,0 0 0,0 1-20,0-1-1,0 1 1,0-1 0,0 1 0,0-1 0,0 1-1,0 0 1,0-1 0,0 1 0,0 0-1,0 0 1,-2 0 0,0 0 90,-1 0 1,1 0 0,-1 0-1,1 1 1,-1 0-1,1 0 1,0 0 0,-5 2-1,1 1 50,1 0 1,-1 0-1,1 1 0,0 0 0,1 0 1,-1 1-1,1-1 0,-7 11 0,3-2-42,0-1-1,1 1 1,-6 16-1,7-14-185,2 0 0,0 1 0,1-1 0,1 1 0,0 0 0,2 0 1,-1 22-1,3-18-74,0 1 0,2-1 0,0 0 0,1-1 0,10 31 1,2-14-353,-15-35 222,1-2-552,-1 1 722,0-1 0,0 0 1,0 0-1,0 0 0,0 0 0,0 0 0,0 0 0,0 0 0,0 0 0,0-1 0,0 1 0,0 0 0,0 0 1,0-1-1,0 1 0,0-1 0,0 1 0,-1-1 0,2 0 0,0-1 44,0 0 0,0 0 0,0 0 0,0 0 0,-1 0 0,1 0 0,1-3 0,2-5 75,-1-1 0,6-17-1,-9 27-117,18-74-309,-14 51 258,1 0-1,1 0 1,15-34-1,-16 49 62,0 2 22,-4 6 46,-2 1 5,1-1-42,0 1 0,0 0 0,0-1 1,1 1-1,-1 0 0,0 0 0,0 0 1,0 0-1,0 0 0,2 0 0,1 1 27,0 1 0,0 0 0,-1-1 1,1 1-1,-1 1 0,1-1 0,-1 1 0,0-1 0,0 1 0,0 0 0,0 0 0,4 6 0,-2-1-93,0 1 0,0 0 1,0 0-1,3 11 0,-7-18-177,7 7 71,-8-8 164,1 0-1,0-1 1,0 1 0,0 0-1,0 0 1,0-1-1,0 1 1,0-1 0,1 1-1,-1-1 1,0 0-1,0 1 1,0-1-1,0 0 1,1 0 0,-1 0-1,0 0 1,1 0-1,20-4-353,-19 3 236,0 0 0,1-1 0,-1 0-1,-1 0 1,1 0 0,0 0 0,0 0 0,-1 0 0,1-1 0,-1 0 0,4-4 0,20-36-1278,-14 22 937,11-22-328,-17 30 654,1 1 0,0 0-1,1 0 1,0 0-1,1 1 1,15-14 0,-23 23 185,1 2 80,1 0 0,-1 0 0,1 0 1,-1-1-1,1 1 0,-1-1 1,0 0-1,1 0 0,-1 0 0,0 0 1,0 0-1,0 0 0,1 0 1,-1-1-1,0 1 0,-1-1 0,1 0 1,0 1-1,0-1 0,-1 0 1,1 0-1,-1 0 0,0 0 0,2-3 1,1-4 90,0 0 1,-1 0 0,0 0 0,2-17-1,-2 15-98,-3 8 87,0-9 124,0-9-741,0 7 410,0 1 0,2-17 0,-1 25-140,0 0 1,0 0-1,1 0 1,0 0-1,-1 0 1,2 1-1,-1-1 0,1 0 1,4-5-1,2-2-1495,1 0-3712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9727,'10'21'405,"-2"0"0,0 1-1,-1 0 1,5 31-1,-5-24-160,-5-18-15,1 0-1,-2-1 1,2 17 0,-3-24-140,3 4 49,-1-7 59,2-11 108,-1 2-349,-1 3 175,-1 0 0,0 0 1,0 0-1,0-1 0,-1-9 0,0 8-52,1 0-1,0 1 1,1-11-1,1 3 6,2-30-29,9 66 174,-7-2-111,-6-16-107,0 1 1,0-1-1,1 0 1,-1 0-1,3 4 1,0-1 9,0-1 1,-1 1-1,0 1 0,5 11 1,-6-13-34,0-1 0,1 0 0,0 1 0,6 6 0,-4-5-27,-4-5 13,0 1 1,1-1-1,-1 0 1,1 0-1,-1 0 1,1 0-1,-1 0 0,1 0 1,-1-1-1,1 1 1,2 0-1,-2 0-134,9 3 355,-9-4-195,-1 0 1,0 1-1,1-1 0,-1 0 1,0 0-1,1 0 0,-1 0 1,0 0-1,1-1 0,-1 1 1,0 0-1,1-1 0,-1 1 1,0 0-1,0-1 0,0 0 1,1 1-1,-1-1 0,0 0 1,0 1-1,0-1 0,2-2 1,1-1 5,1-1 1,-1 0-1,5-8 0,-7 10 78,1-2-110,0 0 0,-1 1 0,0-1 0,3-10 0,7-14-314,-10 23 235,8-9 22,-10 15 80,0-1-1,1 1 0,-1 0 1,0-1-1,1 1 0,-1 0 1,1-1-1,-1 1 1,0 0-1,1 0 0,-1-1 1,1 1-1,-1 0 0,1 0 1,-1 0-1,1 0 0,-1 0 1,1-1-1,-1 1 1,1 0-1,-1 0 0,1 0 1,-1 1-1,1-1 0,-1 0 1,1 0-1,-1 0 1,1 0-1,-1 0 0,1 1 1,9 4-11,-1 3 14,-3 2 1,10 10 17,-15-19 203,-1-1-214,1 0-1,-1 0 0,0 0 1,0 0-1,0 0 0,0 1 0,1-1 1,-1 0-1,0 0 0,0 0 1,0 0-1,0 0 0,1 0 1,-1 0-1,0 0 0,0 0 1,0 0-1,0 1 0,0-1 1,0 0-1,1 0 0,-1 0 0,0 0 1,0 0-1,0 1 0,0-1 1,0 0-1,0 0 0,0 0 1,0 0-1,0 1 0,0-1-9,1 1-1,-1-1 1,0 0-1,0 1 1,0-1-1,1 0 1,-1 1-1,0-1 1,0 0 0,0 0-1,1 1 1,-1-1-1,0 0 1,1 0-1,-1 1 1,0-1-1,1 0 1,-1 0-1,0 0 1,1 1-1,-1-1 1,0 0-1,1 0 1,2 0-56,0 1 0,0-1 1,0 0-1,-1 0 0,1 0 0,0 0 0,0-1 0,0 1 1,-1-1-1,1 0 0,0 0 0,4-2 0,35-20-763,-22 10-294,-14 10 940,0-1 178,1 0 0,0 0 1,0 1-1,0 0 1,0 0-1,0 0 0,1 1 1,-1 0-1,1 1 0,12-1 1,-18 2 1647,10 3-2280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8287,'0'0'7584,"1"2"-6898,17 31 3240,-12-20-5051,-1-1 1,5 18 0,-5-10-5083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21087,'0'0'0,"-5"11"-1632,-1-2-6184</inkml:trace>
  <inkml:trace contextRef="#ctx0" brushRef="#br0" timeOffset="1">213 272 6143,'0'0'0,"12"-4"0,2-2 1944,1-1 392,-4-1 2504,-5-2-3944,-2-1 216,-16 2-600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13791,'-9'23'-20,"1"1"-1,1 0 0,-5 36 1,11-48-85,1-1 1,0 1 0,0-1-1,1 1 1,4 14 0,-1 1-606,-1-10 220,-2-13 371,0 1-1,0-1 0,-1 0 1,0 1-1,1-1 1,-2 5-1,1-6 60,-1 1 1,1 0-1,0-1 0,0 1 1,0 0-1,0-1 0,0 1 0,1 0 1,0-1-1,0 1 0,0-1 1,3 7-1,0 2 1,0 0-1,5 24 0,-1-2 160,-6-30-42,0 1 0,0-1 0,1 0 0,-1 0 0,1 0 0,0 0-1,6 6 1,-2-2 274,-6-6 1,1-1-14,0 1-264,0 0 0,0-1-1,0 1 1,0 0 0,1-1 0,-1 0 0,0 0-1,1 1 1,-1-1 0,1-1 0,-1 1 0,1 0-1,0-1 1,-1 1 0,1-1 0,0 0 0,-1 0-1,1 0 1,0 0 0,-1 0 0,5-1 0,3-2 7,1 0 0,-1-1 0,1 0 0,9-6 0,-15 8-57,45-26 1370,-1-2 0,79-64 0,-111 81-1181,-3 2 16,-1 0-1,0-1 1,16-19 0,-28 30 176,-8-11-323,-15-10-1620,9 10-4629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11327,'26'423'5414,"4"-260"-7009,-26-141 1239,-3-20 37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3455,'41'28'1916,"50"31"4790,-89-58-6687,0 0 1,0 0 0,0 0 0,0-1 0,1 1 0,-1-1-1,0 1 1,0-1 0,1 0 0,-1 0 0,0 0-1,0 0 1,1 0 0,-1-1 0,0 1 0,1-1 0,3-1-1,-3 1-15,1 0-1,-1-1 1,0 0-1,0 1 0,0-1 1,0-1-1,0 1 1,-1 0-1,6-6 0,-1-2 369,0 0-1,-1-1 1,0 0-1,0 0 1,-1-1-1,-1 0 1,5-15-1,-9 25-296,0 1 0,0 0 0,0-1 0,1 1 0,-1-1 0,-1 1 0,1-1 0,0 1 0,0 0 0,0-1 0,-1 1 0,1 0 0,-1-1 0,1 1 0,-1 0 0,0-1 0,1 1 0,-1 0 0,0 0 1,0 0-1,0 0 0,-1-2 0,-3-1 109,0-1 1,0 1 0,-9-6-1,4 4 136,-40-21 179,49 26-512,-6-3-39,0 0-1,0 1 0,0-1 1,-8-1-1,11 4 20,1 0 0,0 0 0,0 1 0,0 0 0,0-1 0,0 1 0,-1 0 0,-3 1 0,-5-1-1498,16 1 1277,1 0 0,-1 0-1,0 1 1,1-1 0,-1 1 0,4 2 0,-2-1-259,-4-3 383,-1 1-1,1-1 1,0 0-1,-1 0 1,1 0-1,-1 1 1,1-2-1,-1 1 1,1 0 0,2-1-1,6 0-1042,6 3-3138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186 186 12255,'26'-2'3303,"-27"1"-3238,1-1-47,-1 0 0,0 0 0,0 0 0,0 0 0,0 0 0,0 1 0,0-1 0,0 0 0,-1 1 0,1-1 0,-1 1 0,1 0 0,-1-1 1,1 1-1,-1 0 0,0 0 0,-2-1 0,-1-1 33,-12-8 401,-32-12-1,29 13-242,17 9-181,1 0-1,-1 0 0,1 1 1,-1-1-1,1 0 0,-6 0 1,3 1 2,0-1-1,0 0 1,0 0 0,0-1 0,-9-3 0,12 4-121,0 0 1,0 0-1,0 0 0,0 0 1,0 0-1,0-1 0,1 1 1,-1-1-1,0 1 0,1-1 1,-1 0-1,1 1 1,0-1-1,-1 0 0,1 0 1,0 0-1,0 0 0,0 0 1,1 0-1,-1 0 0,0-3 1,0 4-32,1-1 1,0 0 0,0 0-1,0 0 1,1 1-1,-1-1 1,0 0 0,1 0-1,-1 0 1,1 1-1,-1-1 1,1 0 0,0 1-1,0-1 1,0 1-1,0-1 1,0 1 0,0-1-1,0 1 1,0-1-1,0 1 1,1 0 0,-1 0-1,1 0 1,1-1-1,0 0-182,-1 1 0,1 0 0,0-1 0,0 2 0,0-1-1,3-1 1,-6 2 304,13-3-3795</inkml:trace>
  <inkml:trace contextRef="#ctx0" brushRef="#br0" timeOffset="1">423 174 6527,'26'15'40,"-13"-7"1323,0-1 0,21 9-1,-33-16-1286,1 1-1,-1-1 1,0 0-1,0 0 0,1 0 1,-1 0-1,0 0 1,0 0-1,0 0 1,1 0-1,-1-1 0,2 1 1,6-1 991,-5-10-473,-4 7-446,0 0 1,0 0-1,0 0 0,0 0 1,-1-1-1,1 1 1,-1 0-1,0 0 1,-3-7-1,0-1 304,2 7-267,0-1 1,0 1 0,-1 0-1,0 0 1,0 0 0,-1 0 0,0 0-1,1 1 1,-1-1 0,-1 1-1,1 0 1,0 1 0,-1-1-1,0 1 1,0 0 0,0 0 0,-7-3-1,9 5-141,1 0-1,-1 0 1,0 0-1,1 1 1,-1-1 0,0 1-1,1 0 1,-1 0-1,0 0 1,-4 0-1,-13 0 78,10-2-110,8 2 42,-7 0 97,11-9-3311,1 2 2503,2 1 0,-1-1 0,8-7 1,-3 2-4373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10431,'35'6'3116,"-28"-4"-2837,1 0 1,0-1-1,0 0 0,0 0 1,0-1-1,-1 0 1,11-2-1,16-4-92,-14 1 132,29-2 0,2-2-375,-43 8 54,-6 1 66,0-1 2,5-2-27,-5 3-124,-3-11-1645,0-1-3646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13151,'37'-17'1328,"0"2"0,49-13 0,80-13-51,-147 37-1210,333-104 1654,-171 47-1343,82-19 310,-251 77-676,0-1 1,-1 0 0,1-1-1,-1-1 1,14-7 0,-23 11-59,0 1 1,0-1 0,0 1 0,0-1 0,0 0 0,0 0-1,0 0 1,-1 0 0,1 0 0,-1 0 0,1 0 0,-1-1-1,0 1 1,0 0 0,0-1 0,0 1 0,0-1 0,-1 1-1,1-1 1,-1 0 0,1 1 0,-1-1 0,0 1 0,0-1-1,0 0 1,-1 1 0,1-1 0,0 1 0,-1-1 0,0 1 0,0-1-1,-1-2 1,-3-5-911,0-1 0,-11-14 0,-2 0-5292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10751,'7'-12'265,"0"0"0,0 0-1,2 1 1,-1 0 0,1 1-1,1 0 1,0 1 0,0-1-1,1 2 1,0 0 0,19-11-1,-1 3 332,-14 7-428,0 1 0,1 1 0,23-8 0,-22 10-163,0 1-1,21-3 0,-29 7-4,-1-1 0,0 1 0,1 1 0,-1 0 0,0 0-1,16 4 1,-15-2-4,-1 0-1,0 0 0,1 1 1,-2 0-1,1 0 0,0 1 1,-1 0-1,0 0 1,0 1-1,0 0 0,-1 0 1,0 1-1,0 0 0,0 0 1,-1 0-1,0 0 1,-1 1-1,5 11 0,2 3 11,-1 1-1,-1 0 0,-1 1 1,-1 0-1,-1 1 0,-1-1 1,-1 1-1,-2 0 0,0 0 1,-2 0-1,-4 45 0,-4-25-9,-1-2 1,-16 48-1,17-69-26,-1 0 0,-1-1 0,0 0-1,-2-1 1,-25 35 0,36-54 30,-3 4 0,0 0 0,0 0 0,-1 0 0,0 0 0,-11 7 0,6-8 0,8-4 1,0 0 0,1 0 1,-1 0-1,0-1 0,0 1 0,0 0 0,1-1 0,-1 0 0,0 1 0,1-1 0,-1 0 0,0 0 1,1 0-1,-1 0 0,1 0 0,0 0 0,-1 0 0,1-1 0,0 1 0,0 0 0,-1-1 0,1 1 0,-1-3 1,-2-4 34,-1 1 1,1-1 0,-4-12 0,1 1 49,1 0 0,1-1 0,1 0 0,0 0 1,0-24-1,4 26-259,2 0 1,0 1-1,8-33 1,-6 30 326,3-5-178,2 1 0,0 0 0,19-37-1,-5 14 17,-21 42 45,3-6 77,0 0 0,0 1 0,0 0 0,2 0 0,13-16 0,-8 15 12,-7 10-78,-3 1-2,2-1 25,0 0-1,0 1 1,-1-1-1,1 1 1,0 0 0,0 0-1,0 0 1,0 1-1,0-1 1,0 1 0,0 0-1,0 0 1,0 0-1,5 3 1,-8-3-25,12 3 34,15 5-152,-22-7-8,-4-2 186,8-5 63,-8 4-302,-1-1-1,0 1 1,0 0 0,0-1-1,0 1 1,0-1 0,0 1-1,0-1 1,0 1 0,0-1 0,-1 0-1,1 1 1,-1-1 0,1 0-1,-1-3 1,0 5-22,2-11-5304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27 9311,'-2'1'514,"-1"2"-299,0 0 1,0 0 0,0 0 0,0 0 0,0 1-1,1-1 1,0 1 0,-1 0 0,2 0 0,-1 0-1,0 0 1,-1 7 0,0 0 18,0 0 0,1 1 0,-1 20 0,3-8-165,2 0 1,6 45-1,19 46-66,-17-71 85,75 243 1286,-76-259-1113,-6-17-9,0 1 0,1-1 0,1 1-1,8 15 1,-12-26-297,1 1-120,-2-2 163,0 1-1,0-1 1,1 0 0,-1 0 0,0 1 0,0-1 0,1 0 0,-1 0 0,0 1 0,1-1 0,-1 0 0,0 0 0,1 0 0,-1 1 0,0-1-1,1 0 1,-1 0 0,0 0 0,1 0 0,-1 0 0,1 0 0,-1 0 0,0 0 0,1 0 0,-1 0 0,0 0 0,1 0 0,-1 0 0,1 0-1,-1 0 1,0 0 0,1-1 0,-1 1 0,1 0 0,0-1-5,0 0 0,0 0 0,1 0 0,-1 0 0,0-1 0,0 1-1,0 0 1,-1-1 0,2-1 0,2-4-45,-1-1 1,5-14-1,24-121-1599,-9 37-418,7-66-958,-9 41 1830,9-53 2653,-26 155 1765,1 42-2873,4 23-205,-1 0 0,3 47 0,-6-44-22,22 281 793,-24-282-1007,-1-25 179,-2 1 0,0 21 1,0-33 127,1-4-126,31-58-479,-13 22 457,-17 33-5,1 0 0,0 1 0,0-1 0,0 1 0,1 0 0,0 0 0,-1 0 0,1 1 0,1-1 0,-1 1 0,0 0 0,1 0 0,0 0 0,0 1-1,-1-1 1,1 1 0,1 0 0,-1 1 0,0-1 0,0 1 0,10-1 0,-12 2-29,0 1-1,-1-1 1,1 1-1,0-1 1,-1 1-1,1 0 1,0 0-1,-1 0 1,1 0-1,-1 0 1,1 1-1,-1-1 1,0 1-1,0 0 1,1 0-1,2 3 1,1 3-15,1 0 1,-1 0-1,5 10 1,-4-9 3,2 8 611,11 25-1,-8-13 150,-11-27-281,1-2-1132,0 1 498,-1-1 0,1 0 0,0 0 1,0 0-1,-1 0 0,1 0 1,0-1-1,-1 1 0,1 0 0,2-2 1,-3 2 57,21-13-1401,-4 2-784,-6 7-2737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14463,'50'142'3249,"55"193"-3346,-66-218-181,9 33-72,-30-94 323,-12-39 158,-1 0 1,7 33-1,-10-39-111,-1-8-22,0 1 1,0-1-1,-1 1 0,1 0 0,-1-1 1,0 6-1,0-8-31,0-1 1,-1 1-1,1 0 0,0 0 1,0-1-1,0 1 0,0 0 1,-1-1-1,1 1 0,0 0 1,-1-1-1,1 1 1,0 0-1,-1-1 0,1 1 1,-1-1-1,1 1 0,-1-1 1,1 1-1,-1-1 0,1 1 1,-1-1-1,1 0 0,-1 1 1,0-1-1,1 0 1,-1 1-1,0-1 0,-1 1-44,1-1 0,0 0 0,-1 0 1,1 1-1,0-1 0,-1 0 0,1 0 0,0 0 0,-1 0 0,1 0 0,-1-1 0,-1 0 0,-1-1-59,0-1 0,0 1 0,0-1-1,1 0 1,0 0 0,-1 0 0,1-1 0,0 1-1,1-1 1,-1 0 0,1 0 0,-3-4 0,-2-3-712,-9-13-3806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8191,'15'-22'1314,"1"1"-1,1 1 0,24-23 1,-35 39-1215,0 0 1,0 0 0,0 1 0,0 0 0,1 0 0,-1 1-1,1-1 1,0 1 0,-1 1 0,1-1 0,0 1 0,0 1-1,13-1 1,-7 1-46,0 1 0,-1 0 0,1 1 0,-1 1 0,1 0 1,21 8-1,-30-9 80,-1 0 0,1 0 0,0 1 1,0-1-1,-1 1 0,0 0 0,1 0 1,-1 0-1,0 1 0,-1-1 0,1 1 1,0 0-1,-1 0 0,3 5 0,-5-8-105,2 2-11,-1 0 0,0 0 1,0-1-1,0 1 0,-1 0 0,1 0 0,-1 0 0,0 0 0,1 0 0,-1 0 0,-1 0 1,1 4-1,-2 1 14,1 0 1,-6 15 0,3-13 234,-1 0 0,0 0 0,-11 15 1,-4 8-281,17-28-52,-1 0 1,1-1-1,-1 0 1,-7 8-1,-11 13-20,13-11 175,1-2-971,17-11-2743,2-5 3406,0 0 0,0 0 0,-1-1 1,0-1-1,0 0 0,12-9 1,-1-1-71,-1-1 0,21-23 0,-10 3-375,-2-1 0,47-81 0,-55 86 669,-16 24 514,-1 1-1,1-1 0,5-19 1615,-14 25-1572,3 3-523,1-1 1,-1 1-1,1 0 1,0-1-1,-1 1 1,1-1-1,-1 1 1,1 0-1,-1-1 1,1 1-1,-1 0 1,0 0-1,1-1 1,-1 1-1,1 0 1,-1 0-1,0 0 1,1 0-1,-1 0 1,1 0-1,-1 0 1,0 0-1,1 0 1,-1 0-1,1 0 1,-2 0-1,0 3 25,0-1-1,0 0 0,-1 1 0,1-1 1,1 1-1,-1 0 0,0-1 0,1 1 1,-1 0-1,1 0 0,-1 5 0,0-1-16,0 0 0,1 0 1,1 0-1,-1 13 0,2 0 6,1-1 0,1 0 0,6 19 0,-5-21-114,-3-7 109,2 0 0,-1 0 0,1 0 1,1-1-1,0 1 0,0-1 1,1 0-1,7 11 0,-8-17-197,6-2 160,0-6-1,-6 1-9,0 0-1,-1 0 1,0-1-1,0 1 1,0-1-1,-1 0 1,1 1-1,-1-1 1,0 0-1,-1-1 1,1 1-1,1-10 1,-2 7-17,2-1 0,-1 1 0,1 0 0,5-10 0,2-6-33,-9 21 1,0-1 0,0 0 0,1 1 0,-1 0 0,1-1 0,0 1 0,0 0 0,0 0 0,0 0 0,1 0 0,3-3 0,-5 5 41,0 1 0,0-1 0,0 1 0,0-1 0,0 1 0,0-1 0,0 1 1,0 0-1,0-1 0,0 1 0,0 0 0,0 0 0,0 0 0,0 0 0,0 0 1,0 0-1,0 0 0,0 0 0,0 1 0,0-1 0,0 0 0,0 0 0,0 1 1,0-1-1,0 1 0,0-1 0,-1 1 0,1-1 0,0 1 0,1 0 0,0 1 41,1 0 0,-1 0 0,0 0-1,0 1 1,0-1 0,0 0-1,-1 1 1,1-1 0,2 5 0,-4-6-66,1 1 0,0-1 1,0 0-1,0 0 1,-1 0-1,1 0 1,0 0-1,0 0 0,1 0 1,-1 0-1,0 0 1,0-1-1,0 1 0,1 0 1,1 0-1,-1 0-64,0-1 74,5-2 230,-5 1 14,-1 0 2,1-2-151,0 1-1,-1 0 1,1-1-1,-1 1 1,1-1 0,-1 1-1,0-1 1,0 1-1,0-1 1,0 0-1,0-4 1,6-19-348,-8 14-1337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13407,'-3'12'69,"1"0"0,1 0-1,0 0 1,1 0-1,0 0 1,2 14 0,17 73 748,-4-24-548,19 90-1481,-34-165 1289,0 0 0,0 1 0,0-1 0,0 0 0,0 0 0,0 1 0,0-1 0,0 0 0,0 1 0,0-1 0,0 0 0,0 0 0,0 1 0,1-1 0,-1 0 0,0 1 0,0-1 0,0 0 0,0 0 0,0 1 0,1-1 0,-1 0 1,0 0-1,0 0 0,0 1 0,1-1 0,-1 0 0,0 0 0,0 0 0,1 0 0,-1 1 0,2-12 418,-2-21-604,0 7 66,1 0 0,0 1 0,2-1 0,1 1 1,1-1-1,1 1 0,1 0 0,18-40 0,7 12-746,-18 31 430,0 3-449,-13 17 724,-1 0 0,1 1 0,-1-1 1,1 0-1,0 1 0,-1-1 1,1 1-1,0-1 0,0 1 1,0-1-1,-1 1 0,1-1 1,0 1-1,0 0 0,0-1 0,0 1 1,-1 0-1,1 0 0,2 0 1,-2 0 82,0 0 0,1 1 0,-1-1 1,0 0-1,0 1 0,0 0 0,1-1 0,-1 1 1,0 0-1,0-1 0,0 1 0,0 0 0,0 0 1,0 0-1,-1 0 0,1 0 0,0 0 1,0 0-1,-1 0 0,1 0 0,0 1 0,-1-1 1,1 0-1,0 2 0,0 2-1,4 9 21,-1 0 0,0 0-1,-2 0 1,1 1 0,-2-1-1,1 23 1,-1-13 189,1 0 0,9 43 0,-11-65-272,10-11 13,-6 3 95,0 0-1,-1 0 0,0 0 1,0 0-1,-1 0 0,4-12 0,5-14-32,-9 28-70,6-12 14,-7 15 45,-1 1-1,0 0 1,1 0-1,-1-1 0,0 1 1,1 0-1,-1 0 1,1 0-1,-1 0 0,0 0 1,1-1-1,-1 1 0,1 0 1,-1 0-1,1 0 1,-1 0-1,1 0 0,-1 0 1,1 0-1,18-1 1254,-11-1-1442,1 0 0,-1 0 0,11-6 0,-18 8-50,2-1 39,1 1 173,0-1 19,0 1 0,1-1 0,-1 1 1,0 0-1,0 0 0,1 1 0,-1-1 0,0 1 0,0 0 1,0 0-1,1 0 0,3 3 0,14 5-7,-15-6 15,0 0 0,1 1 0,-1 0 0,0 0 0,-1 0 0,9 7 0,-5-2 0,-8-7 22,0-1 0,0 1-1,0 0 1,0-1-1,1 0 1,-1 0 0,4 2-1,5-3 196,-9-1-231,1 1 110,10-6-13,3-2-189,-14 3 81,0 2-3,3-3-28,-1 0 1,-1 0-1,1 0 0,-1 0 0,0 0 0,0-1 0,-1 0 0,2-6 0,-2 4-74,1 0-1,1 1 1,-1-1-1,7-10 0,-3 9-252,0 1 0,0 0 0,1 0 0,12-11-1,-18 19-37,11 0-534,-11 1 956,-1-1 0,0 1-1,1 0 1,-1 0 0,1 0-1,-1 0 1,0 0-1,1 0 1,-1 0 0,0 1-1,1-1 1,-1 0-1,0 1 1,3 0 0,1 3 182,0 0 1,0-1-1,0 2 1,-1-1-1,1 0 1,-1 1 0,0 0-1,0 0 1,-1 0-1,1 1 1,-1-1-1,3 9 1,12 18 1334,-16-30-1249,1-1 1,-1 1 0,1 0 0,0-1 0,0 1-1,-1-1 1,1 0 0,0 0 0,0 0 0,5 0-1,-4 0-170,0 0-20,0 0 0,0 0-1,0-1 1,8 0 0,-6 0-182,0 0 0,1 1 0,-1 0-1,1 0 1,-1 0 0,7 3 0,10 5 55,2-4-29,-23-5 96,-5 1-135,-27 3-1247,16-5-3796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18687,'-39'527'-3378,"33"-478"2961,-4 38-437,2 96-1,8-166 825,4 22 0,-3-35 57,0 1 0,0 0 0,0-1 1,1 1-1,-1-1 0,1 0 0,0 1 1,0-1-1,5 6 0,-5-8 32,0 0-1,0-1 0,0 1 0,0-1 0,0 1 1,1-1-1,-1 0 0,0 0 0,1 0 0,-1 0 1,0-1-1,1 1 0,-1-1 0,1 1 1,-1-1-1,1 0 0,-1 0 0,5 0 0,3-1 194,0 0-1,21-6 0,-15 3-30,0-2-1,-1 0 0,0 0 1,19-12-1,55-40 410,-37 23-347,111-64 918,-104 65-804,36-18 225,21-8-423,67-29 23,-171 84-215,-7 3-16,1 0 0,-1 0 1,0-1-1,0 0 1,0 0-1,7-6 1,-10 7-72,-1 0-1,1 1 1,-1-1 0,1 0 0,-1 0 0,0 0-1,1 0 1,-1 0 0,0 0 0,0 0-1,-1 0 1,1 0 0,0-1 0,-1 1 0,1 0-1,-1-1 1,0 1 0,0 0 0,0 0-1,0-1 1,0 1 0,-1-3 0,0-7-504,-2 0 0,0 0-1,-5-12 1,3 8-3,-22-76-2579,16 60-1254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81 6751,'-6'2'429,"-1"0"0,1 1-1,0 0 1,0 0 0,0 0-1,0 1 1,0-1-1,1 1 1,0 1 0,0-1-1,0 1 1,0 0-1,1 0 1,0 0 0,0 1-1,-6 9 1,0 7-66,0 0 1,1 1-1,1 0 0,2 0 1,0 0-1,1 1 0,-2 39 1,4 14-432,8 81-1,-1-74-44,15 130 15,-7-92 340,14 68-95,-8-71-150,8 16 3,-20-108 0,-5-23 4,0-1 0,0 1 0,0-1 0,1 1 0,-1-1 0,1 0 0,0 0 0,0 1 0,3 3 0,-4-6-9,-1-1-1,1 1 0,-1-1 1,1 1-1,0-1 0,-1 0 1,1 1-1,-1-1 0,1 0 1,0 1-1,-1-1 0,1 0 1,0 0-1,-1 1 0,1-1 1,0 0-1,-1 0 0,1 0 1,0 0-1,-1 0 0,2 0 1,-1-1-31,1 1 1,-1-1 0,0 1-1,0-1 1,0 0 0,0 0-1,0 1 1,0-1 0,0 0-1,0 0 1,0 0 0,0 0-1,0 0 1,-1 0 0,1 0-1,0-2 1,7-14-390,0 0 1,-1 0-1,-2 0 1,1-1-1,3-24 1,-1 5-62,29-123-1297,38-143-245,-53 230 1486,3 0 0,37-72 1,-52 125 525,32-59 39,-37 72 48,0-1 0,0 1 0,1 1-1,0-1 1,0 1 0,1 0-1,12-10 1,-15 15 14,-1-1 0,1 0 0,0 1 0,-1-1 0,1 1 0,0 0 0,0 1 0,0-1 0,0 0 0,0 1 0,0 0 0,0 0 0,0 0 0,0 1 0,0 0 0,0-1 0,0 1 0,0 0 0,0 1 0,-1-1 0,1 1 0,5 3 0,3 1 120,0 2 1,-1 0-1,0 0 0,0 1 0,11 12 1,30 35 509,-28-30-275,37 34-1,-53-53-339,1-1 0,-1 0 0,1-1 0,0 0 0,1 0 0,-1-1 0,1 0 0,0-1 0,19 5 1,-25-7-58,0-1 1,0 1 0,1-1 0,-1 0 0,0 0 0,1 0-1,-1-1 1,0 0 0,0 1 0,0-1 0,1-1 0,-1 1-1,0-1 1,0 1 0,-1-1 0,1 0 0,0-1 0,-1 1 0,1-1-1,-1 1 1,1-1 0,-1 0 0,0 0 0,-1 0 0,1-1-1,3-4 1,-2 0 143,-1-1-1,1 1 0,-1-1 0,-1 0 1,0 0-1,0 0 0,-1 0 1,0 0-1,0 0 0,-1 0 0,0 0 1,-1-1-1,-3-15 0,3 17-41,-1 1-1,-1-1 0,1 0 1,-1 1-1,0 0 0,-1 0 1,0 0-1,0 0 0,0 0 0,-6-6 1,2 5-37,0 1 0,0-1 0,-1 1 0,0 1 0,0 0 0,-16-9 0,8 6 174,1 1-1,-29-9 1,38 15-230,0 0 1,0 1-1,0 0 0,0 0 1,0 1-1,0 0 0,0 0 1,-1 0-1,-12 4 0,-4 3-330,22-6 156,1 1 2,0-1 20,0-1-1,0 1 0,0 0 1,0 0-1,0 0 0,0 1 1,0-1-1,1 0 1,-1 0-1,0 0 0,1 0 1,-1 1-1,1-1 0,-1 0 1,1 1-1,0-1 1,-1 0-1,1 1 0,0-1 1,0 2-1,0-1-23,1-1 1,-1 1-1,1 0 0,-1-1 1,1 1-1,0-1 1,-1 1-1,1-1 0,0 1 1,0-1-1,0 0 0,0 1 1,0-1-1,1 0 0,-1 0 1,0 0-1,3 2 1,12 7-198,0 0 0,0-2 0,1 0 0,0-1 0,0 0 1,1-2-1,23 5 0,13 0-718,63 3-1,-83-11 1191,0-1-1,1-1 0,-1-3 1,-1 0-1,38-9 0,-52 7-44,1-1 0,-1 0 0,-1-1-1,1-1 1,-1-1 0,0-1 0,-1 0 0,0-1-1,30-26 1,-42 32 305,0-1 0,0 1-1,0-1 1,-1 0 0,5-7-1,-9 11-360,1 1 0,-1 0 0,1-1-1,-1 1 1,0-1 0,1 1 0,-1-1-1,0 1 1,0 0 0,0-1 0,0 1-1,0-1 1,-1 1 0,1-1 0,0 1-1,-1-1 1,1 1 0,-1 0 0,1-1-1,-1 1 1,0 0 0,1 0 0,-1-1-1,0 1 1,0 0 0,0 0 0,-2-2 0,-2-2-84,-1-1 0,1 1 0,-12-7 0,16 11 44,-31-24 157,27 19-202,-1 1-1,0 0 1,0 1 0,0-1-1,-1 1 1,0 0 0,-8-3-1,2 2 720,-3-1-4634,20 13 1747,41 32 2191,8 6 13,-35-33-1,1-1 0,0-1 0,0-1 0,1 0 0,0-2 0,1 0 0,-1-1 0,1-1 0,0-1 0,1-1 0,-1-1 0,0-1 0,31-2 0,-38 1 66,5-1 62,0 0 1,1-2-1,33-8 1,-49 10-9,1 0 0,-1-1 1,1 0-1,-1 0 0,1 0 1,-1-1-1,0 1 0,0-1 1,0 0-1,-1 0 0,1 0 1,-1-1-1,0 0 0,1 1 1,-2-1-1,1 0 1,0 0-1,-1 0 0,0-1 1,3-6-1,-4 7 88,0 1-1,0-1 1,0 1-1,0-1 1,-1 1 0,0-1-1,0 1 1,0-1 0,0 1-1,0-1 1,-1 1 0,0-1-1,-1-5 1,1 7-148,0 0 0,0 0 1,0-1-1,-1 1 0,1 0 1,-1 1-1,1-1 0,-1 0 1,1 0-1,-1 1 0,0-1 0,0 1 1,0-1-1,0 1 0,0 0 1,0 0-1,0 0 0,-1 0 1,1 0-1,-4-1 0,-138-28 1634,141 29-1750,0 0 1,0 0 0,0 0 0,0-1 0,0 0-1,0 1 1,0-1 0,0 0 0,1 0 0,-1 0-1,1-1 1,0 1 0,-1-1 0,1 1 0,0-1-1,0 0 1,1 0 0,-1 1 0,-1-6 0,2 7-2,1 0 0,0-1 0,-1 1 1,1-1-1,0 1 0,0-1 0,0 1 1,0-1-1,0 1 0,1-4 1,-1 2-119,0 2 133,1 0-1,-1 1 1,0-1 0,1 0-1,-1 1 1,1-1 0,-1 0-1,1 1 1,-1-1 0,1 1 0,-1-1-1,1 1 1,-1-1 0,1 1-1,0-1 1,-1 1 0,1 0-1,1-1 1,-1 0-82,12-7-420,-1 1 0,1 1 0,0 0 0,1 0 1,-1 2-1,25-6 0,24-9-2362,-36 9-1460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 11359,'-23'21'1550,"1"2"0,1 0-1,-29 41 1,26-29-1009,3 2 1,-20 43-1,7 1-832,-44 169-1,39-75 281,9-35-54,-6-32-122,23-73-6,11-30 67,0-1 1,-1 1-1,0 0 0,0-1 0,0 1 0,0-1 0,-1 0 0,1 0 1,-1 0-1,0-1 0,0 1 0,-5 2 0,8-5 7,0-1 0,0 0 0,0 0 0,0 1 0,0-1-1,0 0 1,1 0 0,-1 0 0,0 0 0,0 0 0,0 0 0,0 0-1,-2 0 1,-17-6-5329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18431,'422'450'3075,"-267"-265"-1838,-143-172-1211,17 15 1,-24-24-90,-1 0-1,1-1 1,0 0 0,0 0 0,0 0-1,0 0 1,11 3 0,-13-6-164,0 1-1,1-1 1,-1 0 0,1 0-1,-1-1 1,0 1 0,1-1 0,-1 1-1,0-1 1,0 0 0,1 0 0,-1 0-1,0-1 1,0 1 0,0-1-1,0 0 1,4-3 0,-3 2-207,1-1-1,-1 0 1,0 0-1,0 0 1,0 0 0,-1 0-1,0-1 1,1 0 0,3-8-1,1-11-4749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16895,'2'-1'234,"4"-2"-141,1 0 1,0 0 0,0 1 0,1 1-1,-1-1 1,0 1 0,0 0 0,1 0-1,-1 1 1,0 0 0,1 1 0,-1-1-1,13 4 1,4 2-200,0 2 0,39 17 1,-17-6 55,18 10-51,110 65-1,-125-60-87,4 1-982,-51-34 733,-7-17-7076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19199,'4'26'5,"2"0"-1,0 0 0,2 0 1,1-1-1,12 26 1,-12-33-8,1-1 1,1 0-1,0-1 1,1 0-1,0-1 1,2 0-1,22 19 1,-8-10-163,1-2 0,49 30 0,-46-32-21,44 36 1,-6-3-52,22 6-2,54 38 60,-127-82 212,-1 1-1,0 0 0,-1 1 0,-1 1 0,16 23 0,-25-30 65,-1 1 1,0-1 0,-1 1-1,-1 0 1,6 23-1,-9-31-72,-1 0 0,1 0 0,-1 0 0,0-1 0,0 1 0,0 0 0,-1 0-1,0 0 1,1 0 0,-1 0 0,0-1 0,-1 1 0,1 0 0,-1-1 0,-3 7 0,0-2 49,-1 1-1,0 0 1,-1-1 0,-13 13 0,11-13-111,-1 0-1,0-1 1,0 0-1,-1 0 1,0-1 0,0-1-1,-1 0 1,1 0-1,-1-1 1,0-1-1,0 0 1,0 0-1,-1-1 1,1-1 0,0 0-1,-1-1 1,1 0-1,-1-1 1,1 0-1,0-1 1,-1-1 0,1 1-1,0-2 1,-11-5-1,-75-40-1919,73 35 684,-19-10-4273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14879,'-18'33'1069,"-31"42"-1,16-28-423,10-15-316,-8 13-546,30-41 133,0 0 1,-1-1 0,1 1 0,0 0-1,1 0 1,-1 0 0,1 0 0,-1 0-1,2 4 1,-2 6-580,1-11 97,0-3 542,0 0-1,0 0 1,0 0 0,0 0-1,1 0 1,-1 0-1,0 0 1,0 0-1,0 0 1,0 0 0,0 0-1,0 0 1,1 0-1,-1 1 1,0-1 0,0 0-1,0 0 1,0 0-1,0 0 1,0 0-1,0 0 1,0 0 0,1 1-1,-1-1 1,0 0-1,0 0 1,0 0 0,0 0-1,0 0 1,0 1-1,0-1 1,0 0-1,0 0 1,0 1 0,0-1-10,0 0 0,0 1 0,0-1 1,0 0-1,0 1 0,1-1 0,-1 0 1,0 1-1,0-1 0,0 0 0,1 1 0,-1-1 1,0 0-1,0 1 0,1-1 0,-1 0 1,0 0-1,0 1 0,1-1 0,-1 0 1,0 0-1,1 0 0,-1 1 0,0-1 1,1 0-1,-1 0 0,1 0 0,13 3-1382,3-2-3168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0 895 9023,'22'-18'798,"1"0"0,0 2 0,28-15 0,21-15 2907,-9 6-868,-39 28-2631,0 1 1,36-11 0,-34 16-343,0 0 1,35-2 0,-17 2-38,-31 4 116,143-19-2081,-112 18 1200,69 2 0,-89 4 841,0 0-1,-1 2 0,27 9 0,-22-6 135,41 7-1,-65-14-5,0-1 1,0 0 0,0 0-1,0 0 1,0 0 0,0 0-1,0-1 1,0 0 0,-1 0-1,1 0 1,0 0 0,0-1-1,-1 1 1,7-5 0,-5 3 2,-1 0 0,0-1 0,0 0 0,0 1 0,-1-1-1,0-1 1,1 1 0,-1-1 0,4-8 0,1-5-26,-1 0-1,-1-1 0,-1 0 0,5-34 0,-4 18 129,3-70-1,-9 92 28,-1 1 1,1 0 0,-2 0-1,0 0 1,0 0-1,-1 0 1,-1 0 0,0 0-1,-8-15 1,10 23-84,0 1 0,-1-1 0,1 1 0,-1 0 0,0 0 0,0 0 1,0 0-1,0 0 0,0 1 0,-1-1 0,-3-1 0,6 3-46,0 1-1,0-1 1,0 1-1,0 0 1,-1-1-1,1 1 1,0 0-1,0 0 1,-1 0-1,1-1 1,0 2-1,0-1 1,0 0-1,-1 0 1,1 0-1,-2 1 1,1 0-10,1 0 1,0-1-1,-1 1 1,1 0-1,0 0 1,0 0 0,-1 1-1,1-1 1,0 0-1,0 0 1,0 1-1,1-1 1,-1 0-1,0 1 1,0-1-1,0 3 1,-1 1-21,0 0-1,1 1 1,-1-1 0,1 0 0,0 1-1,1-1 1,-1 1 0,1-1 0,1 1 0,-1 0-1,1-1 1,-1 1 0,1-1 0,1 0-1,-1 1 1,1-1 0,0 0 0,0 0-1,1 0 1,0 0 0,0 0 0,0-1 0,0 1-1,0-1 1,1 0 0,0 0 0,0 0-1,7 5 1,96 69-783,-87-65 408,0-2 0,1 0-1,37 12 1,-51-20 266,-1-1 0,1 0 0,-1-1 0,1 0 0,0 0-1,-1 0 1,1-1 0,0 0 0,0 0 0,0-1 0,-1 0 0,1 0 0,0 0-1,-1-1 1,1 0 0,-1 0 0,0-1 0,0 0 0,1 0 0,-2 0 0,1-1-1,0 0 1,-1 0 0,0 0 0,6-7 0,11-11 161,-1-1-1,-1-2 1,31-49 0,-48 69 66,-1 0 1,0 0-1,1 0 1,-2 0 0,1 0-1,-1-1 1,1 1 0,-1 0-1,-1-1 1,1 1-1,-1-1 1,0 1 0,0-1-1,-1 1 1,0-1 0,1 1-1,-2-1 1,1 1-1,-1 0 1,0 0 0,0-1-1,0 1 1,-1 1 0,0-1-1,0 0 1,0 1-1,0-1 1,-1 1 0,1 0-1,-1 0 1,0 0 0,-1 1-1,-5-4 1,-13-7 248,-34-16-1,55 29-443,0 0 0,0 0 0,0 0-1,0-1 1,0 1 0,1-1 0,-1 1 0,-2-3-1,2 1-101,0 1-376,-1-10-550,2 8 1013,0 3-22,1-1 0,-1 1 0,1-1 0,-1 1 0,1-1-1,-1 1 1,1-1 0,0 0 0,0 1 0,0-1 0,0 1 0,0-1 0,0 1-1,1-1 1,-1 1 0,1-1 0,-1 1 0,1-1 0,-1 1 0,2-3 0,5-4-1152,1 1-3534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3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14495,'3'-2'332,"17"-13"380,0-1 0,28-30 0,7-5 263,-54 50-150,-1 2-1364,0 0 421,0 0 0,-1 0 0,1 0 0,-1 0 0,1 0 0,-1 0 0,1 0-1,-1 0 1,1 0 0,-1 0 0,-1 0 0,-1 3-719,-11 15-5006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11135,'-15'89'998,"-8"37"1022,-16 53-655,35-141-1157,1 0-1,4 49 1,-1-70-132,1-2 21,0-1 0,1 0 0,0 0 0,1 0 0,1 0 0,0 0 1,8 15-1,-4-11 24,2 0 1,0-1 0,1 0-1,21 24 1,-21-29-150,0-1 0,1-1-1,0 0 1,0-1 0,1 0 0,0-1 0,1 0-1,0-1 1,19 7 0,15 2-38,74 16 0,-105-28 111,-11-3-2,1 1 1,-1 0-1,1 0 1,-1 1 0,0-1-1,0 2 1,0-1-1,9 8 1,-12-9-52,-1 0 0,1 1 1,-1-1-1,0 1 0,0 0 0,0 0 0,0 0 1,0 0-1,-1 0 0,1 0 0,-1 0 0,0 0 0,0 1 1,0-1-1,0 0 0,-1 1 0,1-1 0,-1 7 1,0 3 83,-2-1 0,1 1 1,-2 0-1,0 0 0,0-1 1,-1 1-1,0-1 1,-2 0-1,-5 12 0,-11 13 452,-36 48 1,38-56-307,-103 123 1040,110-137-1153,-75 78-44,76-81 75,-1 0 0,0 0 0,-24 14 0,29-20-206,0-1 0,-1 0 0,0-1 0,0 0 0,0-1 0,-1 0 0,-15 3 0,23-5-274,-9-3-208,9 2 517,0-1 0,0 1 0,0 0 0,0-1 0,1 0 0,-1 1 0,0-1 0,1 0 0,-1 0 0,0 0 0,1 0 0,-1 0 0,1 0 0,0 0 0,-1-1 0,1 1 0,0-1 0,-2-1 0,1-1-71,1 1 1,0-1 0,-1 0 0,1 1 0,1-1 0,-1 0 0,0-7 0,-4-21-490,3 18 285,1 0 1,-1-16 0,7-64-1880,-3 44-3297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0 369 11071,'0'0'2660,"2"-1"-2128,8-7 1,-1 0 1,12-12-1,12-11-205,-6 12 153,38-22 0,-11 9 469,108-82 624,-109 84-1470,-30 17-70,-5 5-126,-1-1-1,1 2 0,1 1 1,-1 0-1,1 1 1,27-4-1,-33 8-805,0 1 0,-1 0-1,1 0 1,-1 1 0,1 1 0,22 5-1,-18-2-3869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100 112 12287,'3'170'516,"0"-137"-261,2 0 0,1 0 0,10 34 0,-13-59-232,-1-1 1,1 1-1,1-1 0,-1 1 0,1-1 0,1 0 0,-1-1 0,1 1 0,0-1 0,1 0 1,6 7-1,-10-12-15,-1-1 0,0 1 1,0 0-1,0-1 0,0 1 1,1-1-1,-1 1 0,0-1 1,0 0-1,1 1 0,-1-1 1,0 0-1,1 0 0,-1 0 1,0 0-1,1 0 0,-1 0 1,0 0-1,1-1 0,-1 1 1,0 0-1,1-1 0,-1 1 1,0-1-1,0 1 0,0-1 1,0 0-1,1 0 0,-1 1 1,0-1-1,0 0 1,1-1-1,2-2 40,0 0 0,1-1 0,-2 1-1,1-1 1,4-6 0,41-77 656,-43 73-496,0 0 0,0-1 0,-1 0 0,2-18 0,-3 15 55,-2 11-127,-1 1-1,1 0 1,-1-1-1,-1 1 1,1-1-1,-1 1 1,-1-1-1,1 1 1,-1-1-1,-3-10 1,-3 2 116,0 1 1,0 0-1,-2 0 1,0 0-1,0 1 1,-1 1-1,-1-1 1,0 2 0,-1-1-1,-1 2 1,-23-18-1,31 26-228,0 0 0,0 0 0,0 1-1,0 0 1,0 0 0,0 0 0,-1 1 0,1-1-1,0 1 1,-1 1 0,1-1 0,-1 1 0,0 0-1,1 0 1,-1 0 0,1 1 0,-11 3 0,8-2-131,-1 0 0,1 1 0,0 1 0,0 0 0,0 0 1,0 0-1,1 1 0,-1 0 0,1 0 0,-8 9 1,14-13-396,18-4-4735,-1 0-182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2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73 152 10431,'104'174'589,"-48"-75"-327,-50-89-254,1 1 0,0-1 0,1 0 0,0 0-1,16 15 1,-22-23 14,0 0-1,0 0 1,0-1-1,1 1 0,-1-1 1,0 0-1,1 0 1,-1 0-1,0 0 1,1 0-1,-1 0 0,1 0 1,-1-1-1,1 0 1,0 1-1,-1-1 1,1 0-1,0 0 0,-1 0 1,1-1-1,-1 1 1,1-1-1,-1 1 1,1-1-1,-1 0 0,1 0 1,-1 0-1,1 0 1,-1 0-1,0-1 1,0 1-1,0-1 0,0 1 1,3-3-1,3-4 159,-1-1 0,1 1 0,-2-1 0,1-1 0,-1 1-1,5-11 1,0-5 485,13-35 1,-16 36-254,24-81 1520,-28 92-1622,-2-1-1,0 1 0,-1-1 1,0 1-1,-2-27 1,-1 25-82,1 5-11,0 1-1,0 0 1,-6-19-1,6 26-182,1 0-1,-1 0 1,0 0 0,0 0-1,0 1 1,0-1-1,-1 0 1,1 0-1,0 1 1,-1-1-1,1 1 1,-1-1-1,0 1 1,1-1-1,-1 1 1,0 0-1,0 0 1,0 0-1,0 0 1,0 0-1,0 1 1,-3-2-1,-3 1 53,0 1 0,1-1 1,-1 1-1,0 1 0,1-1 0,-1 1 0,0 1 0,1 0 0,-1 0 1,1 0-1,-10 5 0,-10 5 166,-40 26 1,47-26-224,-31 19 328,-71 57-1,115-83-501,1 0 0,0 1-1,1 0 1,-1 0-1,1 0 1,0 0-1,1 1 1,-1 0-1,1 0 1,1 0-1,-1 1 1,1-1-1,1 1 1,-1 0 0,1 0-1,1 0 1,-1 0-1,1 0 1,0 15-1,1-6-1912,-4-5-4576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15359,'4'31'-3,"1"0"0,2-1-1,1 1 1,1-2 0,1 1 0,16 29-1,99 160-29,-35-67 31,-69-113 20,29 80 0,-48-115 1,3 11 241,0-1-1,-1 1 1,0 0-1,-1 1 1,-1-1-1,1 16 1,-3-26-156,0 0 1,-1 0 0,1 0-1,-1 0 1,0 0 0,0-1 0,0 1-1,-1 0 1,0 0 0,-2 4 0,2-7-60,0 1 1,1-1-1,-1 1 1,0-1-1,-1 0 1,1 0 0,0 0-1,-1 0 1,1 0-1,-1 0 1,0-1-1,1 1 1,-1-1 0,0 0-1,0 1 1,-6 0-1,-1 0-61,0-1-1,0 1 0,0-2 1,-1 0-1,1 0 1,0-1-1,0 0 0,0 0 1,0-1-1,0-1 1,0 0-1,1 0 0,-1-1 1,-9-5-1,3 1-368,1-1 0,0-1-1,0 0 1,1-1-1,1-1 1,0 0 0,-15-17-1,-1-9-5374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10687,'69'-40'475,"35"-18"5881,-91 52-6143,1 1 0,0 0 0,0 0 0,1 2 0,-1 0 0,1 0 0,-1 1 0,1 1 0,0 0 0,24 3 0,-34-2-350,0 1 1,1 0-1,-1 0 1,0 0 0,0 1-1,0-1 1,0 1-1,0 0 1,0 1-1,6 4 1,-3-2-176,-1 1 0,-1 0 0,1 0 0,-1 1-1,8 10 1,3 7-877,20 40 0,-25-42 513,2 1 0,23 30 0,-27-41 294,1 0 1,0 0 0,1-1 0,22 16-1,-30-25 341,0 1-1,0-1 1,0 0 0,0 0-1,1-1 1,-1 1-1,1-1 1,-1 0 0,6 1-1,-6-2 122,-1 0 0,0 0 0,0 0 0,-1-1 0,1 1-1,0-1 1,0 0 0,0 0 0,0 0 0,0 0 0,0 0 0,-1 0-1,1-1 1,-1 1 0,5-4 0,-4 1 36,1 1 0,-1-1 0,0 0 0,0 0 0,0 0 1,-1 0-1,0 0 0,1 0 0,-1-1 0,-1 1 0,1-1 0,1-7 0,1-8 466,3-32 0,-6 44-436,-1-7 109,1 1 0,-2 0 0,0-1 0,0 1 0,-2 0 0,1 0 0,-2 0 0,0 0 0,-6-13 0,5 19-85,0-1-1,-1 2 0,0-1 1,0 0-1,0 1 0,-1 0 1,-14-10-1,11 8-109,-4 0 50,10 7-79,0 0-1,0 0 1,1 0 0,-7-5 0,9 6-16,-4-1-228,5 2 183,0 0 1,0 0 0,0 0-1,0 0 1,0 0 0,0 0-1,0 0 1,0 1-1,0-1 1,0 0 0,0 0-1,0 0 1,0 0-1,0 0 1,0 0 0,0 0-1,0 0 1,0 0 0,0 0-1,0 0 1,0 0-1,-1 0 1,1 0 0,0 0-1,0 0 1,0 0 0,0 0-1,0 0 1,0 0-1,0 0 1,0 1 0,0-1-1,0 0 1,0 0-1,0 0 1,0 0 0,0 0-1,0 0 1,-1 0 0,1 0-1,0 0 1,0-1-1,0 1 1,0 0 0,0 0-1,0 0 1,0 0-1,0 0 1,0 0 0,0 0-1,0 0 1,0 0 0,0 0-1,0 0 1,0 0-1,-1 0 1,1 0 0,0 0-1,0 0 1,0 0 0,0 0-1,0 0 1,0 0-1,0 0 1,0-1 0,0 1-1,87 95-2607,-43-47 1089,-21-25-2723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159 198 6943,'9'-3'507,"0"-1"0,-1 0-1,16-10 1,-20 11-273,-1 1-1,0-1 1,1 0 0,-1-1-1,0 1 1,-1 0 0,1-1 0,0 0-1,-1 0 1,3-6 0,1-2 702,-5 10-732,0 0 0,1 0 0,-1 0 0,-1 0 0,1-1-1,0 1 1,0 0 0,-1 0 0,1-1 0,-1 1 0,0 0-1,0-4 1,0 4 618,0 1-626,0-1 1,-1 1 0,1-1 0,-1 1 0,1-1 0,-1 1 0,0 0-1,1-1 1,-1 1 0,0 0 0,0 0 0,0-1 0,-2-1 0,-1 0-116,0 1 1,0-1-1,-1 1 1,1 0-1,-1 0 1,1 0-1,-1 1 1,1 0-1,-1 0 1,0 0-1,0 0 1,0 1-1,-6 0 1,-125-10 745,135 10-970,-1 0 0,0 0 0,0-1 1,0 1-1,0-1 0,0 0 0,0 1 1,1-1-1,-1 0 0,0 0 1,1 0-1,-1 0 0,0 0 0,1 0 1,-1-1-1,1 1 0,0 0 0,-1-1 1,1 1-1,-1-3 0,-4-6-6317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15743,'1'12'509,"-1"-1"-1,-2 18 1,0 1 91,1 7 58,7 74 1,0-66-744,2-1 1,2 0-1,21 56 0,-28-92 86,1 0 0,0-1 0,0 1-1,1-1 1,0 0 0,0 0 0,1-1-1,0 1 1,0-1 0,0 0 0,14 9 0,-17-13-13,1 0 0,-1 0 1,1 0-1,0 0 1,-1-1-1,1 0 0,0 1 1,0-1-1,0-1 0,0 1 1,0 0-1,0-1 1,0 0-1,0 0 0,0 0 1,0-1-1,0 1 0,0-1 1,0 0-1,0 0 1,0 0-1,-1-1 0,1 1 1,0-1-1,-1 0 0,1 0 1,3-3-1,0 0-60,0-1-1,-1 0 1,0-1 0,0 1-1,0-1 1,-1 0-1,0-1 1,0 1-1,-1-1 1,0 0 0,5-16-1,-1-3 39,-1-1 0,5-38 0,-7 30 33,4-27-7,-6 34 302,13-51 1751,-5 91-1696,-5-2-319,0 0 0,0 0-1,-1 1 1,0-1 0,4 14 0,16 54 104,-21-60-127,21 79-87,-4 2 0,-5 0 0,7 180 0,-22-218 29,-10 105 0,6-143-108,-1 0 0,-1 0 0,-1 0 0,-1 0 0,-1-1 0,-1 0 0,-21 37 0,27-54 134,0 0 1,0 0-1,0 0 1,-1 0 0,0-1-1,0 1 1,1-1 0,-2 0-1,1 0 1,0 0 0,-1-1-1,1 0 1,-7 3 0,9-5 27,0 1 1,0-1-1,0 1 1,0-1 0,-1 0-1,1 0 1,0 0-1,0 0 1,0 0 0,0 0-1,0 0 1,-1-1-1,1 1 1,0-1 0,0 0-1,0 1 1,0-1-1,0 0 1,0 0 0,1-1-1,-1 1 1,0 0-1,0 0 1,1-1 0,-1 1-1,1-1 1,-1 0-1,1 1 1,0-1 0,0 0-1,-1 0 1,1 0-1,-1-3 1,-1-2 49,0-1 1,1 0 0,0 0-1,0 0 1,1 0 0,-1 0-1,2 0 1,-1 0-1,1 0 1,1 0 0,-1 0-1,1 0 1,1 0-1,0 0 1,0 0 0,4-10-1,2-3-11,2 0 0,0 0 0,1 1 0,22-30 0,29-28 256,5-7 404,2-22-485,-60 91-232,-1-1 1,-1 0 0,-1 0 0,9-35 0,9-96-602,-9 48-2044,-7 52-3762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8927,'52'129'5172,"-31"-75"-3696,18 64-381,-16-56-935,21 87 0,-36-111-18,-2 0 1,-1 1-1,0 66 0,-6-84-23,-2-1 0,0 0-1,-1 1 1,-1-1 0,-1-1-1,-1 1 1,-17 35 0,-5-3 142,-50 71 0,64-104-254,0 0-1,-1-1 1,0-1 0,-33 27-1,35-34-264,0 1 0,-1-2 0,0 0 0,-1-1 0,1-1-1,-2 0 1,-19 6 0,31-12 83,0 0 0,-1 0 0,1 0 1,0-1-1,-1 1 0,1-1 0,0-1 0,-1 1 0,1-1 0,0 0 0,0 0 0,-1 0 0,1-1 0,0 0 1,-7-3-1,-4-7-4971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12895,'2'3'41,"0"0"-1,0 0 0,-1 0 1,1 0-1,-1 0 0,1 1 0,-1-1 1,0 1-1,0 3 0,1 3 384,0-1 102,-1 1 0,0-1 0,0 1 0,-1-1 1,0 1-1,-2 9 0,-1 5 912,-8 29 1,8-41-1183,0 0 0,-1-1 0,0 1 0,-9 15 1,11-23-379,-1-1 0,1 1 1,0-1-1,-1 0 0,0 0 1,1 0-1,-1 0 0,0-1 1,-1 1-1,1-1 0,0 1 1,-1-1-1,1 0 0,-1-1 1,0 1-1,0 0 0,-5 0 1,-17 3-6877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0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15359,'3'61'948,"3"1"0,16 71 0,-16-98-1023,1 0 0,2 0 0,2-1 0,21 47 1,-26-71-6,0 0 1,0 0-1,11 12 0,-15-19 62,1 0-1,-1 0 0,1 0 0,0 0 0,1-1 0,-1 1 0,0-1 0,1 0 0,-1 0 0,1 0 0,-1-1 0,1 1 0,4 0 0,-6-2 14,0 0 1,0 0 0,-1 0 0,1 0-1,0 0 1,-1 0 0,1-1-1,-1 1 1,1-1 0,0 1 0,-1-1-1,1 0 1,-1 0 0,1 1 0,-1-1-1,0 0 1,1 0 0,-1 0 0,0-1-1,0 1 1,3-3 0,1-2-10,0-1 1,-1 0 0,5-8-1,-6 10 10,17-36-48,-2 0 1,-2-2 0,-1 0 0,17-88 0,-14 19 65,2-9-27,-15 96 65,2 1-1,17-42 1,-24 65-26,0 0 1,0 1 0,0-1-1,1 1 1,-1-1 0,0 1 0,0-1-1,0 1 1,1 0 0,-1-1 0,0 1-1,1-1 1,-1 1 0,0-1-1,1 1 1,-1 0 0,1-1 0,-1 1-1,1 0 1,-1 0 0,1-1 0,-1 1-1,0 0 1,1 0 0,0-1 0,-1 1-1,1 0 1,-1 0 0,1 0-1,-1 0 1,1 0 0,-1 0 0,1 0-1,-1 0 1,1 0 0,-1 0 0,1 0-1,-1 0 1,1 1 0,-1-1-1,1 0 1,-1 0 0,1 0 0,-1 1-1,1-1 1,-1 0 0,1 1 0,-1-1-1,1 0 1,0 1 0,1 2 19,1 0 0,-1 0-1,1-1 1,-1 1 0,3 7 0,10 22 74,-2 0 0,-1 2 0,12 54 1,-15-54-90,108 472-301,-46 9 15,-67-469-196,-3 0-1,-6 63 1,4-94 272,-1 1 0,-1-1 0,-1 0 0,0 0 0,-1 0 0,-1 0 0,0-1 0,-1 0 0,0 0 0,-16 22 0,17-30 156,0 0 1,0-1-1,0 1 0,-1-1 0,1 0 0,-1-1 0,0 1 0,-1-2 1,1 1-1,-1-1 0,0 0 0,1 0 0,-16 2 0,11-3 4,1 0 0,-1-1 0,0 0-1,1-1 1,-1-1 0,1 1 0,-1-2 0,0 0-1,-14-4 1,23 5 73,-1 0-1,1-1 0,0 1 1,0-1-1,0 0 1,0 0-1,0 0 0,0 0 1,0 0-1,0 0 0,1-1 1,-1 0-1,1 1 1,0-1-1,0 0 0,0 0 1,0 0-1,-2-6 0,0-2 238,1 0 0,0 0 1,0 0-1,0-17 0,0 11-145,0-11 18,2 0-1,0 0 1,2-1-1,1 1 1,2 0 0,0 1-1,2-1 1,10-28-1,-1 1-191,63-201-152,-51 182 97,49-97 1,-66 150-331,-5 9-385,2 0-1,7-12 1,-2 10-4941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1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17279,'12'10'0,"-9"-6"181,-1-1 0,0 1-1,-1 0 1,1 0 0,-1 0 0,1 0-1,-1 0 1,0 0 0,0 0-1,-1 0 1,0 0 0,1 5 0,-1 0 322,0 1 0,-1 0 1,0-1-1,-3 12 1,0-5-317,-1-1 1,0 0-1,-1 0 1,-12 21-1,14-28-640,-1-1-1,-1 0 1,1 0-1,-1 0 1,0 0-1,-1-1 1,1 0 0,-1-1-1,-12 9 1,8-9-6393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11487,'93'-20'626,"34"-9"772,-61 11-1165,318-92 838,-319 85-791,98-54-1,15-6 176,100-34 410,-264 113-863,0 0 0,16-10 1,-29 15-37,0 1 0,0-1 1,0 0-1,0 1 0,-1-1 1,1 0-1,0 0 1,-1 1-1,1-1 0,0 0 1,-1 0-1,1 0 0,-1 0 1,1 0-1,-1 0 1,0 0-1,1 0 0,-1 0 1,0 0-1,0 0 0,0 0 1,0 0-1,0-1 1,0 1-1,0 0 0,0 0 1,0 0-1,0 0 0,-1 0 1,1 0-1,0 0 1,-1 0-1,1 0 0,-1 0 1,1 0-1,-1 0 0,1 0 1,-1 1-1,0-1 1,0-1-1,-3-3-291,0 0 0,-1 1 0,1 0 0,-1 0-1,-6-4 1,-11-8-4559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14975,'28'-7'122,"16"-4"712,0 1 0,53-4 0,-64 12-838,-1 1-1,51 6 1,-69-3-8,-1 0 0,0 1 0,0 0 0,0 1 0,-1 1 0,1 0 0,-1 0 0,0 1 0,12 9 0,-20-12 41,0 0 1,0 1-1,0 0 0,0 0 1,0 0-1,-1 0 0,0 1 1,0-1-1,0 1 0,3 8 1,-2-5 85,-1 0 0,-1 1 0,0 0 0,0 0 0,1 16 0,-3 3 135,-1-1 0,-1 1 0,-6 30 0,8-58-250,-3 21 32,-1 1-1,-1-1 1,-1-1-1,-1 1 1,-1-1-1,-1 0 1,0 0-1,-2-1 1,0-1-1,-1 0 1,0 0-1,-2-1 1,-19 18 0,16-16-1939,0 0 0,-27 41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11999,'-20'135'1461,"18"-116"-651,1 1-258,1 1 0,1 0 1,0 0-1,8 32 0,-4-36-681,0 0-1,2-1 0,0 1 0,1-1 1,10 15-1,-9-16-134,1 1 44,0 0 0,14 13 1,-11-12 38,16 24-1,-18-24 202,23 26 0,1 2-9,-6-7-105,17 27 917,-41-57-689,-1-1 0,0 1 1,0 0-1,-1 1 1,0-1-1,3 14 0,-5-18-42,-1-1 0,1 1 1,-1-1-1,0 1 0,0 0 0,-1-1 0,1 1 0,-1-1 0,1 1 0,-1-1 0,0 1 0,-2 3 0,2-6-102,0 1 0,0 0 0,0-1-1,0 1 1,0-1 0,-1 1-1,1-1 1,0 0 0,-1 1-1,1-1 1,-1 0 0,1 0 0,-1 0-1,0 0 1,0 0 0,1-1-1,-1 1 1,0 0 0,0-1-1,0 0 1,1 1 0,-1-1-1,0 0 1,0 0 0,-2 0 0,-6 0-38,0-1 1,0-1 0,0 0 0,0 0-1,1-1 1,-1 0 0,1-1 0,-12-5-1,-7-6-204,-34-25-1,30 15-821,-51-50 0,75 68 649,-32-32-4737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14463,'14'-1'445,"0"2"1,0 0-1,0 0 0,0 1 0,0 1 1,0 1-1,0 0 0,-1 0 0,0 1 0,0 1 1,16 9-1,-6 1-180,24 23-1,-28-24-580,-5-7-1528,-13-10 1327,25-20-3504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10975,'3'-1'51,"0"0"0,0 0 0,0 0 0,0-1 0,0 1-1,0-1 1,0 0 0,0 0 0,-1 0 0,1 0 0,-1 0 0,0 0-1,1-1 1,-1 1 0,0-1 0,0 0 0,-1 0 0,1 0-1,0 1 1,-1-1 0,0-1 0,0 1 0,1-5 0,1-6 242,0 0 1,-2 0 0,0 0-1,-1-17 1,0 25-267,-1-7 325,0 0 0,-7-26 0,3 15 32,-9-21 351,1 5-87,-6-16-84,18 54-601,1 5-176,1 1 193,-1-1 1,0 0-1,1 0 1,0 0-1,0 1 1,0-1-1,0 0 1,0 0-1,1 0 1,-1-1-1,1 1 1,0 0-1,-1 0 1,5 3-1,2 2-138,0-1 0,0-1 0,13 9 0,9 7-218,-22-16 269,0 0 1,0-1-1,0 0 0,1 0 0,0-1 0,0 0 0,13 4 0,-18-6 99,0-1 0,1 0 0,-1-1 0,1 1 0,-1-1 0,1 0 0,0 0 0,-1 0 0,1-1 0,-1 1 1,1-1-1,-1 0 0,1-1 0,-1 1 0,0-1 0,0 1 0,0-1 0,5-3 0,-7 3 120,0 1 0,0 0 1,-1 0-1,1-1 0,0 1 0,-1-1 1,1 1-1,-1-1 0,1 0 1,-1 1-1,0-1 0,0 0 1,1 0-1,-1 0 0,-1 0 0,1 0 1,0 0-1,0 0 0,-1 0 1,1-1-1,-1-3 0,0 4 100,-1 1-52,-1-3-104,0 1 0,-1 0-1,0 0 1,1 0 0,-1 0 0,0 1-1,0-1 1,-6-3 0,-33-16 420,6 2-42,34 19-356,-1-2-292,3 3 193,0 0 0,-1 0 0,1 0 0,0-1 0,0 1 0,0 0 0,0 0 0,-1 0 0,1 0 0,0 0 0,0 0 0,0 0 0,0-1 0,-1 1 0,1 0 0,0 0 0,0 0 0,0 0 0,0-1 0,0 1-1,0 0 1,0 0 0,0 0 0,-1-1 0,1 1 0,0 0 0,0 0 0,0 0 0,0-1 0,0 1 0,0 0 0,0 0 0,0 0 0,0-1 0,0 1 0,1-1-163,0 0 1,-1 0 0,1 0-1,0 0 1,0 1-1,0-1 1,0 0-1,-1 1 1,1-1 0,0 0-1,0 1 1,0-1-1,0 1 1,1-1-1,-1 1 1,0 0-1,0-1 1,2 1 0,13-3-5151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12159,'19'61'283,"29"88"1736,-38-126-1747,0 0 0,1-1-1,1-1 1,18 25-1,-27-43-319,6 2 36,3-2 35,-10-4-2,-1 1 0,1-1 0,-1 1 1,1-1-1,0 0 0,-1 1 0,0-1 0,1 0 0,-1 0 1,1 0-1,-1 0 0,0-1 0,0 1 0,0 0 0,1 0 1,-1-1-1,-1 1 0,1 0 0,0-1 0,0 1 0,0-1 1,-1 0-1,1-1 0,2-6 66,0 0 0,-1 0 0,1-10 0,-2 9-54,4-16 78,-2 4 97,10-38 0,-11 55-154,0-1 1,0 1 0,1-1 0,0 1 0,0 0-1,0 0 1,0 0 0,1 0 0,-1 0 0,1 1-1,7-6 1,-8 8-38,0 0 0,0 0 0,0 0 0,0 1 0,0-1 0,0 1 1,1 0-1,-1 0 0,0 0 0,1 0 0,-1 1 0,1-1 0,-1 1 0,1 0 0,-1 0 0,1 0 0,-1 1 0,1-1 0,-1 1 0,6 1 0,-5 0 25,0-1 0,1 1 1,-1 0-1,0 0 0,0 1 0,0-1 0,-1 1 0,1 0 0,0 0 0,-1 0 1,0 0-1,0 0 0,0 1 0,0 0 0,2 4 0,6 15-182,0-1-1,-2 2 0,-1 0 0,-1 0 1,-1 0-1,5 41 0,1 151-202,-18 10-322,1-169 66,-23 109-1,26-160 618,1 0 0,-1 1 0,0-1 0,-1 0 0,1 0 0,-1 0 0,0-1 0,-1 1 0,1-1 0,-8 8 0,10-11 584,-11-4 170,10 1-722,1 1 1,-1 0-1,1-1 0,0 1 0,-1-1 0,1 1 0,-1-1 0,1 1 1,0-1-1,-1 0 0,1 0 0,0 0 0,0 0 0,0 0 1,0 0-1,0 0 0,0 0 0,0 0 0,0-1 0,0 1 1,0 0-1,0-1 0,1 1 0,-1 0 0,1-1 0,-1 1 0,1-1 1,0 1-1,-1-1 0,1 1 0,0-1 0,0 1 0,0-3 1,1-23 96,-1 15-131,0-1-1,4-16 1,1 2 42,-1 0-1,-2 0 1,0 0 0,-4-49-1,-3-18-273,5 58-87,-11-73 0,-13-8-1585,16 60-4170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3:2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12575,'11'28'0,"-4"-10"0,0 3 0,-1 1 1856,-2-4 384,-4 2 64,-6-1 24,2 1-1784,-1 0-360,-3-2-72,-2-1-16,-5-3-408,-5-5-80,-4-5-24,-7-2-8072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11263,'18'55'5237,"7"17"-2780,17 32-1807,-4 1 0,-4 1 0,-5 2 0,20 154 0,-42-187-503,-2 1-1,-7 82 1,-2-100-57,-3 0-1,-3-1 0,-21 74 0,30-127-88,-9 27-17,-15 37 0,21-60 11,0 0 1,0-1-1,0 1 0,-1-1 1,0 0-1,-1 0 1,0 0-1,0-1 1,-12 10-1,16-14 11,-1 0 0,1-1 0,-1 1-1,0-1 1,0 0 0,1 1 0,-1-1 0,0-1 0,0 1-1,0 0 1,0-1 0,0 1 0,0-1 0,0 0 0,-1 0-1,1 0 1,-4-1 0,3 0 17,-1-1 0,0 0 0,1 1 1,-1-1-1,1-1 0,0 1 0,0-1 0,0 1 0,-7-8 0,-1-2 33,0 0 0,1-1 0,1 0 0,0-1 0,-9-19 0,4 5-180,1-1 1,1-1-1,1 0 0,2-1 0,1 0 1,2 0-1,1-1 0,1 0 1,0-35-1,5 55 132,1-1 0,0 0 0,0 1 0,1-1 0,1 1 0,0 0 0,1 0 0,0 0 0,1 0 0,11-20 0,-13 27 16,1 1 1,-1 0-1,1 0 1,0 0-1,0 1 1,0-1 0,1 1-1,-1 0 1,1 0-1,0 1 1,0-1-1,0 1 1,0 0-1,0 0 1,0 1-1,0-1 1,1 1-1,-1 0 1,10 0-1,5 1 60,0 0 0,0 1 0,0 1-1,21 5 1,35 9 12,87 30 0,-126-33-25,181 68 27,-204-74 43,-1 1 0,0 0 0,0 1 0,21 19 0,-18-14-15,-13-12-62,5 3-11,-1 3-26,-6-7 444,5-13-598,4-12-463,-7 14-74,0 1-1,1-1 0,1 1 0,0 0 0,0 0 0,1 0 1,0 1-1,13-15 0,-7 12-6138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7:1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65 847 10495,'-2'1'216,"-1"0"0,0 0 0,0 0-1,0 0 1,0-1 0,0 1 0,-1-1-1,1 0 1,0 0 0,-4 0-1,2 0-76,-2 2 175,-6 2 1327,11-6-819,5-5-321,4-2-363,0 0 0,0 1 0,0 0 0,1 0 0,0 0 0,1 1 0,0 1 0,0 0 0,0 0 0,1 0 0,0 1 0,14-5 0,18-5 36,64-35-1,-30 14-64,-34 20 43,72-19-1,-19 8-6,-79 20-145,0-1 0,-1 0 0,1-1 0,-2 0 0,1-2 0,19-17 0,17-12 0,1 2 28,98-65 218,-129 91-217,1 1 0,0 1 0,0 0 0,1 2 0,35-8 0,-26 11-33,0 1-1,56 1 1,-73 4 49,24 4 0,-7-1-31,-9-1-94,13 1-12,43-2 0,143-6 521,-128 10-402,-58-2 50,39-2 1,-12 0 291,-42 0-46,33-2-1,74-1-943,-64 2 758,-9-2-21,29 1 120,-72 0-232,0-1 1,0 0-1,0 0 0,0-1 0,0-1 1,11-4-1,68-29 154,-15 5-148,201-54-144,-206 61 156,-7 2 74,-27 13-82,1 1 1,0 2-1,71-1 1,116 19-79,-135-2 63,67 7 80,90-14-182,-140-4-68,-69-1 655,63-12 0,-36 4-160,-61 9-283,4-1-95,-3 2-27,5-2 74,-8 2 92,-5-2-1218,-40-17-968,17 8-4689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7:1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14335,'-10'11'23,"0"1"-1,0 0 0,-15 27 1,-18 46 104,29-55-112,-8 20-55,-19 69 0,10-25 86,13-46 56,-80 197 858,64-182-761,33-61-168,3-50-1611,3 0 418,11-51 0,-10 70-3200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7:1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8831,'0'0'604,"0"2"86,0 1-465,1 0 1,-1 0 0,1 0-1,0 0 1,0 0-1,0 0 1,1 0 0,-1 0-1,1 0 1,-1-1 0,1 1-1,0-1 1,0 1-1,0-1 1,4 4 0,-2-3-115,0 0 0,0-1 1,0 0-1,0 0 1,0 0-1,0 0 0,1-1 1,-1 1-1,9 1 1,-1-2-83,1 0 0,0-1 0,-1 0 0,1-1 0,0 0 0,-1-1 0,15-3 0,4-3 498,45-18 0,-72 24-443,0 0 0,0-1 0,0 0 0,0 0 0,5-5 0,-5 4 30,0 1 0,0-1 0,8-4 0,1 1 78,-2 1-32,-5-1-142,-5 5-169,-5-8-950,-3 4-479,-5 2-3774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7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10975,'0'0'710,"3"0"-574,2 0-89,0 0 1,0 0 0,0 1 0,0 0 0,-1-1 0,1 2-1,0-1 1,0 0 0,-1 1 0,1 0 0,0 0 0,-1 1-1,0-1 1,0 1 0,0 0 0,0 0 0,0 0 0,0 0-1,-1 1 1,1 0 0,-1-1 0,3 6 0,4 9 271,12 34 0,-4-7 1,-9-23-103,-2 1 0,-1-1 0,-1 1 0,0 0-1,1 30 1,-6-51-206,8 35 323,-6-29-335,0 0-1,0 0 1,1 14-1,-3 3-90,0-13 228,1 1-1,3 22 1,9 50 957,2 8-1027,-10-55 536,-4-36-582,-1 0-1,1 0 1,-1 0-1,1-1 1,-1 1-1,1 0 1,-1 0-1,0 0 1,0 0-1,0 0 0,0 0 1,-1 0-1,1 0 1,0 0-1,-1 0 1,1-1-1,-1 1 1,0 0-1,0 0 1,1 0-1,-1-1 1,-2 3-1,2-3-512,-1-2-96,1 0 525,-1 1 0,1-1 0,0 1 0,0-1 0,0 0 0,0 1 0,0-1 0,0 0 0,0 0 0,0 0 0,0 0 0,0 0 1,0 0-1,0 0 0,1 0 0,-1 0 0,0-2 0,-2-13-5603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57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0 806 7295,'2'0'447,"3"-1"-274,0 0 0,-1-1 0,1 1 0,-1-1 0,0 0-1,1 0 1,-1 0 0,0 0 0,0-1 0,4-3 0,7-6-41,15-18 0,-4 4 79,243-180 341,-260 199-531,70-44 270,-49 34 1,2 1-1,41-14 0,-61 26-235,0 0-1,0 2 0,0-1 1,0 1-1,0 1 1,1 0-1,-1 1 0,1 0 1,23 4-1,-6 4 10,30 11 0,11 3-55,-51-17 2,-1-2 1,1 0-1,-1-1 0,1 0 0,0-2 0,0-1 1,-1 0-1,1-1 0,0-1 0,-1-1 0,0-1 1,0-1-1,32-13 0,-4-6 244,69-46 0,12-7-40,-108 69-195,1 0 1,32-8-1,7-2 72,-35 10-78,-1 1 0,2 1-1,-1 1 1,1 1 0,0 1-1,0 1 1,1 2 0,-1 1-1,0 0 1,42 8 0,-66-8-8,32 7 23,1-1 1,0-2-1,0-2 0,36-1 0,-33-4 25,-5 1 146,51-9 1,-67 6-88,-1 0 0,0-2-1,27-14 1,21-9 117,-29 19-180,1 1 1,0 2-1,0 1 0,53-2 0,-61 9-120,0 1 1,0 2-1,-1 1 0,37 9 0,-9 0 380,82 16 1,-115-26-435,0-1 1,0-1-1,0-1 0,31-4 1,60-13 548,51-7-648,-163 24 205,7-1 87,1 0-1,-1 0 1,0 1 0,1 0 0,-1 0 0,16 4 0,-22-4-324,-1 0-4,-1 0 255,0 0 1,1-1-1,-1 1 0,1 0 1,-1-1-1,0 1 1,1 0-1,-1-1 1,0 1-1,0 0 0,1-1 1,-1 1-1,0-1 1,0 1-1,1-1 1,-1 1-1,0 0 1,0-1-1,0 1 0,0-1 1,0 1-1,0-1 1,0 1-1,0-1 1,0 1-1,0-1 0,0 1 1,0-1-1,0 0 1,-5-15-919,-9-5-4111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4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1104 13407,'16'12'319,"0"-1"1,1-1-1,1 0 0,24 10 0,-30-16-368,1 0-1,-1 0 1,1-1-1,0-1 1,0 0-1,0-1 1,22-1-1,-8-2 79,0-2 0,0 0 0,47-15 0,-24 1 25,47-22 0,-55 18 31,70-50-1,13-7 58,-6 17 35,207-74 1,-263 115 1,1 4 1,0 2-1,1 3 1,1 2-1,119 0 1,-155 11-101,1 2 0,-1 1 1,1 2-1,-1 1 0,42 15 0,-5 4 508,76 43 0,-88-42-411,2-1 0,1-3 0,78 20 0,-95-35-192,-1-1 1,1-3-1,0-1 0,1-2 1,-1-1-1,57-10 0,244-59-307,-225 41 572,64-13-163,222-20 0,-305 56 260,103 6 0,98 26-231,-38 13-34,12 1 51,253-6-134,-167-16 16,-130-9 107,-148-7-118,30-2-99,138-15 0,109-39-688,309-61 864,-217 62-114,-347 42 106,172-9-251,105 0 154,-148 5 179,99-11-358,-4-7 204,-215 23 0,118-23 181,-78 8 120,-98 17-344,146-21-356,-136 19 377,110-24 80,23-15-45,52-14 61,-89 12 26,366-103 35,-444 132-121,101-21 25,-143 36-32,0 0 0,67 2 0,-90 4-6,4 0 8,0 1-1,24 5 1,-39-5-9,0 0 1,0 1-1,0-1 1,-1 2-1,1-1 0,-1 1 1,1-1-1,-1 1 1,0 1-1,0-1 0,0 1 1,5 5-1,-5-4-140,-3-3 43,0 0 0,0 0-1,0-1 1,0 1 0,-1 1 0,1-1-1,0 0 1,-1 0 0,0 0 0,0 1-1,1-1 1,-1 1 0,-1-1 0,1 1-1,1 3 1,-7 8-6287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5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0 8767,'0'0'4683,"-1"1"-4168,-2 2-351,1-1 0,-1 0 0,1 0 0,-1 1 1,1 0-1,0-1 0,0 1 0,0 0 0,1 0 1,-1 0-1,1 0 0,-1 0 0,0 4 0,-8 17 545,7-17-610,0 1-1,0-1 1,-2 11-1,-17 147-254,-61 407 713,60-207-343,3-29-172,18-314-48,-61 476-492,58-469 457,-131 663-244,90-489 210,-4 46-632,41-211 612,5-27 47,2 0 1,0-1-1,-1 14 1,3-22 15,0 0-1,-1 0 1,1 0 0,-1 0 0,1 1 0,-1-1-1,1 0 1,-3 3 0,1 0 12,0 0 1,1 0-1,-1-1 1,1 1-1,0 1 1,0 5-1,0-8 178,1-1-61,0 1 0,-1-1 0,0 0 0,1 0-1,-1 1 1,0-1 0,0 0 0,0 0 0,-2 3 0,-1 3-73,-7 10-420,9-17 893,2 0-480,0 0 0,0 0 0,0 0 0,0 0 0,-1 0 0,1-1 0,0 1 0,-1 0 0,1 0 0,-1-1 0,1 1 0,-1 0-1,0 1 1,-4 7 184,5-8-184,0-1 1,1 1 0,-1 0-1,0 0 1,1 0 0,-1-1-1,0 1 1,1 0 0,-1-1-1,1 1 1,-1 0 0,1-1-1,0 1 1,-1 0 0,2 0-1,15 12-4,9 3-102,-4-7 144,1-1 1,28 6-1,-22-6-49,101 22 122,-43-11-241,21 5-110,-20-1 302,44 14 170,226 65 418,-135-43-342,-6-11-817,3-17 15,-26-4 542,366 44 543,-205-67-1404,-264-6 848,256-31 874,-34 8-2418,-47 7 1806,52-11-659,-275 26 526,298-20-170,-106 2-302,-165 11 474,91-26 0,53-31-83,-175 54-158,-23 8 70,-1-1 1,24-12-1,-36 16-11,0 1 1,0-1-1,0 0 1,0 0-1,0 0 0,-1-1 1,1 1-1,0-1 1,-1 1-1,0-1 1,0 0-1,0 0 1,0 0-1,0 0 0,0 0 1,-1 0-1,0-1 1,2-5-1,-2 7-15,-1 1 0,1-1 0,-1 0 0,0 0 0,0 0 0,0 0 1,0 0-1,0 0 0,0 0 0,-1 0 0,1 0 0,-1 1 0,1-1 0,-2-3 0,0 0-119,0 2-58,1-1 0,-1 1 1,0 0-1,0 0 1,0 0-1,0 0 1,-1 0-1,1 1 1,-1-1-1,0 1 0,-4-3 1,-3-4-1565,3 2-3125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11135,'0'0'3382,"0"2"-2808,1 12-299,2 1 0,0-1 0,1 0 0,0 0 0,11 23 0,-3-6-169,18 85-130,-14-46-16,2 7 44,-4 1-1,6 121 1,8 170 184,-8-113-53,86 697-179,-45-469-702,-32-115-624,-15 1 666,-12-316 714,-1-17 5,8 205-36,17-2 538,9-79-956,-34-160 441,3 10-250,-4-11 261,0 0 1,0 0 0,0-1 0,0 1 0,0 0 0,0 0 0,0 0 0,-1 0 0,1 0 0,0 1 0,0-1 0,0 0 0,0 0 0,0 0 0,0 0 0,0 0 0,0 0 0,0 0 0,0 0-1,0 0 1,0 0 0,0 0 0,0 0 0,0 0 0,0 0 0,0 0 0,0 0 0,0 0 0,0 0 0,0 0 0,0 0 0,0 0 0,0 0 0,0 0 0,0 0 0,0 0 0,0 0-1,0 0 1,0 0 0,0 0 0,0 0 0,0 0 0,0 0 0,0 0 0,0 0 0,0 0 0,0 0 0,0 1 0,0-1 0,0 0 0,0 0 0,-6-1 1507,9-9-1422,0 5-102,-1 1 0,0-1 0,1 1 0,0 0 0,0 0 0,0 0 0,0 0 0,1 0 0,-1 1 0,6-5 1,7-3-115,21-13 0,-30 20 103,36-19-25,0 3 1,81-27-1,-56 23-37,59-14-5,-103 32 87,13-3-2,0 3 1,63-5-1,78 9-215,-75 2-319,225-1 784,-158 2-444,189-18 116,-3-22-94,222-36 378,-64-19-322,-290 47 72,59 7 40,5 16 0,-140 12 0,413-13 79,-406 21-56,191 10-45,-300-6 12,-46 0 10,0 0 0,0 0 1,1 0-1,-1 0 0,0 0 1,1 0-1,-1 0 0,0 0 1,0 0-1,1 0 1,-1 0-1,0 0 0,0 0 1,1 0-1,-1 0 0,0 0 1,0-1-1,1 1 0,-1 0 1,0 0-1,0 0 0,1 0 1,-1-1-1,0 1 0,0 0 1,0 0-1,0-1 1,1 1-1,-1 0 0,4-3-1178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2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2351 9727,'0'0'1296,"-1"-1"-849,-3-3-348,1 0 1,-1 0-1,1 0 0,0 0 0,1-1 1,-1 1-1,1-1 0,0 0 0,0 1 1,0-1-1,1 0 0,0 0 0,0 0 1,0 0-1,0 0 0,1-10 0,0-5-105,1 0-1,1 0 1,4-20-1,13-45 256,30-84 0,17-78-77,-9 29 29,-30 132-183,4 2 1,4 0-1,3 3 1,55-88-1,-71 133-118,1 2 0,2 0 1,2 2-1,1 1 0,42-38 0,23-22 710,-7 6-324,-73 74-257,0 1 1,1 0-1,0 0 0,1 2 1,17-8-1,-16 9-48,0 0 0,1 2-1,27-7 1,-12 6 17,0 2 0,0 0 0,1 3-1,52 3 1,-66 0 23,0 2 1,0 0-1,0 1 0,-1 1 0,1 1 0,19 10 0,-9-2 5,-1 2 1,49 38-1,-29-17 46,0-2-22,81 82 0,2 24-65,-109-113 81,-1 0 0,-1 1-1,-2 0 1,15 35 0,-8-16-3,-19-37-10,134 241-195,-97-184 441,80 99 1,84 81-258,-98-106 94,-69-86-118,57 61 0,-47-67 222,70 56 0,-86-80-107,2-2 0,1-2 0,51 25 0,-65-37-147,-12-5 0,-1-1 0,2 0 1,16 5-1,3-2 63,-16-4-61,0 0 0,1-1 0,-1-1 0,20 1 0,-26-3 27,1 0 1,0-1-1,0 0 0,0 0 0,0-1 0,-1-1 1,1 1-1,-1-2 0,16-6 0,-11 2 18,-1 0 0,0-1 0,-1 0-1,0-1 1,0-1 0,-1 0 0,0 0 0,-1-1-1,11-17 1,8-15-106,31-67-1,-49 87 4,74-162-188,-47 98 288,39-112 666,22-46-421,28 19-230,16 10-16,96-158 99,-130 187-128,-81 145 0,2 2 0,45-47 0,-73 85 2,131-128-17,-114 114 42,1 2 0,1 0 0,0 1 0,1 2 0,33-15 1,-8 7 2,62-16 1,-92 32 4,-6 1-41,-1 0 0,1 1 1,0 0-1,0 1 0,0 0 1,0 0-1,15 2 0,-8 1 33,0 0-29,-1 0-1,0 1 0,0 1 0,0 1 1,21 8-1,37 25 3,88 59 0,-125-71 27,63 54-1,43 43-26,-104-90-32,26 24 11,-44-37 55,96 96-15,-80-74-80,-1 2 0,-2 1-1,28 50 1,-31-42-155,54 68 0,27 5 549,-90-102-363,82 91-293,-104-114 196,1 1 42,35 42 37,-36-42 5,0-1 0,0 1 1,0 0-1,0 0 0,-1 0 0,1 0 1,0 0-1,-1 0 0,1 0 0,-1 3 1,4 13-307,-3-17 247,-1 0 0,1 0 0,-1 0-1,1 0 1,-1 0 0,0 0 0,1 1-1,-1-1 1,0 0 0,0 0 0,0 0-1,0 1 1,0-1 0,0 0 0,-1 0-1,1 0 1,0 1 0,0-1 0,-1 0 0,1 0-1,-1 0 1,1 0 0,-1 0 0,0 0-1,1 0 1,-1 0 0,-1 1 0,-25 16-1665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3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3159 11775,'4'-14'83,"0"1"1,1 0-1,1 0 0,0 1 0,1-1 0,0 1 0,0 1 0,13-15 0,-1 5 167,1 0-1,45-35 0,33-29 12,105-115 0,20-21 481,-182 185-522,215-202 1176,138-145 300,-321 323-1470,272-236 524,-59 63 831,-158 132-662,123-116-1100,-135 113 248,-10 12 252,265-241 336,-272 242-517,60-59-84,-115 97 21,-43 52-73,0 0 1,0 0 0,0 0-1,-1 0 1,1-1 0,0 1-1,-1 0 1,1 0 0,-1 0-1,1-3 1,-3 0 19,1 3-20,0-1-23,0 1 1,0-1-1,0 1 0,0 0 0,0-1 0,0 1 1,-1 0-1,1 0 0,-1 0 0,1 0 0,-1 0 0,1 0 1,-1 0-1,1 0 0,-1 1 0,0-1 0,1 1 1,-1-1-1,0 1 0,1-1 0,-1 1 0,0 0 1,0 0-1,0 0 0,-1 0 0,-7 1-193,0 0 1,1 0-1,-12 3 0,-1 1-364,11-2-160,0 0 0,0-1 0,-1 0 0,1-1 0,-1-1 0,-14 0 0,7-3-4994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0 823 16383,'222'-100'827,"6"-2"1274,-108 54-1065,-8 4 145,120-65-1,-187 85-1001,75-47-104,-109 64-56,-1-1 1,0-1 0,0 0 0,0 0 0,-1-1 0,-1 0 0,0-1 0,8-13-1,-13 18-222,0 0 0,-1 0-1,0 0 1,0-1-1,-1 1 1,1-1-1,-1 1 1,-1-1-1,1 1 1,-1-1-1,-1 1 1,1-1-1,-2-8 1,-1 3-299,0-1 0,0 1 0,-1 1 1,-1-1-1,0 0 0,-7-11 0,-10-12-5646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17279,'0'0'-77,"2"2"-71,-1-1 123,1 1 0,0-1 0,0 0 1,0 0-1,0 0 0,0 0 0,0 0 0,0 0 0,1 0 0,-1-1 1,0 1-1,0-1 0,1 0 0,-1 0 0,0 1 0,0-2 0,1 1 1,-1 0-1,0 0 0,0-1 0,1 1 0,-1-1 0,2 0 0,9-4-40,0 0 0,22-13-1,-12 7 12,128-56 1553,289-84 0,-76 71-345,-303 69-939,349-57 178,-381 64-393,34 0 0,-52 4 0,0 0 0,-1 1 0,1 1 0,0 0 0,0 0 0,13 5 0,-22-6 6,0 0-1,-1 0 1,1 0 0,0 0-1,-1 0 1,1 0 0,-1 1-1,1-1 1,-1 0-1,0 1 1,1-1 0,-1 1-1,0-1 1,0 1 0,0 0-1,0 0 1,-1-1-1,1 1 1,0 0 0,-1 0-1,1 0 1,-1 0 0,1 0-1,-1 3 1,0 1-2,0-1 0,0 1 0,0 0 0,-1-1-1,0 1 1,0 0 0,-3 7 0,-12 26-7,-2-1 0,-40 63-1,32-57-54,-64 96 9,-9 16 98,-13 30-49,15-26 0,-2-3 47,15-24 146,-72 131-31,-70 115-1136,157-259 1627,-12 18-1180,59-105-338,0-2 0,-30 31 0,35-45-912,5-8-4173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11 333 13375,'-10'3'3766,"12"0"-3628,0 0 0,0-1 0,0 1 0,1-1 0,-1 0 0,1 1 0,0-1 0,4 2 0,-7-4-130,4 3 118,1-1-1,0 1 1,0-1-1,0 0 1,0-1-1,0 1 1,0-1 0,0 0-1,7 0 1,52 0 431,-43-1-311,154-5 1223,-30-4-1074,34-1 159,106 3 105,-118-1-476,-102 3-105,231-31 437,-77 6-408,-8-7 226,-39 5 99,5-1-235,9 5-116,-161 25-87,23-3 6,95 1 0,186 0 1,-105-2-143,152 20 206,24 22-256,-342-32 269,67-7 0,6 1 137,27-1-323,49 2-9,224 17-23,-311-14 128,75-3 15,188-5 94,0 23 63,-80-11-273,-146-5 45,-85 1 67,121 5 17,293 24-153,-327-29 232,3 1 17,-41-2-89,175-21 0,-146 10-157,-54 4 191,177-22 479,-171 23-530,37-8 525,-136 14-446,-4-3-431,1 1 309,-1-1 0,1 1-1,-1-1 1,0 1 0,0-1-1,0 1 1,0-1 0,-1 1-1,1 0 1,0 0 0,-1 0-1,0 0 1,-2-3 0,-8-11-362,-14-32-2185,10 19-5586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0 10303,'0'0'1150,"0"3"155,1 27 703,9 43 1,0 4-1955,-6-26-67,7 228 487,-18-130 681,-33 188 1,-24 79-439,49-296-578,-12 174 62,26-215-148,0 136 83,-4-62 168,1 37-514,17-36-124,6 229 1288,-16-87-1532,0-148 148,-6-24 787,0-38 6,1-31-320,2 62-48,-1-40 64,0-7 8,6 86-57,-9-58-10,-1-35 0,5-55 0,0 160 0,1-77 0,0-6 0,-5 125 130,-1-87-197,3-44 39,-1 46-31,2-103 95,-5 40 0,2-39 156,0 30 0,0-2 135,3-37-323,0-1-1,1 29 0,6 23 216,-4-26-207,-1-26-12,2-3 11,-3-8 42,0 0 0,3 8-42,2-1 0,-4-5 31,-3 4-20,1-6 164,-75-9-2044,35 3-463,-1-4-4577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10367,'0'0'11608,"2"1"-11423,5 4-89,-5-4-2,10 2 3523,-10-8-3952,22-41-5328,-21 34-1755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7519,'0'0'1134,"1"0"156,18-5 2685,-16 4-3142,10-2 1710,-11 3-2044,6-1 11,-6 1 22,0-1 84,22-6 1993,-4 2 74,-6 4-1171,-10 1-1691,-1 1 1,1-1-1,0 1 0,0 0 1,0 0-1,0 0 0,3 2 1,1 0 22,44 18-4415,-29-14-2849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15199,'0'0'8528,"2"1"-8264,0 0-255,6-1-117,4 0-130,-3 0 65,0-1 0,0-1 0,10-2 0,-12 2-613,1 1 0,-1 0 0,1 0 0,-1 0 0,12 1 0,4 4-5997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7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9983,'1'-11'16711,"1"10"-17541,4-5 247,1 0-1,0 0 1,0 1-1,0 1 0,1-1 1,12-5-1,1 0-1810,-1-2-4768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1151,'0'0'0,"9"-8"0,3 1 1480,-3 1 2144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11135,'0'0'14460,"2"-1"-14453,6-1-353,1 1 0,-1 0 0,1 0 0,-1 1 0,1 0-1,16 3 1,52 14-2000,-21-3-584,-26-9-3662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0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12511,'7'-10'1496,"-6"8"-1255,1 1-1,0-1 1,-1 1-1,1-1 1,-1 0-1,0 0 1,1 0 0,-1 0-1,0 0 1,0 0-1,0 0 1,1-3-1,2-5 467,-4 9 763,1-12 386,5 6-1738,-4 4-652,0 0 0,0 0 0,0 0 1,1 1-1,0-1 0,3-2 1,-5 4 263,0 1 1,0-1-1,0 1 1,1 0 0,-1 0-1,0-1 1,0 1-1,0 0 1,0 0-1,0 0 1,0 0 0,0 0-1,3 1 1,9 2-4885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11423,'-3'6'164,"0"0"0,0 0 0,1 1 0,-1-1 0,1 1 0,1 0 0,-1-1 0,1 1 0,0 9 0,0 8 1133,5 32-1,-2-26-785,13 396 2705,-17-298-2854,1 176 577,16-2 96,10 32-531,-5-194-531,-19-137-286,10-6-1299,-10 2 1565,0 0-1,0 0 0,0 0 1,0 0-1,0 0 1,0 0-1,-1 0 1,1 0-1,0-1 0,-1 1 1,1 0-1,-1 0 1,1-1-1,-1 1 1,1 0-1,-1 0 0,0-1 1,0 1-1,0-3 1,-2-26-838,-18-51-1959,7 25-2916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5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6143,'0'0'16952,"1"-12"-16292,0 11-752,0 0 0,0 0 0,0 0 0,0 0 0,1 0 0,-1 0 0,0 0 0,0 0 0,1 0 0,-1 1 0,0-1 0,1 1 0,-1-1 0,1 1 0,-1-1 0,0 1 0,1 0 0,1-1 0,2 1-109,-1 1 0,1-1 0,-1 1 0,0 0 0,8 3 0,20 8-1192,-24-8 749,1-1 0,-1 0 0,1 0-1,-1-1 1,1 0 0,0-1-1,0 0 1,13 1 0,-5-5-4431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0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9343,'0'0'12183,"2"-1"-11854,-2 1-320,1 0 0,0-1 0,-1 1-1,1 0 1,-1-1 0,1 1 0,-1 0 0,0-1 0,1 1-1,-1 0 1,1-1 0,-1 1 0,0-1 0,1 1-1,-1-1 1,0 1 0,0-1 0,1 1 0,-1-1 0,0 0-1,0 1 1,0-1 0,0 1 0,1-1 0,-1 1-1,0-1 1,0 0 0,0 1 0,0-1 0,-1 1 0,1-1-1,0 0 1,0 1 0,0-1 0,0 1 0,0-1-1,-1 1 1,1-1 0,0 1 0,-1-1 0,1 1 0,0-1-1,-1 0 1,0 0-302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12159,'1'1'3611,"5"7"-3459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07.0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0 206 15231,'0'0'607,"3"0"-499,3-1 47,7 1 50,5 0-24,7 2 77,5 1-10,7 2 986,7 3-138,7 1-1421,7 0 268,10 0 358,8-3-110,-1-2-159,19-6 210,9-3-294,7-3-9,-7 0 88,17-1 342,-8 0-394,15 1 279,2 1-632,2 3 120,3 1 750,-14 2-408,-13 0 174,-2 0-214,2-1 45,6-1 88,9-3-70,-7-2 8,5-1 149,-10-2-186,5 1-171,4-2-10,9 0 310,6 0-55,-9 2-191,6-2 71,-10 2 43,8-2 109,8 0-27,10-1-37,10 1 16,6 2-157,2 1 42,1 4-21,0 2 103,-2 3-412,-3 3 21,-3 4 721,-5 2-135,-5 3-376,-8 2 143,-19-1 10,10 2-22,1-2-64,3-2-193,-1-2 415,-1-2-70,-5-3-265,-7-2 58,-8-1 238,-10-1 1,-9 0-144,-7 1-17,-5-1-1,-2 1-11,1 0 0,0 2 84,1 0-108,-3 1-67,-4 0 270,-6 1-22,-5 0-281,-7-2 58,-4-1 406,-2-1-66,-3-1-338,-2-2 7,-6 0 220,-2-1 334,-9 0-542,-8 1 171,-8 1-59,-4 0-3,-3 0-75,-4 1 22,-1 0-11,-1 0 0,0 0 0,-1 0 0,0 0 0,1 0-103,-1 0-17,1 0 148,0 0-49,0 0 21,0 0 0,0 0 0,0 0 0,16 21-7925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09.2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911.23242"/>
      <inkml:brushProperty name="anchorY" value="-607.92639"/>
      <inkml:brushProperty name="scaleFactor" value="0.5"/>
    </inkml:brush>
  </inkml:definitions>
  <inkml:trace contextRef="#ctx0" brushRef="#br0">1 1 14847,'0'0'0,"1"3"0,3 9 1503,2 12-215,4 12-1564,-1 13 176,0 15-100,0 13-63,-2 2 306,-1 8-86,-3-2 127,-2 11 182,-3 14-38,-2-1 110,-2 26 930,-2 12-1510,0 13 408,-1 8-462,2 6 11,1 4 348,2-1-117,3-5 54,2-7 84,1-21-108,5 7 186,2-6-205,5-4-38,2-1 110,1 0-44,0-1 90,-1 1-96,-1 0 31,-1 3-10,1 0 75,0-2-22,-2-15-63,-1 6-54,-1-4 524,-2 24-839,-2-17 212,-3-19 106,-2-16-108,-1-22 123,-1-12 148,0-7 7,0-5 12,2-1 7,0-3-74,3 11 170,1-2-278,0 4 161,1-5-54,2 1-63,1-2-82,0-7 121,2 1 31,1-4 161,0-3-55,-1-8-196,0-1 221,-3-7-87,-1-1 25,-1-1-150,-1-1-60,-2-3 110,-1-2 31,-2-3-361,-2-3 205,-3-3-78,3-11 108,1 0-1,-1 0 1,1 1-1,-1-1 1,1 0 0,-1 0-1,1 1 1,-1-1-1,1 0 1,-1 0-1,1 0 1,-1 0-1,0 1 1,1-1 0,-1 0-1,1 0 1,-2 0-1,0-3-1012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2.5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879.89258"/>
      <inkml:brushProperty name="anchorY" value="-7284.27441"/>
      <inkml:brushProperty name="scaleFactor" value="0.5"/>
    </inkml:brush>
  </inkml:definitions>
  <inkml:trace contextRef="#ctx0" brushRef="#br0">0 29 9727,'0'-11'11387,"8"6"-11916,3-7-445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3.3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554.01074"/>
      <inkml:brushProperty name="anchorY" value="-7857.09668"/>
      <inkml:brushProperty name="scaleFactor" value="0.5"/>
    </inkml:brush>
  </inkml:definitions>
  <inkml:trace contextRef="#ctx0" brushRef="#br0">0 0 19071,'0'0'0,"6"5"-441,2 1 474,5 5-1703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3.7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238.88281"/>
      <inkml:brushProperty name="anchorY" value="-8533.63965"/>
      <inkml:brushProperty name="scaleFactor" value="0.5"/>
    </inkml:brush>
  </inkml:definitions>
  <inkml:trace contextRef="#ctx0" brushRef="#br0">1 2 21759,'0'0'0,"4"-2"-1552,1 2 1039,6 2 196,8 4-13,8 1 10,3 0-560,11 1-8706,-5-2 1138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4.1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047.21094"/>
      <inkml:brushProperty name="anchorY" value="-9202.08203"/>
      <inkml:brushProperty name="scaleFactor" value="0.5"/>
    </inkml:brush>
  </inkml:definitions>
  <inkml:trace contextRef="#ctx0" brushRef="#br0">0 70 16895,'0'0'0,"19"-6"4730,3-1-7285,7-1 832,8-1 218,6 0-203,2 1 1412,12-1-731,1 2-4838,-8 1-1496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4.6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041.97852"/>
      <inkml:brushProperty name="anchorY" value="-9767.55957"/>
      <inkml:brushProperty name="scaleFactor" value="0.5"/>
    </inkml:brush>
  </inkml:definitions>
  <inkml:trace contextRef="#ctx0" brushRef="#br0">1 24 20351,'0'0'0,"2"-1"0,4-2 103,0-1-58,2 0-1470,1 0 152,6 1-15,8 0-6747,-2 1-837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2242 3967,'-19'30'8740,"17"-22"-6388,-4-9 248,5 0-2496,0 0 0,0 0 0,1 0 0,-1 0-1,0 0 1,0 0 0,0 0 0,1 0 0,-1 0 0,1-1 0,-1 1 0,0-2 0,0-6-39,1 0 1,-1-1 0,1 1-1,1-1 1,0 1-1,0-1 1,4-10 0,1-18 102,52-384 1864,-10 85-1027,-35 252-865,30-175 583,-27 183-385,36-101 0,-21 91-116,4 2 0,3 1 0,64-102 0,-28 67-247,24-39-14,-91 148 106,0 1 1,1 0-1,0 0 0,11-9 0,-16 16 52,4-1-39,-7 3-79,0 0 0,0 0 0,1 0 0,-1 0 0,0 0 0,0-1 0,0 1 0,0 0 0,0 0 1,0 0-1,0 0 0,0 0 0,0 0 0,0 0 0,1 0 0,-1 0 0,0 0 0,0 0 0,0 0 0,0 0 0,0 0 0,0 1 0,0-1 1,0 0-1,0 0 0,1 0 0,-1 0 0,0 0 0,0 0 0,0 0 0,0 0 0,0 0 0,0 0 0,0 0 0,0 0 0,0 0 0,0 0 1,0 0-1,0 1 0,0-1 0,0 0 0,0 0 0,0 0 0,0 0 0,0 0 0,0 0 0,1 0 0,-1 0 0,0 0 0,0 1 0,2 4 1,1 0-1,-1 1 1,0 0-1,0-1 1,-1 1-1,1 0 1,-1 0-1,0 7 1,0 53-4,-2-45 1,-8 149-108,2 83-126,9-209 239,11 66 0,-10-95 4,0-1 1,1 0 0,1 0-1,0 0 1,1 0-1,1-1 1,0 0 0,12 17-1,-7-15-174,1 0 0,1-2-1,0 1 1,30 21-1,70 36-641,-92-59 807,-5-3-20,-12-6 15,1-1-1,-1 1 1,0 0 0,0 1 0,0-1-1,-1 1 1,1 0 0,-1 0-1,4 6 1,-2 1 6,-5-3 0,-1 0 0,-1-1 0,0 1 0,0 0 0,-2 9 0,0-10 0,1-1 0,-1 1 0,0-1 0,0 1 0,-1-1 0,0 0 0,-6 7 0,-4 6 11,-11 18 144,-2-1 0,-2-1 0,-40 37 0,51-55 43,-2 0 1,0-1-1,-1-1 0,-1-2 0,0 0 0,0-1 0,-28 10 0,40-18-225,0-2-1,-16 3 0,25-5-150,-1 0-41,0-1 152,1 0-1,0 1 1,-1-1 0,1 0-1,-1 0 1,1 0-1,0 0 1,0 0 0,-1 0-1,1 0 1,0 0 0,0-1-1,0 1 1,0 0-1,1-1 1,-1 1 0,0-1-1,1 1 1,-1-1 0,0-1-1,0 0-56,1 0-1,0 0 0,0 0 1,0-1-1,0 1 1,0 0-1,1 0 0,-1 0 1,1 0-1,1-3 1,3-8-907,1 1 1,0 0 0,13-20-1,-19 33 1002,22-34-6795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5.1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767.45898"/>
      <inkml:brushProperty name="anchorY" value="-10378.64355"/>
      <inkml:brushProperty name="scaleFactor" value="0.5"/>
    </inkml:brush>
  </inkml:definitions>
  <inkml:trace contextRef="#ctx0" brushRef="#br0">0 10 18815,'2'-2'3516,"16"-6"-9632,-3 11 5078,3 1-5928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6.0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470.94336"/>
      <inkml:brushProperty name="anchorY" value="-11014.20215"/>
      <inkml:brushProperty name="scaleFactor" value="0.5"/>
    </inkml:brush>
  </inkml:definitions>
  <inkml:trace contextRef="#ctx0" brushRef="#br0">1 21 16895,'4'-7'6425,"19"-6"-14455,-6 14 5247,3 0 1007,7-2-3720,-4-1 118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6.4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220.19824"/>
      <inkml:brushProperty name="anchorY" value="-11628.81055"/>
      <inkml:brushProperty name="scaleFactor" value="0.5"/>
    </inkml:brush>
  </inkml:definitions>
  <inkml:trace contextRef="#ctx0" brushRef="#br0">1 1 8063,'2'-1'14064,"11"2"-17793,-3 1 1276,2 1-123,3 0 1536,1-4-5068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6.8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38.2168"/>
      <inkml:brushProperty name="anchorY" value="-12269.85059"/>
      <inkml:brushProperty name="scaleFactor" value="0.5"/>
    </inkml:brush>
  </inkml:definitions>
  <inkml:trace contextRef="#ctx0" brushRef="#br0">0 116 17279,'0'0'0,"1"-2"0,3-5 2212,0 0-333,0-2-3148,0 2 569,0-1-1291,3-2 74,3-6 1481,4-10-6807,0 2-1005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8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22.72266"/>
      <inkml:brushProperty name="anchorY" value="-14336.16309"/>
      <inkml:brushProperty name="scaleFactor" value="0.5"/>
    </inkml:brush>
  </inkml:definitions>
  <inkml:trace contextRef="#ctx0" brushRef="#br0">25 54 14975,'-2'-1'3395,"-11"-24"-10471,4-2 6309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8.0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03.11914"/>
      <inkml:brushProperty name="anchorY" value="-14084.56738"/>
      <inkml:brushProperty name="scaleFactor" value="0.5"/>
    </inkml:brush>
  </inkml:definitions>
  <inkml:trace contextRef="#ctx0" brushRef="#br0">0 0 18559,'0'0'1699,"18"4"-6504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8.8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255.5918"/>
      <inkml:brushProperty name="anchorY" value="-13620.88086"/>
      <inkml:brushProperty name="scaleFactor" value="0.5"/>
    </inkml:brush>
  </inkml:definitions>
  <inkml:trace contextRef="#ctx0" brushRef="#br0">1 221 20735,'0'0'0,"0"-5"0,0-9-205,1-5 40,2-4-2367,4-8 349,3-8 391,5-9-5164,0 6-186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9.0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41.08203"/>
      <inkml:brushProperty name="anchorY" value="-14035.03516"/>
      <inkml:brushProperty name="scaleFactor" value="0.5"/>
    </inkml:brush>
  </inkml:definitions>
  <inkml:trace contextRef="#ctx0" brushRef="#br0">23 14 16671,'-2'-1'4576,"-2"-1"-5221,-4-3 524,0-1-1170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7.3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638.69727"/>
      <inkml:brushProperty name="anchorY" value="-12789.27734"/>
      <inkml:brushProperty name="scaleFactor" value="0.5"/>
    </inkml:brush>
  </inkml:definitions>
  <inkml:trace contextRef="#ctx0" brushRef="#br0">0 1 20735,'0'0'0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7.5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275.55078"/>
      <inkml:brushProperty name="anchorY" value="-13417.78613"/>
      <inkml:brushProperty name="scaleFactor" value="0.5"/>
    </inkml:brush>
  </inkml:definitions>
  <inkml:trace contextRef="#ctx0" brushRef="#br0">1 0 12799,'0'0'0,"2"1"0,7 2 3874,7 0-594,5 4-6426,3 2-4992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0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19 373 13567,'-3'-9'-104,"-1"-3"653,1-1 0,0 1 0,1-1 1,-2-21-1,4 26-407,1 0 0,-1 0 0,1 0 0,0 0 0,1 0 0,0 1 1,0-1-1,1 0 0,0 1 0,0 0 0,1-1 0,0 1 0,0 1 1,0-1-1,1 0 0,0 1 0,6-6 0,6-4 8,1 0 0,1 1 0,0 1 1,0 1-1,1 0 0,1 2 0,0 0 0,27-8 0,-40 16-119,0 0 0,1 1 0,-1 0 0,1 1 0,-1-1 0,1 2 0,0-1 0,-1 1 0,1 1 0,-1 0 0,1 0 0,0 0 0,-1 1 0,0 0 0,15 7 1,-10-3 27,0 1 1,-1 0-1,0 1 1,0 0 0,0 1-1,-1 1 1,-1 0 0,16 17-1,2 9 85,-2 0 0,-1 2 0,36 71 0,37 132 108,22 153-100,-114-372-152,18 79 76,9 26 348,12 38-605,-45-161 191,-1-17-99,-1 1-1,-1-1 0,-6-16 0,-8-35-292,-35-336-2951,48 321 1883,4 0-1,3 0 1,14-86 0,-14 147 1147,21-111-346,-21 108 868,-3 12 4030,-8 20-2511,-18 25-559,-17 21-22,-39 71-1,-148 307-387,177-326-332,-4 8 33,23-51-599,15-28-148,-26 38 0,29-53 285,2 1 0,0 1-1,-11 30 1,29-63-329,0 0 0,0 0-1,1 1 1,0 0 0,10-12-1,-6 9-1556,0-5-4880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8.2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676.15625"/>
      <inkml:brushProperty name="anchorY" value="-14727.19922"/>
      <inkml:brushProperty name="scaleFactor" value="0.5"/>
    </inkml:brush>
  </inkml:definitions>
  <inkml:trace contextRef="#ctx0" brushRef="#br0">119 1 19583,'0'0'0,"-8"11"0,-8 11-532,-4 8 87,-1 7-1971,0 4 276,5 0-59,5-6-3885,5-8 186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9.1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260.64844"/>
      <inkml:brushProperty name="anchorY" value="-13374.2627"/>
      <inkml:brushProperty name="scaleFactor" value="0.5"/>
    </inkml:brush>
  </inkml:definitions>
  <inkml:trace contextRef="#ctx0" brushRef="#br0">1 0 17407,'0'0'0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9.3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906.12695"/>
      <inkml:brushProperty name="anchorY" value="-13994.47266"/>
      <inkml:brushProperty name="scaleFactor" value="0.5"/>
    </inkml:brush>
  </inkml:definitions>
  <inkml:trace contextRef="#ctx0" brushRef="#br0">1 1 19327,'0'0'0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9.6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265.58008"/>
      <inkml:brushProperty name="anchorY" value="-13350.8457"/>
      <inkml:brushProperty name="scaleFactor" value="0.5"/>
    </inkml:brush>
  </inkml:definitions>
  <inkml:trace contextRef="#ctx0" brushRef="#br0">13 51 20095,'0'0'0,"-1"-6"0,-3-12-121,-3-9-9234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19.9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611.44336"/>
      <inkml:brushProperty name="anchorY" value="-12639.53613"/>
      <inkml:brushProperty name="scaleFactor" value="0.5"/>
    </inkml:brush>
  </inkml:definitions>
  <inkml:trace contextRef="#ctx0" brushRef="#br0">1 4 21119,'0'0'0,"2"-3"0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20.8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66.91211"/>
      <inkml:brushProperty name="anchorY" value="-11981.69336"/>
      <inkml:brushProperty name="scaleFactor" value="0.5"/>
    </inkml:brush>
  </inkml:definitions>
  <inkml:trace contextRef="#ctx0" brushRef="#br0">0 90 22175,'0'0'0,"1"-7"0,0-14-1661,-2-10-8206,0 0-1283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21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331.81445"/>
      <inkml:brushProperty name="anchorY" value="-11256.7002"/>
      <inkml:brushProperty name="scaleFactor" value="0.5"/>
    </inkml:brush>
  </inkml:definitions>
  <inkml:trace contextRef="#ctx0" brushRef="#br0">0 40 20607,'0'0'0,"2"-1"0,7-4 196,6-2-28,7-5-2481,1-3-6786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33.8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 2265 4479,'0'0'0,"0"0"1432,-2 1 192,0 1-1080,0-1 416,-1 1-120,0 1 200,0 1-680,0 0-40,2 3-168,1 6-24,2 1-48,4 3 0,6 0-16,4 1 96,1-1 0,2-1 0,3 2-80,2 0 0,3 1-80,1-1 72,1-1-72,0-1-96,-1 1 208,1-2 56,-1 1-240,0 0-32,-1-2 104,3 2 0,4 0 64,1 2 32,0-1-96,4 4 0,4 3 0,2 2 176,3 0-80,0 0 0,1 0-96,-2-2-80,0 0 80,-6-3 64,-6-2-64,-4-4 0,-1 0-80,0 0 80,3 1 0,6 0 160,5 2-96,6 1 0,4 2 0,5 0 96,1 2-160,0 1-88,-2 0 88,-3-1 0,-3-1 64,0-1 0,-1 0 0,2 0 0,1 0 32,2 2 32,1 1-256,3 2-64,-1-1 192,-3-1 0,-4-3 0,-2-1 64,-2-3 80,-1-3-48,0-2-96,0 0 0,1-1-80,2 1-16,-2-1 96,5 1 64,-2 0 40,-2 2 80,-5-3-96,-3 1 128,-1 1 8,-2-1-224,-1-3-96,-2-2 0,0-3 32,-3 0-40,2-1 104,4 2 0,3 2 80,5 2 48,2 0-48,2 1 0,-4-1-80,2-1 128,-3-3-128,2-5 72,-3-2-72,-2-4-128,-4-3 64,-1-2 216,2-1 40,3-3-192,-2-1 0,-3 1-88,2 0 88,2-1 64,-2-1 0,1-2 0,-2 1-64,-1-1 264,2-1-8,1-2 0,1-3 0,1-1-256,0-4 0,-2 2 128,0-1 128,-3 2-128,1 1-320,2-2-64,4-1 256,2-1 80,2-1-16,1-1 0,-1-3 64,-1-5 0,-3-1-216,-2-2-40,-1 2 336,-1 1 48,-4 5-256,1-1 0,3-1 136,1 0-8,4-3-280,0 1 88,-3 1 64,-1 1 64,-3 4-64,2-2-312,1-1 440,-1-1 72,0-1-128,-2 2-8,-3 4-64,2-1 128,3-1 0,1-2 0,1-1-64,2-3 0,-3 3-64,4-5 0,2-2-208,2-2-48,1 1 456,-2-1 56,0 0-256,3-6-80,10-10 144,15-13-64,8-8 0,10-9 1008,7-7-1672,1-6 512,-7 9 240,-11 13 40,-10 14-264,-10 12-64,-7 9 328,-5 5 72,-3 4-200,-1 2 0,-5 3 152,-1 1 328,-4 2-576,-6 4-56,-2 2-168,1-1 320,-1 0 0,2-1 0,0-1 72,0 0-72,1 2-88,1 0 176,-1 2 40,-1 1 176,-1 1 16,-2 0-392,-4 2 8,-3 1 0,-2 0-240,3-3-16,-2 0 320,2-4 72,1 0-72,0-1 0,-3 1-88,0 3 352,1-1-776,-2 2 624,-2 4 464,-4 3-576,-3 3 0,-3 4 0,-2 1-552,-2 3 344,-2 1 648,0 2 120,-2 0-104,0 1-344,0 0-560,-1 1 384,1-1 0,0 1 64,-1-1 64,1 0-64,0 0 0,0 0 208,0 0-736,1-2 200,1 0 8,1-1 56,1-1-7240,0 0-2815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1:38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2951 9343,'0'0'0,"0"0"1232,0 0 176,0 0-736,0 0-96,1 2-112,3 4-16,4 8-152,8 8-40,6 6-160,2 1 0,0-2 80,3-3 0,1-2-112,1-2 0,3-2 280,3-2 24,1-1-104,0-1-8,-1 2 144,0 0 16,-1 1-416,3 0 0,-3-1 0,6 0 0,4 1 0,4-1 64,3 1 0,3 0 0,-2 1 0,2 2 0,0 3 96,-1 1-32,-6-1-128,1 1 192,1-1 136,0 0 24,1-1-352,2 0 0,2 0 0,4-1-64,2-2 128,2-2 24,1-2-352,-3-3-56,1-2 592,-1-3 80,-4-2-352,5-2 0,3 0 0,2 1 0,1 2 240,14 6-888,-3 3 320,-4 0 624,-10-1-80,-11-2 0,-9-2-216,-1-1 0,-4-2 0,-2 0 0,4 0 0,-1 1 0,-3 0 64,4 1 0,0-1-64,2 2 160,2 0-32,1 1-128,1 1-88,-3-2 88,0 0-64,-4-1 0,1-1 176,2 0 56,2 1-280,2 0-56,-3 0 168,-1 0 64,-3-1-64,-6-1 0,-2 0 0,-3 0 0,-1-1 0,0 2 0,0 1 144,0 1-48,0 1-96,1 0 0,-1-1 0,-2 0 0,-3-3 0,-2 0-176,1-1 48,-1-1 128,1 0 64,-2 0-64,-4-2 80,2 1 80,0 0-280,2-1-64,-1 0 272,1 1 40,1-1-128,-2 0 0,0 0 0,-1 0 0,-1 0 64,1 1 0,0 0-64,1 0 0,-1 0 64,-1 0 0,-1 0-64,-2-2-88,2 0 88,-1-1 0,0-1 0,0 0 64,0 0 16,0-1-16,-1 2 32,0-1 88,2 0-8,2 0-352,10 1-672,2 0 632,3 0 584,0 0-216,-5 0-72,2-1 112,1-1-192,1-1 0,0-2-96,0-1-56,-1-2 248,0-2 56,0-2-88,-1-2 0,-1-2-224,-1 0-48,-2-1 344,0-3 448,3-4-584,1-4 0,1-3 0,3-4 0,2-3 0,2-2 0,2-2-88,2-1 24,2 0-224,1-3 16,-2 4 424,-2-1 280,-4 4-208,-3-2-224,1-2-96,1-3-272,0-4 32,2-3 648,2-4 80,-1 3-392,-4 5 0,-2 6 0,-3 5 0,2-4 0,6-5 0,5-7-304,3-5-88,2-2 312,2-2 80,-2-4 328,-1-1 120,-1-2-448,0 0 0,-4 5 0,1 1 0,-2 5 0,1 1 160,5-2-32,3-2-216,2-5-40,3-4 128,1-4 0,-4 4 0,-3-1 136,-6 6-136,0 0 0,2 0 0,-2 5 0,1 1 0,-1 4 0,0-1 0,3-2 0,1-3-72,4-3 8,4-6 64,-4 5 64,-6 9-64,-3 4 0,-6 7 0,-2 2 0,1 1-64,-2 3 64,0 0 64,-2 2-64,1-2 0,3-4-64,1-4 64,0-1 0,-2 3-176,-2 2-216,-2 7 192,-5 6 200,3 1 0,3 2 304,0 1 88,-3 4-328,-5 4-64,-3 2 64,-5 2-64,-3 1 0,1-3 0,-1-2 0,1-3 0,0 1 64,0 2-432,-2 4-144,-1 2 864,-2 3 104,-1 2-456,-1 1 0,-2 1 328,0 0-1048,-1 0 336,0 1 312,-2 2 72,0 1 336,-1 0 56,0 1-512,0 0-256,0 0 176,-1 0 504,1 0 88,0 1-392,1-3-184,1 1 184,0-1 0,-1 1 0,0 0-128,0 0 128,-1 1 0,0 0 0,1-1 0,1-1 0,0 0 0,-1 1 0,0 0 64,-1 1 72,1-1 8,0 0-520,1-1-72,1-1 200,0-6-264,-1-2 256,-2-2-512,-1-5-7464,0 0-1255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00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1 217 10623,'0'0'2727,"2"0"-2406,8 1-231,0-2-1,0 1 0,-1-1 1,1-1-1,0 0 0,-1 0 1,18-7-1,-19 5-6,0 1 1,1 0-1,15-4 1,9-2 155,-15 4 24,1 1 0,31-4 0,-4 2 123,-19 1 35,0-1-1,0-1 1,41-17 0,-6 3-195,-6 2-118,-49 16-106,-4 2-4,0 0 0,0 0 0,0-1 0,0 0 0,0 1 0,0-1 0,2-2 0,-3 3-86,-1 0 0,0 0 1,1 0-1,-1 0 0,0 0 0,0 0 1,0 0-1,0 0 0,0 0 1,0 0-1,0-1 0,0 1 1,0 0-1,-1-1 0,1 1 1,0 0-1,-1-1 0,1 1 1,-1-1-1,0 1 0,1-1 1,-1 1-1,0-1 0,0 1 0,0-1 1,0 0-1,0 1 0,0-1 1,-1 1-1,1-1 0,0 1 1,-1-1-1,1 1 0,-1 0 1,1-1-1,-1 1 0,-1-3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4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3624 11871,'228'-332'5020,"-168"252"-4172,-34 45-636,258-370 1339,132-281-738,-133 179-729,-9 20-30,-114 234 2,7-11 214,-150 236-205,89-150 369,14 10 328,55-31 549,-173 198-1127,-2 18-110,1-8-90,-1 0-1,-1 0 1,1 0 0,-3 10-1,-34 102-1935,10-37 723,-98 336-5500,103-344 1631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00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1 8895,'-11'2'6824,"10"9"-6590,0 0 0,1 1-1,1 17 1,1 14-54,0 85-29,0-33-151,4 26-34,-3-89 148,-1 15-188,-1-20-82,8 51 0,-7-68 124,-2-7-128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23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11135,'0'0'3527,"-1"2"-3282,1-1-232,-1 1-1,1-1 1,0 1 0,0 0-1,0-1 1,0 1-1,0-1 1,0 1-1,0-1 1,1 1-1,-1 0 1,1-1 0,-1 1-1,1-1 1,-1 0-1,1 1 1,0-1-1,-1 1 1,1-1-1,0 0 1,0 1 0,1 0-1,1 1-23,1-1 0,-1 1 0,0-1 0,1 1 1,-1-1-1,1 0 0,0-1 0,4 3 0,27 7 86,1-1 0,47 7 0,-29-7 553,-17-4-93,-25-5-65,0 1-1,14 4 0,-23-5-369,-9-20-489,2 10-766,-2-7-4752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35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2642 9215,'0'0'3544,"1"-1"-3376,2-4 53,11-18 600,-2 3-791,3 0 184,21-36 842,-4 10-720,-30 43-305,0 1 1,0 0 0,0-1-1,1 1 1,-1 1 0,4-4-1,-4 4-1,0 0-1,0 0 0,0-1 0,-1 1 0,1-1 1,0 1-1,-1-1 0,0 0 0,1 1 0,-1-1 1,0 0-1,2-3 0,-3 4-17,1 0 1,0 0-1,0 0 1,-1-1 0,1 1-1,0 1 1,0-1-1,0 0 1,0 0-1,0 0 1,0 0-1,0 1 1,0-1-1,2 0 1,9-9 104,60-65 363,-8-4 144,-51 62-663,-4 6 53,1-1 1,0 1 0,0 1 0,1 0 0,1 0-1,20-13 1,-17 12-56,0-1-1,14-16 1,-14 14 447,28-21 0,-18 17 59,-12 8-322,1 0 1,-1 2-1,30-14 1,47-10-775,-21 10 775,-22 8-520,-45 13 224,0 1 82,1-1 111,0 1 0,-1 0 0,1 0 0,0 0 0,3 1-1,-4-1 17,23 3 415,-23-3-312,1 1-26,8 3-108,-1-2-47,18 9-290,-16-6 253,17 10 28,-4 1 58,-1 0-28,21 13 0,-23-16 22,47 29 140,-53-30-204,-2 1-1,0 1 1,20 23-1,-17-17-24,34 48 56,-26-35 24,-18-23 4,0 0 0,10 10 0,27 31-16,-30-34 12,6 14 93,3 2-2,23 20-285,-39-45 179,-1 1 0,-1-1-1,1 1 1,6 15 0,5 8 2,-1-2 84,-1 0-1,11 33 1,-13-31-295,28 55 211,56 87 314,-69-128-557,2-2 191,-19-28 25,-1-3 27,19 22 0,-27-33-19,16 16-65,1-3 147,-6-4-63,-12-8 0,1 1 0,21 16 0,32 20 452,-53-37-441,0-2-11,-1-1-1,0 1 1,0 0-1,1 0 1,-1-1 0,0 1-1,0-1 1,1 0-1,-1 1 1,1-1-1,-1 0 1,3 1 0,-2-1-71,-1 2-4,7 5 2,1-1 0,13 10 1,-18-14 29,4 6 32,37 22 11,-24-18 11,-19-11 50,0 0 46,85 47 36,-62-37-551,-13-7 394,0 1 62,1 0-36,0 0-1,-1-4 42,10 0 139,-20 0-128,12-1-93,-11 0 12,1 0-1,0-1 1,-1 1 0,1-1-1,-1 0 1,1 0 0,-1-1 0,1 1-1,-1-1 1,0 0 0,0 0-1,0 0 1,0 0 0,4-3 0,20-14 249,-12 9-39,20-14-467,-28 18 284,0 0 0,0-1-1,-1 0 1,11-15 0,-11 13 5,0 1 0,1 0 0,0 0 0,16-13 0,-19 18-7,-1 0 0,0-1-1,0 0 1,3-5 0,8-9 6,15-16 25,-1-2 1,-2-1-1,-1-1 0,30-64 0,-43 81 32,1 0 0,1 1 0,25-28 0,-28 36-129,18-14-1,6-7 424,-22 20-298,2 4-70,-6 1 4,18-13-79,-27 21 82,1-1 0,0 1-1,-1-1 1,1 1 0,0-1 0,0 1 0,-1 0 0,1-1-1,0 1 1,0 0 0,0 0 0,-1 0 0,1-1 0,1 1-1,24-5-7,-3-1 86,-15 4-75,0 0 0,-1 0 0,1 0 0,9-6 1,88-38-710,-77 33 670,42-16 626,-67 28-467,29-13 890,-18 6-751,35-21-923,-36 22 668,0 0 1,-1-1-1,20-16 0,30-35 1,-37 36 128,-14 13-48,22-17 0,34-23 100,32-25-56,-94 71-69,-3 2-66,0 1 0,0-1 0,0 1 0,0 0 0,0 0 1,0 0-1,0 0 0,1 0 0,-1 0 0,0 1 0,4-1 0,2-2-1,-4 2 0,-1 0 0,0 0 0,1-1 0,-1 1 0,0-1 0,1 0 0,-1 0 0,0 0 0,4-4 0,-4 3 0,0 1 0,0 0 0,0 0 0,0 0 0,1 0 0,-1 1 0,6-2 0,5-3 0,-4-1 6,-5 4 73,-1 0 0,1 1 0,-1-1 1,1 1-1,0 0 0,5-2 0,-7 4-86,-1-1 0,1 0-1,-1 0 1,1-1 0,-1 1 0,0 0-1,0-1 1,1 1 0,-1-1 0,0 0-1,-1 0 1,4-3 0,-3 3-14,0 0-1,-1 0 1,1 0-1,0 0 1,0 1-1,0-1 1,0 1 0,1-1-1,-1 1 1,0 0-1,0 0 1,1 0 0,-1 0-1,1 0 1,-1 1-1,1-1 1,-1 1 0,1 0-1,-1-1 1,1 1-1,0 0 1,4 1 0,-4-1 22,1 0 0,-1 0 0,1 0 0,-1 0 0,0-1 0,1 1 0,-1-1 1,4-1-1,32-8 55,-30 8-56,-1 0 0,1-1 0,-1 0 0,12-6 0,-13 5 0,1 1 0,0-1 0,0 2 0,0-1 0,11-1 0,-14 3-2,11-1 32,0 0 0,0-1 0,27-9-1,-36 9-19,23-5 2,13-4 172,-28 7-203,31-5 1,-21 6-7,14 0-4,-14 3 89,-23 1-62,1 0 0,-1-1-1,0 1 1,0 0 0,1 1 0,-1-1-1,0 0 1,1 1 0,-1-1-1,3 2 1,21 6 124,-23-8-69,17 6 169,-12-3-263,1-1 0,-1 0 1,13 1-1,-19-3 43,2 1-82,35 14 124,-1 1 1,35 22-1,-62-29-103,-9-6 50,1-1 0,0 1 0,-1-1 0,1 1 0,0-1-1,0 0 1,6 2 0,27 19 20,-34-22-9,0 0 0,0 0-1,0 0 1,0 0 0,0 0 0,0 0 0,0 0 0,0-1-1,1 1 1,-1-1 0,0 1 0,3-1 0,1 0-37,-4 1-29,1-1 48,1 1-20,15 8 24,-11-3 24,-5-5-8,-1 1-1,1 0 1,0-1 0,0 1-1,0-1 1,0 0 0,6 1 0,-1 1-106,0-2 1,1 1 0,7 0-1,-6 0 121,-8-1 33,0 1 0,1-1 0,-1 0 0,1 0 1,-1 0-1,1-1 0,4 2 0,7 1-52,-13-3 0,16 2 0,3-2 0,-14 1 0,0-1 0,0 0 0,0 0 0,11-3 0,-16 3 0,1-1-1,0 1 0,0-1 1,-1 1-1,1 0 1,0 0-1,0 0 1,0 0-1,-1 0 0,1 0 1,0 0-1,0 0 1,0 1-1,2 0 1,-4-1 5,1 0 0,-1 1 0,1-1 0,-1 0-1,1 0 1,0 0 0,-1 0 0,1 0 0,-1 0 0,1 0 0,-1 0 0,1 0 0,0 0 0,-1 0 0,1 0 0,-1 0 0,1-1 0,0 1 0,-1 0 0,1-1 0,21-7 263,-11 3-200,-9 4-64,-1 1 0,1-1 0,-1 0 0,1 0 0,-1 1 0,1-1 0,-1 1 0,1-1 0,0 1 0,-1 0 0,3 0 0,-1 0-3,-1 0 1,0-1 0,0 1-1,0-1 1,1 1 0,-1-1-1,0 1 1,0-1 0,4-2-1,2-1-1,37-10 0,-39 12-54,0 0 0,0 0 0,-1-1-1,1 0 1,-1 0 0,1 0 0,8-7 0,7-2 280,22-17-63,-27 15-125,27-30 0,-10 3 90,-25 30-57,4-12-14,41-78-81,-49 89 47,0-1-1,-1 0 1,0 0 0,-1 0-1,0-16 1,0 8-19,9-86 56,-4 26 181,-3 56-46,4-20-378,-2 21-3,2-8 7,10-28 179,-15 56 0,5-17 0,-6 11 13,0 6-6,-1 0 1,0 0-1,1 0 0,0 0 1,0 0-1,3-5 0,-3 5-9,2-2-10,-1 1-1,1 0 1,0 0 0,8-8-1,-10 10 13,21-17 0,-15 15 0,15-11 0,-20 13 0,12-8 0,0 1 0,-13 9 0,15-6 0,-5 2 0,-1 0 0,-4 3 2,4-2 35,7 3-27,35-8-211,-50 9 201,0-1-1,-1 1 1,1 0-1,0 0 1,0 0 0,-1 0-1,1 0 1,3 1-1,6 0 58,13 1-51,0 1-1,0 1 0,41 12 1,-9 2 8,55 27 0,-104-42 19,40 13-33,-29-9 0,0 1 0,26 15 0,-32-15 35,22 20 0,-25-21-40,-1 1 0,1-1 0,0-1 0,12 6 0,-18-9 18,17 7-15,45 10-73,-29-8 43,-20-8 152,-15-3-118,1-1-1,0 1 1,0-1-1,0 1 1,0-1-1,0 0 0,0 0 1,3 0-1,3-1-3,-4 3 0,-4-2 3,0 1 0,1-1 0,-1 0 0,1 0 0,-1 0 0,1 1 0,-1-1-1,1-1 1,-1 1 0,1 0 0,-1 0 0,0 0 0,3-2 0,33-3 105,-23 2-110,7-4-20,-14 0 79,-3 3-34,-2 2 1,-1 0 0,1 0 0,-1 0 0,1 0 0,-1-1 0,0 1 0,0 0 0,0-1 0,0 1 0,0 0 0,0-1 0,0-4 0,0 3 44,0 1 0,0 0 0,0-1-1,1 1 1,-1 0 0,4-6 0,-3 6-83,0 0-1,-1 0 1,1-1 0,0 1-1,-1-1 1,0 1-1,0-1 1,0 0 0,0 1-1,-1-1 1,1 0-1,-1 0 1,0-6 0,0-3-72,1 8 63,0 0-1,0 0 1,0 0 0,1 0-1,0 1 1,0-1-1,0 0 1,4-6 0,-3 6 65,0 0 0,0 0 0,-1 0 1,0-1-1,0 1 0,1-7 0,4-43 496,-3 36-435,-4 17-87,1-1 0,-1 1 0,1 0 0,-1 0 0,1 0 0,-1 0 0,0-1 0,0 1 0,0 0 0,-1 0 0,0-4 0,1 4-2,0 0 0,0 1 0,0-1 0,0 0 0,0 0 0,0 0 0,0 0 0,1-3 0,0 3-9,-1 0 0,0 0 0,0 0-1,1 0 1,-1-1 0,0 1 0,-1-3-1,0 0-24,0 0-1,0 0 0,0-1 0,1 1 0,0 0 0,0 0 1,1-9-1,0-10 12,-1 19 12,0 1 0,0 0 1,0 0-1,1 0 0,1-7 0,0 4 9,-1 0 0,1 0 0,-1 0-1,0 0 1,-1 0 0,1 0 0,-2-7 0,1 12-4,0-1 0,0 1 0,1 0-1,-1-1 1,1 1 0,-1 0 0,1-1 0,0 1 0,0 0 0,1-4 0,6-14 6,-2-88-126,-8 83 129,0 3-17,2 10 3,-1 1 0,1 0 0,-4-14 0,3 17 0,1 1 0,-1 0 0,2-12 0,0 12 0,-1 0 0,0 1 0,0-1 0,-2-9 0,-3-30 4,5 35-11,-1-1 1,-3-14-1,-9-30-254,12 49 266,0 1-1,1-1 1,0 0 0,0 0 0,0 0 0,1 1-1,0-1 1,3-12 0,2-22-195,-2 10-8,-2 25 254,-1-1 0,0 0 1,0-11-1,-1 11 16,1 1-1,0 0 1,0-1 0,2-7 0,2-5-66,3-2-4,-7 19-7,0 1 0,0-1 0,0 0 0,0 0 0,-1 0 0,1 0 0,0 0 0,-1 0 0,0 0 0,1-4 0,5-24 1,-6 28 9,0 1 0,0 0-1,0 0 1,1 0 0,-1 0 0,0 0 0,1 0 0,-1 0 0,1-1-1,0 0 1,3-8 7,-4 7-32,8-12-40,-3 5 60,3 0 0,-8 1 0,3 2-15,-2 5-54,1 1-303,0 0 349,18-3-70,-18 4 282,-5 0-1398,0-1 1057,-1 1 0,1 0-1,0-1 1,0 2 0,-1-1 0,-3 1 0,0-1-313,-5 2-1495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24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11551,'0'0'4047,"2"1"-3866,2 0-163,2 0-18,-1 1 0,0-2 0,1 1 0,-1 0 0,1-1 0,9-1 0,25 1-155,-36 0 201,-1 0 1,0 0-1,0 1 0,0-1 1,1 1-1,-1-1 0,0 1 1,0 0-1,0 0 1,0 0-1,0 1 0,0-1 1,-1 1-1,4 2 0,-4-2-11,0 0 0,0 0 0,-1 0 0,1 0 0,0 0 0,-1 1 0,0-1 0,1 1 0,-1-1 0,0 1 0,0-1 1,-1 1-1,1 0 0,0-1 0,-1 1 0,1 4 0,-1 6 17,0 0 1,-1-1-1,0 1 1,-1 0-1,0-1 1,-7 22 0,-34 73 277,8-22-194,26-59-122,2-9-44,-6 27 0,12-38 10,0 1 0,0-1 0,1 1 0,0 0 0,0-1 1,0 1-1,3 12 0,-2-14 12,5 16 5,-4-15-2,14 29-54,-10-23-5,1 0 0,0-1 11,-6-9 49,1 1 0,-1-1 0,0 1 0,1 0 0,-1 0 0,0-1 0,-1 1 0,1 0 0,0 0 0,-1 0 0,0 0 0,1 0 0,-1 0 0,0 0 0,-1 0 0,0 6 0,0-3-13,-1 0 11,1 0 1,-1 0-1,-1 0 1,1 0 0,-1 0-1,0-1 1,-1 1-1,-5 7 1,4-6 0,3-3 7,-8 11 69,-1 1 1,-18 19-1,20-27-71,1-3-18,6-4-82,16-8-955,-11 5 779,1 0 0,0 0 0,-1-1 0,0 0 0,0 1 0,1-1 0,2-4 0,9-14-4863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4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46 349 11135,'-45'-9'6098,"47"8"-5908,31-3-110,49 0 0,-45 3-52,39-6-1,-46 2 109,0-1 1,0-1-1,0-2 1,29-13 0,32-19 354,124-53 64,-116 52-324,56-20-131,-151 61-47,3-2-14,-5 2-98,-19-9-1537,-4-2-996,5 5-3120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4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0 10975,'-2'1'587,"-5"1"309,4-2-714,1 1 0,-1-1 0,1 1 0,-1 0 1,1 0-1,0 0 0,-1 0 0,1 0 0,0 0 0,0 1 1,0-1-1,0 1 0,0-1 0,0 1 0,0 0 0,0 0 1,1 0-1,-1 0 0,1 0 0,-3 4 0,0 5-159,1 1 0,0 0-1,1 1 1,0-1 0,0 0-1,2 1 1,0 17 0,0-10-9,5 411 122,-1-231 309,-2-20-238,1-123-143,13 65-1,-11-98-260,13 37-1,-17-59-48,0 0-232,3 8-1624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6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11359,'-2'15'485,"-1"-1"0,1 29 0,2-26-17,-6 32 0,-38 242 141,19-42-769,20-197 165,3-22 14,-1 0 0,-2 0-1,-13 45 1,14-66-31,1-2-3,5-6-7,7-14-27,7-7 11,-15 18 38,17-14-99,0 0 1,35-24-1,-19 17 132,-26 17-28,-1 0 0,1 1 0,0 1 0,0-1 0,0 1 0,0 1 0,1-1 0,14-2 0,-17 4 81,1 0 0,-1 0 0,11-5 0,-15 7-43,1 0 1,-1 0 0,1 1 0,-1-1 0,0 0 0,1 1 0,-1 0-1,5 1 1,-6-1-37,11 4 10,-9-3-11,-1 0 0,0 0-1,0 0 1,0 1 0,0-1-1,0 1 1,-1-1-1,1 1 1,-1 0 0,0 0-1,1 0 1,-1-1 0,0 1-1,-1 0 1,1 0 0,-1 0-1,1 0 1,-1 1 0,0-1-1,0 0 1,0 4 0,-1 2 9,-1 0 0,1 1 0,-1-1 0,-1 0 0,-6 15 0,-13 29 479,-3-2 1,-2-1-1,-40 55 0,10-36-494,48-60 450,-1-1 0,0 1-1,-13 7 1,21-15-651,-9 6-750,3-1 543,6-5 413,0-1 119,-6 2-38,6-1-168,2-6-1471,1 0 1292,0 0 0,1 0 0,-1 0 0,1 0-1,0 0 1,4-6 0,3-9-338,6-19-1097,-6 19-2536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6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9247,'0'0'3575,"1"2"-3046,7 5-275,0 0-1,-1 0 0,0 1 1,0 0-1,10 16 0,-1 1-205,21 24 0,-10-15-40,-8-5 55,-1 2 0,20 44 0,-13-23 23,30 59 392,63 116 141,-29-75-361,-35-45-140,-43-83-87,8 18 57,-18-40-177,-1 1-122,0-3 190,0 0-1,1 1 0,-1-1 0,0 1 0,0-1 0,0 0 0,0 1 0,0-1 0,0 1 1,0-1-1,0 1 0,0-1 0,0 0 0,0 1 0,0-1 0,0 1 0,0-1 0,0 0 1,0 1-1,-1-1 0,1 1 0,0-1 0,0 0 0,-1 1 0,0 0-78,-1-1 0,1 0 0,-1 1-1,0-1 1,1 0 0,-1 0 0,1 0-1,-1 0 1,0 0 0,1 0 0,-1 0-1,1-1 1,-1 1 0,1 0 0,-3-2-1,-15-8-5099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7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0 11839,'-8'14'329,"1"1"-1,0 0 1,1 0-1,-7 25 1,4-10 182,-199 652 1311,200-658-1969,-13 26-1,20-48 113,0 0-179,0 6-2131,4-19 1634,23-45-650,-17 32-2558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7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1 14047,'-5'7'62,"0"1"0,0 0 1,1 1-1,-7 16 0,-4 8 86,10-21-156,0 1 0,0 0 0,1 0-1,1 1 1,0-1 0,1 1 0,1 0 0,0 0 0,1 17 0,-2 2-114,1-25 110,1-1 0,0 0 0,0 1 0,0-1 0,3 13 0,-2-14 14,1 0-1,0 0 0,0 0 1,0 0-1,5 7 0,-5-11 8,-1 0-1,1 1 1,0-1-1,0 0 1,0 0-1,0-1 1,0 1-1,0 0 1,1-1 0,-1 1-1,0-1 1,1 0-1,0 0 1,3 1-1,2 2 29,0-2-1,0 1 1,0-1 0,0-1-1,0 1 1,1-1-1,-1-1 1,1 1-1,-1-2 1,1 1 0,-1-1-1,0 0 1,11-3-1,-10 1 119,1 0 0,-2 0 0,1-1 0,0 0 0,-1-1 0,0 0 0,0 0 0,0 0-1,-1-1 1,14-13 0,4-7 167,-15 16-301,0 0-1,12-16 1,-15 15-7,0 0-1,0-1 0,-1 0 1,0 0-1,-1 0 1,0 0-1,-1-1 1,-1 0-1,0 0 0,-1 0 1,0 0-1,-1 0 1,0 0-1,-1 0 1,-3-24-1,3 35-246,0 1 180,0 0-1,0 1 1,0-1 0,0 0 0,0 1 0,0-1 0,0 0 0,0 0 0,-1 1 0,1-1 0,0 0 0,0 1 0,-1-1 0,1 0 0,0 1 0,-1-2 0,0 2 36,1 0 1,0 0 0,0 0-1,-1-1 1,1 1 0,0 0 0,-1 0-1,1 0 1,0 0 0,0 0-1,-1 0 1,1 0 0,0 0 0,-1 0-1,1 0 1,0 0 0,0 1-1,-1-1 1,1 0 0,0 0 0,0 0-1,-1 0 1,1 0 0,0 0-1,0 1 1,-1-1 0,1 0-1,-2 2 31,0 0 0,0 0 0,0 0 0,0 0 0,1 0-1,-3 4 1,-7 15 117,2 1-1,0 0 0,1 0 0,-4 24 1,-14 96-989,20-108 1040,2-7-177,-28 210 44,21-157 36,6-49-841,-2 51-1,7-69 375,-1-7-3,1-1 0,1 1-1,-1 0 1,2 7 0,2 3-3997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5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3810 11391,'19'-122'2865,"3"-19"937,2 34-3229,48-132 1,65-94-450,-19 63 588,-4 9 352,-7 10 11,45-92-169,-8 73-370,-69 133-291,27-42-34,12-22-6,279-457 942,-238 452-506,-127 174-489,-15 16-55,26-25 1,-37 39-70,-12 11-27,-3 1-204,-1 0-1,1-2 0,-31 14 1,15-7-95,25-13 156,1 1 0,-1-1 0,1 1 0,0 0 0,-1 0 0,-2 5 0,-15 12-2348,2-7-5466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18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1 113 14719,'0'0'0,"10"-4"-424,-1-4 424,-1-3 0,-2 1-256,-1-7-424,-1-4-4696</inkml:trace>
  <inkml:trace contextRef="#ctx0" brushRef="#br0" timeOffset="1">372 1 5631,'0'0'0,"12"7"0,0 0 2600,-2-1 752,0 3-3016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25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10335,'0'2'134,"0"3"-77,-1 14 526,2 0-1,0-1 1,5 22 0,-6-38-375,4 12 425,0-7-585,-3-5-20,0-1-21,-1 0 1,0 0-1,1 0 0,-1 0 0,1-1 1,-1 1-1,1 0 0,-1 0 1,1 0-1,0 0 0,-1-1 1,1 1-1,0 0 0,0-1 0,0 1 1,-1-1-1,1 1 0,0-1 1,0 1-1,1 0 0,0 0 505,0 0-376,6 3-9,-4-2-81,-1-1-1,-1-3-49,26 7 120,-26-4-186,10 3-1182,2 1-3612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26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1 11871,'-4'15'226,"1"1"-1,0-1 0,0 1 0,2 0 0,0 0 1,1 0-1,0 0 0,2 0 0,0 0 1,0 0-1,2-1 0,9 30 0,-5-25-271,0 0-1,1 0 0,20 29 1,-25-43 23,-1 0 1,1-1 0,1 0 0,-1 0-1,1 0 1,0-1 0,0 0-1,0 0 1,1 0 0,0 0 0,-1-1-1,1 0 1,0 0 0,1-1 0,-1 1-1,9 1 1,-12-4 14,1 1-1,-1-1 1,1 0 0,0 0-1,-1 0 1,1 0 0,-1-1-1,1 1 1,-1-1 0,1 0-1,-1 0 1,0-1 0,5-1-1,-3 0 5,-1 0-1,1 0 0,0 0 0,-1-1 0,0 0 1,0 0-1,6-7 0,2-6-28,-1-1 0,-1 1 0,13-33-1,-15 32-42,-3 4 11,-1 0 1,0 0-1,-1 0 0,-1 0 1,-1 0-1,0-1 0,-1-17 1,1 31 69,-1-1 0,0 1 0,0 0 0,-1-1 0,1 1 0,0-1 0,0 1 0,-1 0 0,1-1 0,0 1 0,-1 0 0,1 0 0,-1-1 0,0 1 0,1 0 0,-3-2 0,3 3-2,-1-1 1,1 1 0,-1 0-1,0-1 1,1 1-1,-1 0 1,0 0-1,1-1 1,-1 1-1,0 0 1,1 0-1,-1 0 1,0 0 0,0 0-1,1 0 1,-1 0-1,0 0 1,1 0-1,-1 0 1,0 0-1,0 0 1,0 1-1,-3 1 30,0-1 0,1 1 1,-1 0-1,1 0 0,-1 1 0,1-1 0,0 1 0,-5 5 0,-38 44 503,3 3 0,-60 96 0,-51 132-751,141-256-592,-29 42 1,10-29-4120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2:49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3866 8479,'0'0'3798,"0"-2"-3701,1-1-66,-1 0-7,6-10 100,-1 3-58,-3 7-46,0 0 0,0-1-1,-1 0 1,0 1 0,2-5 0,-1 1 19,0 1 1,1-1-1,-1 1 1,7-8-1,6-18 79,23-59 163,-19 50-146,-11 24-121,1 1 0,16-21 0,-3 4 114,55-105 278,-48 82-241,52-74 0,-61 103-84,-3 3-57,28-32-1,-19 28 35,-11 11 67,24-21 0,-26 26-102,-10 9-9,1 0-1,0 0 1,-1 0 0,1 0 0,7-4 0,68-28 287,-63 24-387,-14 10 64,0-1-1,0 1 1,0 0-1,0-1 1,0 1 0,4-2-1,20-5 85,1 2-1,-1 0 0,1 2 1,28-1-1,-34 6-37,1 1 0,-1 0 0,1 2 0,-1 0 0,24 9 0,-9-3-196,166 39 245,-47-19-73,-131-25 36,-1 1 0,0 2 0,41 17 0,58 40 178,-67-34-180,-16-12-79,15 9 2,-20-9 43,64 25 0,-85-38 12,-1 0 0,15 11 0,1 1 60,103 70 746,-89-57-857,63 35 0,49 21 551,-111-60-559,-2 2 1,70 63-1,2 3-81,225 138 587,-285-201-434,74 60-1,-86-60 15,0-1 0,2-3-1,0-1 1,3-2 0,0-3-1,50 19 1,-86-38-3,74 23 158,-71-23-174,1 0 0,-1-1 0,0-1-1,22 0 1,-19-2 64,1-1 0,-1 0 0,0-1 0,0-1 0,-1 0 0,20-9 0,-27 10-36,0-1 1,-1 0-1,0 0 0,0-1 1,0 0-1,0 0 0,-1-1 0,0 0 1,0 0-1,0 0 0,-1-1 1,0 0-1,7-12 0,15-35-159,26-74 0,-40 82 850,11-68 0,-16 72-523,5-33 38,14-60-157,33-78-9,-36 110-288,-18 69 220,19-57 0,-5 27 474,-16 45-452,2 1 0,0 0 1,1 0-1,13-23 0,6-12-30,-18 36-110,0 1 0,10-16 0,22-30-385,21-28 502,-59 86-18,1 1 0,0-1 1,0 1-1,0 0 1,0 0-1,6-4 1,0 0-2,-1 0 14,0 1 0,1 1 0,17-9-1,-16 9 116,6-4-168,0 2-1,1 0 0,-1 0 1,2 2-1,-1 0 0,0 1 1,30-2-1,-32 6 380,30 4 0,-6 0-331,-25-2-153,1 0 0,0 1 0,-1 0 0,24 9 0,53 28 13,-44-18 64,-31-16-74,1-1 1,0-1 0,0 0-1,27 2 1,16 4 294,11 4 250,-28-7-418,65 21 0,129 52-70,-219-75 70,0 0 1,1-1-1,-1-2 1,29 2 0,76-5 94,-97 0-21,12-1-152,0-2 1,0-1-1,0-2 0,-1-2 0,46-17 1,-74 22 180,0 0 1,0-1 0,-1 0-1,0-1 1,1 1 0,10-12-1,-3 2-14,25-32 0,-24 22 10,-1-1 1,-1 0-1,14-35 0,-21 41-3,0 0 0,-2-1 0,-1 0 0,0 0 0,2-41 0,-5-109 194,-15 10-23,2 45-270,6-113 253,4 85-401,4 47 188,0 16 7,-2 28-28,1 0 1,3-1-1,2 2 0,3-1 0,28-89 1,-26 112-99,26-48 1,-37 76 232,1 0-83,8-18-75,-1 1 0,10-28 0,-14 34 6,0 2 15,-1 2-10,-2 5-44,2-5 1,1 2 56,-4 3 50,3-4-53,1-2-67,1 1-13,-5 8 94,1-1 67,5-5-20,3-1-49,-9 7-2,0 0 0,0 0 0,1 0-1,-1 0 1,0 0 0,0 0 0,0 0 0,0 0-1,0-1 1,0 1 0,0 0 0,-1 0-1,1-1 1,0-1 0,7-13 64,-7 14-132,0 1-167,5-5 808,1-3-603,35-4-951,-38 11 912,6-1 44,1 0 34,-9 2 645,0 0-1067,7-5 261,-3-4 139,-3 1-34,-1 2 66,-1 3-7,2-19 192,-3 19-267,0-3 27,0 3-22,-1 1 61,1-1-1,-1 0 1,1 1 0,0-1-1,0 0 1,0 1-1,0-1 1,2-6 0,1-3 21,-2-12-40,-2 24 12,1 1 0,0-1 0,0 0 0,0 0-1,0 1 1,0-1 0,0 0 0,1 0 0,-1 1-1,0-1 1,0 0 0,0 0 0,1 1 0,0-2 0,3-7 179,1 0 1,11-14-1,-8 11-489,-7 11 50,0-1 41,-1-1 185,1-1 15,11-10 11,-5 6 2,2 2 0,-6 4-24,-1 0 1,1-1-1,0 1 0,-1-1 1,4-4-1,-2 2-114,-2 3 10,7-8-1008,6-4 1072,0 0 162,-6 5-148,0-1-1,11-13 1,-19 21 54,1 1 0,-1-1 1,1 0-1,-1 0 0,0 0 1,1 0-1,-1 1 0,0-2 1,0 1-1,-1 0 0,2-2 0,0-3-12,-1 4 10,0 1 0,0-1 1,0 0-1,0 0 0,0 0 1,-1 0-1,1 0 0,-1 0 1,0 0-1,0 0 0,0 0 1,0 0-1,0 0 1,-1 0-1,1 0 0,-1 0 1,-2-4-1,0 0 10,0 1 1,-1 0-1,0 0 0,0 0 1,-7-6-1,1-1 0,-14-18-528,-2 1 1,-1 2 0,-54-46-1,30 37-5964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324 237 8831,'0'0'968,"-1"2"-650,-2 1-189,2-1-100,0-1 1,-1 0-1,1 0 0,0 1 0,-1-1 1,1 0-1,-1 0 0,1 0 0,-1-1 0,0 1 1,1 0-1,-1-1 0,-2 2 0,-11 3 39,12-6-61,1 0 16,1 1 367,-12-1 448,-15-7 612,26 8-874,-10-3-258,-3-2-58,1-1 1,0 0 0,-22-12-1,34 16-162,1 2-126,0-1 0,-1 0 0,1 1 0,0-1 0,0 0 0,0 0 0,0 0 0,-1 0 0,1 0 0,0 0 1,-1-2-1,2 2 70,-1 0 1,0 0 0,1 0-1,-1 0 1,0 0 0,0 0-1,0 1 1,0-1 0,1 0 0,-1 1-1,0-1 1,0 0 0,-2 0-1,-13-13 590,13 12-582,-1 0 0,1 0 0,0-1 0,0 1 0,0-1-1,0 0 1,-3-4 0,-9-9 231,14 15-137,0 0-73,-4-6-6,3 1 3,1 5-69,1 0 0,0 1 0,0-1 1,0 0-1,0 1 0,-1-1 0,1 1 0,0-1 0,-1 1 1,1-1-1,0 1 0,-1-1 0,1 1 0,-1-1 0,1 1 1,0-1-1,-1 1 0,1 0 0,-1-1 0,0 1 0,0-1 1,-19-26 174,6 10 42,16 16-337,1-1-1,-1-1 1,0 1 0,0 0-1,0-1 1,0 1-1,0-1 1,0 1-1,-1-1 1,1 0 0,-1 0-1,2-4 1,3-5-1425,1-2-3818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17 8447,'0'0'3935,"-2"1"-3766,-1 1-135,0 0 0,0 1-1,0 0 1,1 0-1,-1-1 1,1 1 0,0 1-1,0-1 1,-3 6-1,2 2-33,-3 13 76,5-10 160,1-12-212,1 9 76,2 1-80,0-2-9,-2-6 32,-3 14-33,4-13-7,2 4-4,-2 25-1,6 22 200,1-79-300,-8 14 86,-2 0-1,-1-14 1,1 17 0,0-1 0,1 0 0,0 0 1,0 0-1,1-8 0,-1-1-31,0 12 37,-1 0 0,1 0 0,0-1 0,0 1 0,2-8 1,-1 8-3,-1 3 9,0-1 1,0 1-1,1-1 1,-1 1-1,0 0 0,0-1 1,0 1-1,-1-1 1,1 1-1,0-1 1,-1-2-1,-2-5 46,0 0 2365,5 8-2318,20-2-52,-20 2-168,1 2-8,21 2-120,-22-2 130,0-1 8,5 2 215,24 3 310,-29-5-469,10 0-153,-9 0 122,-1 0 1,0 0-1,1 0 1,-1-1-1,0 1 0,1-1 1,-1 1-1,0-1 1,0 0-1,0 0 1,0 0-1,0 0 0,0-1 1,0 1-1,0 0 1,0-1-1,0 0 0,-1 1 1,1-1-1,-1 0 1,1 0-1,-1 1 1,0-1-1,0 0 0,0-1 1,0 1-1,0 0 1,0 0-1,0 0 0,-1 0 1,1-1-1,0-2 1,1-12-4332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4735,'0'0'6562,"0"3"-6261,3 4-220,0 1 1,0-1-1,1 0 0,0 0 0,0 0 1,1 0-1,0-1 0,0 0 1,0 0-1,10 8 0,8 12 0,-21-24-77,22 27 157,1-1 0,46 37 1,-27-40 151,-36-20-272,-4-3 34,2 2-35,-5-3 21,10 8-150,-6-2 213,-4-6 125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6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11359,'0'0'722,"2"1"-636,19 13-22,-3 0-69,-14-10 66,0-1 0,1 1 0,-1-1 0,1 0 0,0-1 0,0 1 0,8 3 0,18 11-661,-30-17 660,0 1 0,0-1 0,-1 0 1,1 1-1,0-1 0,-1 0 0,1 1 0,-1-1 0,1 1 0,0-1 1,-1 1-1,1 0 0,-1-1 0,1 1 0,-1-1 0,0 1 1,1 0-1,-1 0 0,0-1 0,1 1 0,-1 0 0,0-1 0,0 1 1,0 0-1,1 0 0,-1 0 0,0-1 0,0 1 0,0 0 0,0 0 1,0-1-1,-1 1 0,1 0 0,0 0 0,0 0 0,-2 3 18,0-1 0,-1 1 0,1-1 0,0 0 0,-1 0 0,-3 3 0,5-5-14,0 1-33,-2 1 20,0 1 0,-1-1 1,1 0-1,-1 0 0,1 0 1,-1-1-1,0 1 0,0-1 1,0 0-1,0 0 0,-1 0 0,1-1 1,0 1-1,-1-1 0,-7 1 1,8 0-44,3-2-3,0 1 1,0-1-1,-1 0 1,1 1-1,0-1 0,0 0 1,-1 0-1,1 0 1,0 0-1,0 0 0,-1 0 1,1 0-1,-2 0 1,-10-1-46,1 0 0,-1 0 0,1-1 1,-14-4-1,26 5-53,-1 1 0,1 0-1,0 0 1,-1-1 0,1 1 0,0 0-1,-1-1 1,1 1 0,0 0 0,-1-1 0,1 1-1,0 0 1,0-1 0,0 1 0,-1 0 0,1-1-1,0 1 1,0-1 0,0 1 0,0-1-1,0 0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1032 9823,'-15'-19'154,"9"12"6,1 0 0,-9-13 0,-115-257 1445,110 233-1244,-45-109 39,48 108-256,-16-70 0,9 26-22,11 54 186,3 12-104,5 15-220,0 0 1,-1 0 0,0 0 0,0 1 0,-8-9 0,9 11 231,-3-14 65,4 18-155,0-1 239,0-12-152,-3-41-31,3 43-186,1 2-55,-6 2 55,6 4 47,4-3-49,-1 6-68,-1 0 52,-1 1 41,1 0 0,0-1 0,-1 1-1,1 0 1,-1-1 0,1 1-1,0 0 1,-1 0 0,1 0 0,-1-1-1,1 1 1,-1 0 0,1 0 0,0 0-1,-1 0 1,1 0 0,-1 0-1,1 0 1,-2 0 0,-9 33-320,11-32 314,0 0 1,0 0-1,0 0 1,0 0 0,0-1-1,0 1 1,0 0 0,0 0-1,0 0 1,1 0 0,-1-1-1,0 1 1,0 0-1,1 0 1,-1-1 0,2 2-1,-1 2 34,2 3-30,-2 0 0,1 0 0,-1 0 0,0 0 0,0 0 0,-1 0-1,0 1 1,-2 10 0,2-15-16,0-1-1,0 1 0,1 0 0,-1 0 1,1 0-1,0-1 0,-1 1 0,1 0 1,0 0-1,1-1 0,-1 1 0,0-1 1,3 5-1,-2-5-2,0 1 0,0 0 0,-1 0 1,1 0-1,-1 0 0,0 0 0,0 1 0,0-1 0,0 4 1,-1 12-47,-2 4 22,2-19 28,1-3-2,-1 0-1,0 0 0,0 0 0,0-1 0,0 1 1,0 0-1,0 0 0,0 0 0,0 0 1,0 0-1,0 0 0,-1 0 0,1 0 1,0 0-1,-1-1 0,1 1 0,0 0 0,-1 0 1,0 1-1,0 0 152,-4-11-155,4 8 9,1 0-22,-1-1 0,1 1 1,-1-1-1,0 1 0,1-1 1,-1 1-1,0-1 0,0 1 1,0 0-1,0 0 0,0-1 0,-1 1 1,1 0-1,-2-1 0,1 1-144,2 0 42,-1 0 129,1 1-1,0-1 1,0 0-1,-1 1 1,1-1-1,0 0 1,0 0-1,0 1 1,0-1-1,0 0 1,0 0-1,0 1 1,0-1-1,0-1 1,1-21 293,-1 15-293,2-3 1,-2 10-4,0 0-1,-1 0 1,1 0 0,0 0 0,0 0-1,0-1 1,0 1 0,0 0 0,0 0-1,0 0 1,1 0 0,-1 0 0,0 0-1,0 0 1,1-1 0,-1 1-1,2-1 1,0-4 61,0 2-4,5-3 0,-3 4 110,-1-1 0,1 1 0,0 0-1,0 0 1,9-4 0,-11 6-277,-2 0-162,1 1 245,-1 0-1,0-1 1,0 1-1,1 0 1,-1 0 0,0 0-1,1-1 1,-1 1-1,0 0 1,1 0-1,-1 0 1,0 0-1,1 0 1,-1 0-1,1 0 1,-1 0-1,0 0 1,1 0 0,9-3 337,-8 2-284,0 0 0,0 0-1,0-1 1,0 1 0,0-1 0,0 1-1,0-1 1,0 0 0,-1 0-1,1 0 1,-1 0 0,1 0-1,-1 0 1,2-3 0,5-6-1220,4-2-4417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55 456 9247,'0'0'2376,"1"-2"-2201,6-11 149,0 0-1,11-13 1,-6 8 28,-11 14-274,1 0-1,-1 0 1,0 0 0,0 1 0,0-1 0,0 0 0,-1 0 0,1-1 0,-1 1 0,-1-6-1,2-15 308,0 22-357,0-9 188,1 0 0,1 0-1,0 0 1,9-22 0,-10 28-138,0 1 0,-1-1 0,1 0 0,-1 0 0,-1 1 0,1-1 0,-1 0 0,0-11 1,0 6 4,0 8-58,0 0 0,0 0-1,0 0 1,1 0 0,-1-1-1,2-3 1,-1 6-18,-1 0 1,0-1-1,1 1 0,-1-1 0,0 1 1,0-1-1,0 0 0,0 1 0,-1-1 1,1 1-1,0-1 0,0 1 0,-1 0 1,1-1-1,-1 1 0,-1-3 0,2 3 284,1-1-832,2-5 450,-3 5 19,1 0 10,0 0 0,1 0 0,-1 0 1,0 0-1,1 0 0,-1 0 0,1 1 0,3-4 0,7-10-440,-11 14 325,0-1-1,-1 1 0,1 0 1,-1 0-1,1-1 1,-1 1-1,0 0 0,0-1 1,1 1-1,-1-1 0,0 1 1,0 0-1,0-1 1,-1 1-1,1 0 0,0-1 1,0 1-1,-1 0 0,1-1 1,-1 1-1,1 0 1,-1-1-1,0 1 0,1 0 1,-1 0-1,0 0 0,0 0 1,-2-2-1,1 1 153,-1 1 1,1 0-1,-1-1 0,0 1 0,0 0 1,0 1-1,1-1 0,-1 0 0,0 1 0,0 0 1,0-1-1,0 1 0,0 0 0,0 1 0,0-1 1,0 0-1,-5 2 0,1 0 156,0-1-1,0 1 1,0 1 0,0-1-1,0 1 1,0 1 0,1-1-1,-1 1 1,1 0 0,0 1-1,-11 9 1,16-13-128,-12 13 843,13-14-812,0 1 0,-1-1 1,1 1-1,-1-1 0,1 1 1,0-1-1,-1 1 0,1-1 1,0 1-1,-1-1 0,1 1 1,0 0-1,0-1 0,0 1 1,0 0-1,0-1 0,0 1 1,0-1-1,0 1 0,0 0 1,0-1-1,0 1 0,0 0 1,0-1-1,0 2 0,7 6 17,-6-7-47,0 0 1,0 0-1,0 0 0,0 0 1,0 0-1,0 0 0,1-1 1,-1 1-1,0 0 0,0-1 1,1 1-1,-1-1 0,1 1 1,-1-1-1,1 0 0,-1 0 1,3 1-1,23-3 67,-25 1-71,5 1 52,0-1 0,0-1 0,0 1-1,0-1 1,0 0 0,0-1-1,-1 0 1,1 0 0,7-5 0,-10 5 130,0 1 0,-1 0 1,1 0-1,0 0 0,7-2 0,-6 3-9,-3 0 339,-2 1-491,0-1 1,0 1-1,1 0 0,-1-1 0,0 1 0,0 0 0,1 0 0,-1-1 1,0 1-1,1 0 0,-1 0 0,0-1 0,1 1 0,-1 0 1,0 0-1,1 0 0,-1-1 0,0 1 0,1 0 0,-1 0 0,1 0 1,-1 0-1,0 0 0,1 0 0,-1 0 0,1 0 0,-1 0 0,0 0 1,1 0-1,-1 0 0,1 0 0,-1 0 0,0 1 0,1-1 1,-1 0-1,0 0 0,1 0 0,-1 0 0,1 1 0,-1-1 0,1 1 1,13 9 225,-11-4-239,0-1 0,0 1 0,-1-1-1,0 1 1,0 0 0,-1 0 0,1 0-1,0 9 1,-1 5 53,-1 25 0,-8 43 67,7-51-717,-10 54 1,4-44 75,5-30-1071,2-1-3374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12031,'-9'220'1480,"-7"69"1076,-9-49-1339,-18 184-18,33-314-979,-5 57 57,13-114-240,5 62 0,-2-63 462,0-50 35,-1-4-447,-1-39-325,3-1 0,1 1 0,3 0 0,20-80 1,-21 106-340,2 1-1,0 0 1,1 0 0,11-16 0,-7 11-727,12-20-4220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1332 10463,'4'5'-229,"-4"-4"395,1 0 0,-1 0 0,1 0 0,-1-1 1,1 1-1,-1 0 0,1 0 0,0 0 0,-1 0 0,1-1 0,0 1 0,0 0 0,0-1 0,0 1 0,-1-1 1,1 1-1,0-1 0,0 1 0,0-1 0,0 0 0,0 1 0,0-1 0,0 0 0,0 0 0,0 0 0,0 0 1,1 0-1,9-2-60,-9 2-11,0-2-20,0 1-83,8-5 19,1-1 0,-1 0 1,-1-1-1,1 0 1,-1 0-1,-1-1 0,1 0 1,10-16-1,151-243 1380,-137 217-1270,9-19 18,50-111-1,14-83 64,-84 212-423,-12 31 343,-2 0-1,0 0 1,6-31-1,6-45 85,-18 85-228,-1 1-1,1-22 1,-1-2 414,0 24-317,-1 1-1,0 0 1,-3-18 0,3 28-58,0-1 0,0 1 0,0-1 0,0 1 0,0 0 1,-1-1-1,1 1 0,0-1 0,0 1 0,0-1 0,0 1 1,-1-1-1,1 1 0,0-1 0,0 1 0,-1 0 0,1-1 1,0 1-1,-1-1 0,1 1 0,0 0 0,-1-1 0,1 1 0,-1 0 1,1 0-1,0-1 0,-2 1 0,1 0 12,1 0-1,-1 0 0,0 0 1,0 0-1,0 0 0,1 1 1,-1-1-1,0 0 1,0 0-1,1 1 0,-1-1 1,0 0-1,0 1 1,1-1-1,-2 2 0,-1 0 56,0 1-1,0-1 1,1 1-1,-1 0 1,-3 6 0,-1 4-19,1 0 0,1 0 0,0 0 0,1 1 0,-4 24 0,-23 302-157,19 3-158,10-274 128,1 10 18,4 1 0,14 89 0,-15-159 194,0 0 0,1 0-1,1-1 1,-1 1 0,2-1-1,7 13 1,-12-22-105,1 1 1,-1 0-1,1 0 0,0-1 0,0 1 1,-1-1-1,1 1 0,0-1 0,0 1 1,0-1-1,-1 1 0,1-1 0,0 0 1,0 0-1,0 1 0,0-1 0,0 0 1,0 0-1,0 0 0,0 0 0,0 0 0,1 0 1,20-4-83,-18 2 101,0 0 0,1-1 0,-1 1-1,0-1 1,0 0 0,-1 0 0,1 0-1,-1 0 1,1-1 0,3-6 0,4-4 135,12-22 0,-10 9-6,0 0 0,14-50 1,-7 19-142,85-299-695,-39 117 1500,-54 201-743,2 2 0,35-70 0,-49 107-50,0 0-1,0 0 1,1-1-1,-1 1 1,0 0-1,0 0 1,0-1 0,0 1-1,0 0 1,0 0-1,0 0 1,0-1-1,1 1 1,-1 0-1,0 0 1,0 0-1,0-1 1,0 1 0,1 0-1,-1 0 1,0 0-1,0 0 1,0 0-1,1 0 1,-1 0-1,0-1 1,0 1-1,0 0 1,1 0 0,-1 0-1,0 0 1,0 0-1,1 0 1,-1 0-1,0 0 1,0 0-1,1 0 1,-1 0-1,0 0 1,0 0 0,0 0-1,1 0 1,-1 1-1,5 11 345,-1 22 204,-4 255 77,0-257-603,-2 41 21,15 145-1,-9-199 46,0-1 0,8 19 0,-1-3-17,-7-22-33,2-4-46,-6-7 2,0-1-1,1 0 0,-1 0 1,0 1-1,0-1 0,1 0 1,-1 0-1,0 0 0,1 1 0,-1-1 1,0 0-1,0 0 0,1 0 1,-1 0-1,0 0 0,1 0 0,-1 0 1,0 0-1,1 0 0,-1 0 1,0 0-1,1 0 0,-1 0 1,0 0-1,1 0 0,-1 0 0,0 0 1,1 0-1,-1 0 0,0 0 1,0-1-1,1 1 0,-1 0 0,0 0 1,0 0-1,1-1 0,-1 1 1,0 0-1,0 0 0,1 0 0,-1-1 1,0 1-1,0 0 0,0-1 1,1 1-1,5-11-98,-5 7-94,0 1 0,-1-1 0,1 0-1,-1 0 1,0 0 0,0 0 0,0 1 0,-2-7-1,1 2-849,-2-14-6113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09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1010 7711,'1'-9'438,"-1"0"0,0 0-1,-1 0 1,-2-14 0,-1-8 1075,0-16-1032,3 0-1,7-85 1,1 79-482,4-29 796,-6 42 78,1-50 1,-2 18-463,-1-3-289,-4 51-111,2 1 0,7-45 0,-7 58 13,0 1-1,0-13 1,-1 12-2,1 1-1,1-13 1,6-41 263,-3 42-189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1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61 16895,'0'0'207,"-43"40"-6147,42-39 5993,0 0 11,-33 23-720,33-23 1398,1-3-668,-1-10-58,3 6-42,4-5-130,-1 3 152,15-20-72,-19 27 284,1-1-124,0 0 1,-1 1-1,1-1 1,-1 0-1,1 0 1,-1 0-1,0 0 0,0 0 1,0 0-1,0 0 1,0 0-1,0 0 1,0-4-1,-1 5 10,0 0-25,0 0 0,-1 0 0,1 0 0,0 0 0,0 0 1,0 0-1,0 0 0,0 0 0,0 0 0,0 0 0,0 0 0,1 0 0,-1 0 1,0 0-1,0 0 0,1 0 0,-1 0 0,1 0 0,-1 0 0,1 0 1,-1 0-1,1 1 0,0-1 0,-1 0 0,1 0 0,1 0 0,-1-1-126,-2 3-1078,-23 4 1100,19-4-4,4 0-175,-9 17-3514,5-8 3131,-1-1 0,0 0 1,0 0-1,-10 11 0,16-19 544,-11 10-249,0 0 0,-14 11-1,-7 1 8082,33-24-7516,2-3-155,0 0 1,-1 1-1,1-1 1,2-7-1,7-10 582,6 8-96,-6 4-852,9-9 181,-18 16 98,-1 1 144,14-3 315,-15 3-430,1 1 0,0-1 0,0 0 1,0 1-1,0 0 0,0-1 1,0 1-1,0 0 0,4 0 1,3 1 58,-6-1-94,-1 0 0,1 0 0,0 1 0,-1-1 0,1 1 0,0-1 0,-1 1 0,1 0 0,-1 0 0,1 0 0,-1 0 0,1 1-1,-1-1 1,0 1 0,0-1 0,0 1 0,4 3 0,1 5 47,-1 0-1,0 1 1,0 0-1,-1 0 0,7 20 1,-8-19-45,27 52-223,-17-37-963,-6-12-4378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1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191 476 7807,'-2'0'704,"-30"-4"2102,29 3-2534,-3-5 459,6 5-692,-1 1 0,0-1 0,0 1 0,0-1 0,1 0 0,-1 1 0,0-1 0,1 0 0,-1 1 0,1-1 0,-1 0 0,1 0 0,-1-1 0,0-3 25,0-1 0,1 0 0,0 1 0,0-1 1,0 0-1,1 0 0,0 1 0,2-8 0,2-27 138,-5 33-98,1 1 0,0 0 0,2-9 1,-1 9 71,-1-1 0,0 1 1,0-10-1,1-5 407,0-1-1,8-33 0,-1 4-289,0 23-223,-7 25-78,-1 0 0,0 0 0,0-1 0,0 1 0,0-1 0,0 1 0,-1 0 1,0-1-1,0-6 0,-1 7-4,1 0 11,5-12-65,-1 4 13,-1 2 53,-2 2 24,-2 0 349,-1-1-319,-3 2-33,4 5 32,-1 1 1,0 0-64,0 0 0,-1 1 0,1-1 0,0 0 0,-1 1 0,1 0 0,0-1 0,0 1 0,-1 0 1,1 0-1,0 0 0,0 1 0,0-1 0,0 0 0,1 1 0,-1-1 0,0 1 0,0 0 0,1 0 1,-1-1-1,1 1 0,0 0 0,0 0 0,-1 0 0,1 0 0,-1 4 0,-6 7-45,8-12 56,-13 17-87,0-1 1,-26 25-1,-26 26-29,59-60 113,4-4-117,3-4 35,8-11-21,15-19-122,-11 13 69,1 0 1,0 1-1,1 0 1,1 1-1,1 1 1,27-19-1,-42 32 266,0 0 1,0 0-1,1 0 0,-1 0 0,0 0 0,0 1 1,5-2-1,-5 2-78,0 0 738,0 0-554,0 0-198,0 1 0,0-1 0,0 1 0,0-1 0,0 1 0,0 0 0,0-1 0,0 1 0,0 0 0,0 1 0,3 1 0,-2-1 1,-2 0 176,0-1-180,0 1 0,0-1 0,0 0 0,0 0 0,0 1 0,0-1 0,0 0 0,1 0 0,-1 0 0,0 0 0,3 1 0,0 1 13,-3-2-26,1 0 0,-1 0 1,0 0-1,0 0 1,1 0-1,-1 0 0,0 0 1,0 0-1,0 0 1,0 0-1,0 1 0,-1-1 1,2 3-1,0 1-9,38 58-2787,-26-47-2538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3 674 9311,'0'0'603,"-1"-2"-262,0-2-261,1 0-1,0 0 0,-1 0 1,1 0-1,1 0 0,-1 0 1,1 0-1,1-5 0,11-36 246,-3 15-172,-4 6 42,33-136 2394,-19 34-781,6-29-1669,-17 121-86,-6 25-42,-3 7 42,1 0 1,1-5-33,-2 6 160,-1-3-590,0 0-1,-1 0 1,0 1-1,1-1 1,-2 1-1,1 0 1,0-1-1,-4-3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3:1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10911,'0'0'2412,"2"-2"-2304,46-44 315,2 8 522,-31 28-359,-1 2-166,9-11-134,-25 18-146,12-5 110,-13 6-221,0-1 1,0 1 0,0 0 0,0-1-1,0 1 1,0 0 0,1 0 0,-1 0-1,0-1 1,0 1 0,0 1-1,0-1 1,1 0 0,-1 0 0,0 0-1,0 0 1,0 1 0,0-1 0,0 1-1,0-1 1,0 1 0,0-1 0,0 1-1,1 0 1,0 1-6,-1 0-1,1 0 1,-1 0-1,1 0 1,-1 0-1,0 0 0,0 0 1,0 1-1,0-1 1,0 0-1,0 5 1,1 9-12,0 0-1,-1-1 1,-1 1 0,-1 0 0,0 0 0,-4 15-1,3-15-56,-1 3-357,-2-1 0,0 0 0,-1-1-1,-9 20 1,9-23-859,-1 2-4003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135 483 14207,'28'-35'54,"-2"-2"-1,-2 0 0,-1-2 1,-2-1-1,30-79 0,2-46 475,-52 163-208,-1 2-290,0-1 0,0 1 1,0-1-1,1 0 0,-1 1 0,0-1 0,1 1 0,-1 0 0,0-1 0,1 1 0,-1-1 0,0 1 0,1-1 1,-1 1-1,1 0 0,-1-1 0,1 1 0,-1 0 0,1 0 0,0-1 0,1 1-23,-1 0 0,1 0 0,0 0 0,0 1 0,0-1-1,-1 1 1,1-1 0,0 1 0,-1-1 0,1 1 0,0 0 0,-1 0-1,1 0 1,-1 0 0,1 0 0,-1 0 0,0 0 0,1 1 0,-1-1-1,0 0 1,0 1 0,0-1 0,0 1 0,0-1 0,0 1 0,0 0-1,0 2 1,2 1-16,8 14-107,-2 1-1,-1-1 1,0 1-1,6 26 1,12 86 941,-10 3-893,-6 1 0,-13 229 0,-3-281 66,-26 139 1,22-179 165,-2 0 1,-2-1-1,-2 0 1,-37 71 0,42-95-177,-1-1 1,0 0 0,-1-1 0,-1-1 0,-1 0 0,0-1 0,-1 0 0,-1-1 0,0-1 0,-1-1 0,0 0 0,-1-2-1,0 0 1,-1-1 0,-35 12 0,41-16 13,11-4 4,0 1 1,-1-1-1,1 0 0,-1 0 0,0 0 0,1-1 1,-1 1-1,0-1 0,-5 0 0,8 0 16,0 0 0,0 0 0,1 0 0,-1 0 0,0-1 0,0 1 0,0 0 0,0 0 0,1-1 0,-1 1-1,0-1 1,0 1 0,1-1 0,-1 1 0,0-1 0,1 1 0,-1-1 0,0 0 0,1 1 0,-1-1 0,1 0 0,-1 1 0,1-1 0,0 0-1,-1 0 1,1 1 0,0-1 0,-1 0 0,1-1 0,-4-25 123,4 24-140,0-10 14,1-1 0,0 1-1,1 0 1,1-1 0,7-22 0,28-63 593,-33 88-537,26-62 171,3 1-1,70-107 0,30-36-703,-81 114 883,26-52 296,-13 40-1468,-29 53 260,-35 57 112,0-1 0,0 1 0,0-1 0,0 0 1,-1 0-1,0 1 0,0-1 0,0 0 1,0 0-1,-1 0 0,1-8 0,-3 1-4893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 9823,'0'0'1082,"-1"-1"-640,-12-6 4789,13 7-5152,0 0 0,0 1 0,1 9 2876,2 2-4206,3 12 1244,-2-12-17,-1 0 0,0 0 0,-1 1 0,-1 0 0,0-1-1,0 1 1,-2 13 0,-5 24 149,-12 163 246,17 62-143,1-275-222,0 2-20,0 0 0,0-1 0,1 1 0,-1 0 0,1-1 0,-1 1 0,1-1 0,-1 1 0,1-1 1,0 1-1,0-1 0,0 1 0,0-1 0,0 1 0,0-1 0,0 0 0,0 0 0,1 0 0,1 1 0,0 3 57,1-3-26,13 5 72,-13-6-88,0 1 0,-1-1-1,1 0 1,0 0 0,0 0 0,0-1-1,5 1 1,1-2-22,0 0 0,-1 0 1,14-4-1,-5 2 78,-17 3-54,26-14-63,-19 11 50,-5 2 10,0 0 0,-1-1 0,1 1 0,0-1 0,0 0 0,-1 0 0,1 0 0,-1 0-1,0 0 1,3-4 0,5-4 163,0-1 0,-1 0 0,11-20 0,-7 11-251,-6 10 58,0 0-1,-1 0 1,0-1-1,-1 0 1,7-19 0,-10 19 60,-2 8 2,1-1 0,0 0 1,0 1-1,0-1 0,0 1 0,1 0 0,1-5 1,2-3-36,-1 0 1,0 0-1,-1-1 1,-1 1-1,3-24 1,-2 17-74,1-9-199,6-60 249,-6 47 8,1 1 0,16-55 0,-19 87 19,-1 0-1,0 0 1,0 0 0,-1 0-1,0-10 1,0 0 11,0 4 91,0 0-86,-1 0 0,-4-22 1,5 33 113,0 5-59,37 159-142,-11-40 78,-19-93-48,-1 1-1,-2-1 0,1 37 1,-4-59-16,0-5 56,0 17-8,-2-9 5,1-7-68,0 0 1,-1-1-1,1 1 0,0 0 1,1 0-1,-1-1 0,0 1 1,1 0-1,-1 0 0,1-1 1,0 1-1,2 4 0,1 2-141,3 11-1649,0 1 0,5 29-1,-9-32-2650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8063,'-2'1'1931,"-2"1"-1534,1 0-1,-1 0 1,0 1-1,1-1 1,0 1-1,0 0 1,-1 0-1,2 0 1,-1 1-1,0-1 1,1 1-1,-3 3 1,0 3-115,1 0 0,0 0 0,-5 21 0,-5 30 36,-9 105 1,12 65 150,13-91-354,0-116-82,1 1-1,1-1 1,12 40 0,-13-53-32,0-3-10,0-1 0,0 0 0,0 0-1,0 0 1,1 0 0,7 8 0,-2-5-6,-8-10 15,0 1 0,1-1 0,-1 1 0,1-1 0,-1 1 0,0-1 0,1 0 0,-1 0 0,1 0 0,-1 0 0,1 0 0,-1 0 0,1 0 0,-1 0 0,0-1 0,1 1 0,-1 0 0,1-1 0,-1 1 0,0-1 0,1 0 0,-1 1 0,0-1 0,0 0 0,0 0 0,2-2 0,3-2 0,0 0 0,0 0 0,7-11 0,6-10-8,-2 0 0,0-1 0,-2-1 1,-1 0-1,11-32 0,43-157-63,-43 128 61,-10 41 18,1-5 15,17-90 0,-33 139 150,2-26 359,-2 17 1084,0 23-1569,1 0 0,1-1 0,3 14 0,2 7-50,1 21-10,34 263-230,-7 181 58,-26 1-22,-11-440 208,-2 0 0,-21 107-1,19-141-75,0 0 0,-1 0 0,-2 0 0,0-1 0,-1-1-1,-2 0 1,0 0 0,0-1 0,-31 34 0,20-30 59,-2 0 1,-1-2-1,0-1 1,-56 32 0,41-31-6,-1-1 1,-86 28-1,111-43 9,-1-1-1,1 0 0,-29 1 1,35-5 3,0 0 1,1 0 0,-1-1-1,1 0 1,0-1 0,-1-1-1,-12-4 1,20 7 16,1-1-1,-1 0 1,1-1 0,-1 1 0,1 0 0,0-1-1,0 1 1,-1-1 0,1 0 0,0 0-1,1 0 1,-1 0 0,0 0 0,0 0 0,1 0-1,-1-1 1,1 1 0,0 0 0,0-1 0,0 0-1,0 1 1,0-1 0,1 1 0,-1-1-1,1 0 1,-1 1 0,1-1 0,0 0 0,0 0-1,0 1 1,1-1 0,0-4 0,2-7 69,1 1 0,0 0 0,1-1 0,0 2 0,8-13 0,5-9 63,45-61 0,33-25-548,-50 64 462,242-266 894,-250 280-879,-26 28 46,0 0 1,1 1-1,23-18 1,-12 19 797,-22 11-679,0 0-100,17-7 68,4-1-123,37-22-1,-53 27-343,0-1-1,0 0 1,-1 0-1,0 0 1,0-1-1,0 0 1,-1 0-1,0 0 1,6-11-1,6-15-2435,-12 16-3438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57 5631,'-1'7'720,"0"1"0,1-1-1,0 1 1,1 0 0,-1-1-1,4 15 1,1 10 1448,-1-5-1441,14 50 1,-4-22-289,25 80 712,-21-80-834,-5-20 153,1 0-1,22 39 0,-30-62-365,1 0 0,-1-1-1,2 0 1,0-1 0,15 17-1,-20-24-95,0-1 0,1 1-1,-1-1 1,1 1-1,-1-1 1,1 0 0,0 0-1,0-1 1,0 1-1,0-1 1,0 0 0,0 0-1,0 0 1,1 0-1,-1-1 1,0 0 0,0 0-1,1 0 1,-1 0-1,0-1 1,7-1 0,1-1-7,0-2 0,0 1 1,0-1-1,-1-1 1,0 0-1,0-1 1,-1 0-1,14-12 0,72-75-15,-89 86 12,167-197 460,-152 172-708,-1-1-1,30-67 1,-42 83 245,44-118 102,-31 73 138,-21 61 745,0 5-894,2 25-30,0 0 0,-3 56 0,1 6-91,24 511 599,-22-19-437,-47-75-333,33-436 206,-30 98 0,29-132 0,-2 0 0,-1 0 0,-2-1 0,-24 38 0,34-64-18,0 0-1,0-1 1,-1 1 0,0-1-1,-1-1 1,0 1-1,0-2 1,-1 1 0,-11 7-1,14-12-27,1 0 1,0 0-1,-1 0 0,0-1 0,1 0 0,-1 0 1,0-1-1,0 0 0,0 0 0,0-1 0,0 1 1,0-1-1,0-1 0,0 0 0,0 0 0,-13-3 1,4-2 109,1 0 0,0-1 1,0 0-1,0-1 1,-21-16-1,14 7-21,1 0 0,-30-34-1,40 39-55,1-1 0,1-1 1,0 0-1,1 0 0,1-1 0,0 1 0,-6-21 0,4 5 189,1-1 0,-8-56 1,13 56-222,1 1 1,1-1 0,2 0 0,1 1 0,1-1-1,13-51 1,40-98 14,-40 140 31,1 0-1,32-51 1,-19 46 43,1 2 0,3 1 0,1 2 0,77-69 0,-49 57 368,4 2 0,105-61 0,-56 52-259,-97 51-147,1 0 0,0 2 1,0 0-1,24-3 0,-34 9 57,-8 0-55,0 0 0,0 0 0,0 0 0,1 0 0,-1 0 0,0-1 0,0 1 0,0-1 0,1 0 0,-1 0 0,2-1 0,-2 2-107,-11-5-3821,-3 2-2500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11903,'0'0'2200,"1"1"-1872,8 3-142,0 0-1,-1-1 1,1 0 0,12 2-1,-14-4-101,0 0 0,1 0 0,-1 0 0,0-1 0,0 0 0,0-1 0,10-1 0,-2 0 348,-2 0-212,-1 0 0,0-1 0,23-7 0,32-11 412,-23 6-457,-43 15-191,1 0 1,-1-1-1,0 1 1,1 0-1,-1 0 0,1 0 1,-1 0-1,1 0 1,-1 0-1,1 0 0,-1 1 1,1-1-1,2 2 1,-3-2-15,-1 0 8,1 1 1,-1-1-1,1 1 1,-1-1-1,1 1 1,-1-1-1,1 1 1,-1-1-1,1 1 1,-1-1-1,0 1 1,1 0-1,-1-1 1,0 1-1,0 0 1,1-1-1,-1 1 1,0 0-1,0-1 0,0 2 1,0 0-78,1 2-173,0-1-1,-1 1 0,1 0 0,-1 0 1,0 0-1,0 0 0,-1 0 1,1 0-1,-1 0 0,0 0 0,0 0 1,-2 5-1,-6 13-4854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2316 1 10335,'1'1'730,"32"35"3083,-22-26-3470,-1 1-1,-1 0 1,0 0 0,15 25-1,-12-9-241,0 0-1,-2 1 1,-2 0 0,11 58-1,3 119 320,-15-22 855,-3-60-705,-3-94-528,-1 0 1,-2-1-1,0 1 0,-2-1 1,-9 33-1,6-39-32,0 0-1,-2 0 1,0-1 0,-2 0-1,0 0 1,-25 33 0,15-28 128,-1-1 1,-2-1 0,0-1 0,-2-1-1,-56 37 1,-154 73 211,146-87-320,-491 231 300,309-154-403,20 6 67,23-11 333,40-18 185,-72 46-301,196-119-156,52-21-46,11-4 44,-3 2 27,3-2-37,3-2 209,139-97-2175,-129 91 1145,-1-1-1,0 0 1,0-1 0,16-18-1,-5 1-5445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9695,'23'1'820,"0"-1"0,0-1 0,38-6 0,68-22 216,-61 13-568,-39 10-152,142-35 1888,-88 23-248,-81 18-1780,0 0-76,20-5 146,-16 4-228,15-6 230,-17 5-236,0-1-1,-1 1 1,1-1-1,0 0 1,-1 0-1,0 0 1,1 0-1,3-7 1,2 0-225,-5 6-148,-1-1 0,1 1 0,-1-1 0,0 0 0,0 0 1,-1 0-1,1 0 0,-1 0 0,0-1 0,-1 1 0,2-8 0,0-5-5271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9439,'-22'17'7383,"21"-6"-6882,1-9-513,0-1 0,0 0 0,0 0 0,1 1 1,-1-1-1,0 0 0,1 0 0,-1 1 0,1-1 0,-1 0 0,1 0 0,0 0 0,-1 0 0,1 0 0,0 0 0,0 0 0,-1 0 0,2 1 0,17 12-15,-11-9 61,1-1 0,-1 0 0,1 0 0,0-1 1,0-1-1,1 1 0,14 1 0,70 2 352,-66-6 192,39 0 867,103-15 1,-161 14-1404,1-1 1,-1 0 0,18-8 0,18-5-24,-43 15 91,-9 10-1976,-26 32-2026,18-26-1936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9727,'0'0'1360,"2"1"-301,7 3-653,-1 0-1,1 0 1,0-1 0,0 0 0,1 0-1,-1-1 1,0-1 0,15 2 0,81-2 1102,-100-2-1487,107-9 1530,-78 5-846,-16 4-444,-16 1-317,17-5-163,-17 4 191,0 1 0,0-1 0,0 1 1,-1-1-1,1 0 0,0 0 0,0 0 1,0 0-1,-1 0 0,1 0 1,-1-1-1,1 1 0,-1 0 0,1-1 1,-1 1-1,0-1 0,0 0 1,1 1-1,0-4 0,0 0-582,0-1 1,0 0-1,-1 0 1,0 0-1,0-7 0,2-7-1129,0 8-3303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6783,'-62'3'3324,"-41"4"-278,94-6-2958,1 1 0,-1 1 1,1-1-1,0 2 0,0-1 1,1 1-1,-1 0 1,1 0-1,-9 8 0,-8 7 132,-26 28-1,29-27-96,0 1-55,2 1-1,0 1 1,2 0 0,0 1 0,-14 30 0,5-3-92,-30 88 0,40-92 210,1 0 0,3 0 0,2 1 0,-6 83 0,16-115-121,0 0-1,1 0 1,3 21-1,-3-33-57,0 1 1,0 0-1,1-1 0,-1 1 0,1-1 1,0 0-1,0 1 0,0-1 0,1 0 0,-1 0 1,1-1-1,0 1 0,0 0 0,0-1 0,7 5 1,-9-7-4,1 0 0,0 0 0,-1 0 0,1 0 0,0 0 0,0-1 0,0 1 0,0-1 0,0 1 0,0-1 0,0 0 0,0 0 0,0 0 0,0 0 0,3 0 0,-1-1-2,-1 0-1,1 0 1,-1 0 0,1 0 0,-1-1-1,0 0 1,0 1 0,4-4 0,3-3-6,0-1 0,0 0 0,14-17-1,-22 24 6,24-31-91,-1-1 0,-1-2 1,-2 0-1,-2-2 1,-1 0-1,23-68 1,53-252-592,-89 332 952,1-2 494,-2 0 0,4-56 0,-8 86-668,0 0-1,-1 0 0,1 1 0,0-1 1,0 0-1,0 0 0,3 4 1,0 2 60,9 21 170,-1 0-1,8 38 1,10 64-439,-21-87 172,3 15-55,20 87 30,-22-111-27,1 0 0,16 33 0,-2-22 39,4 4-46,-28-48-86,0-1 54,-1-1 0,1 1 0,0-1 0,-1 1 0,1-1 0,0 0 0,0 1 0,-1-1 0,1 0 0,0 1 0,0-1 0,-1 0 0,1 0 0,0 0 0,1 0 0,3-1-451,1-2 0,-1 1 0,-1 0 0,1-1 0,0 0 0,5-5 1,4-4-5269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12895,'35'-4'283,"18"-1"151,-1-3-1,69-19 1,-84 15-354,0-1 0,-1-2 0,49-27 0,-70 33-58,-1 0 0,0-1 0,-1-1 0,0 0-1,0-1 1,-1 0 0,-1-1 0,0-1 0,-1 1-1,12-20 1,-7 4-1028,-1 0-4028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11551,'8'494'4625,"-7"-284"-3938,1-115-178,21 145 0,-16-200-434,2 1 1,1-1-1,2-1 0,2 0 0,2-1 0,22 39 0,-15-41-434,-21-33 274,0 0 1,1 0-1,-1 0 1,1-1-1,0 1 1,0-1-1,0 1 1,4 1-1,-2-4-256,-1-3 221,0-1 1,-1 1-1,1 0 1,-1-1-1,1 0 0,-1 0 1,0 0-1,0 0 1,-1 0-1,1-1 1,-1 1-1,0-1 0,2-6 1,3-12-385,7-37-1,-9 33 144,7-25-1028,0 1-3197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8831,'0'0'2704,"0"2"-1636,1 10-17,14 111 4169,-7 65-4873,-12 205-453,30 0 1312,-25-389-986,1 15-1632,-4-16 443,-3-10 747,4 4 215,0 0 1,0 0-1,0 0 0,0 0 1,0-1-1,1 1 0,-1 0 1,1 0-1,0-1 1,0 1-1,0 0 0,1-1 1,-1 1-1,1 0 0,-1 0 1,1 0-1,0-1 0,0 1 1,1 0-1,-1 0 1,1 1-1,-1-1 0,1 0 1,0 0-1,4-4 0,1 0 51,0 0 0,0 0 0,0 1 0,1 0 0,0 0 0,1 1 0,11-6 0,-15 8-96,7-3 82,0 0 0,1 1 0,14-5 1,-20 9-13,0 0 1,0 0 0,0 0 0,0 1 0,0 0 0,0 0-1,0 1 1,0 0 0,11 2 0,-17-2 8,0-1 1,1 1-1,-1 0 0,0-1 1,0 1-1,1 0 0,-1 0 1,0-1-1,0 1 0,0 0 1,0 0-1,0 0 0,0 0 1,0 1-1,-1-1 0,1 0 1,0 0-1,0 0 1,-1 1-1,1-1 0,-1 0 1,0 1-1,1-1 0,-1 3 1,1 2 61,0 1 1,0-1 0,-2 12 0,1-16-69,-2 32 185,-3 1 0,0-1 1,-3 0-1,-11 33 0,-55 126 780,63-170-872,-1-1-1,-1 0 1,-1-1 0,-1-1-1,0 0 1,-2-1-1,0-1 1,-1 0 0,-36 26-1,44-38-120,6-8-13,4-4-52,0 1 14,0 0 0,1 1 0,-1-1 0,1 0-1,0 1 1,0-1 0,1 1 0,0-1-1,2-3 1,23-41-579,-15 29 363,58-95-3306,-42 73-2816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9823,'15'29'1400,"-1"1"0,-2 0-1,-1 1 1,10 46-1,12 130 1193,-31-193-2504,0-4-64,-1-8 60,-2-21-1127,2 0 0,0 0 0,7-33 0,-2 32-4619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1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11743,'0'0'2762,"2"2"-2156,18 13-200,0 1 0,-2 0 0,0 1 0,0 2 0,-2 0 0,-1 0 0,25 41 0,1 21 335,50 137 0,9 93 262,-69-206-562,17 33-1063,-47-136 821,-1-4-350,-5-162-2938,-1-6 657,32-414-2955,-21 539 7623,-13 60-834,-78 169 1902,53-109-3012,-131 309 312,133-309-46,10-22-221,6-14 132,-26 46 0,40-83-352,1 0-63,0-1-61,-1-1 1,1 0-1,0 0 1,0 1-1,0-1 1,0 0-1,0 0 1,0 1-1,0-1 1,0 0-1,0 1 1,0-1-1,0 0 1,0 0 0,0 1-1,0-1 1,1 0-1,-1 0 1,0 1-1,0-1 1,0 0-1,0 0 1,0 1-1,0-1 1,1 0-1,-1 0 1,0 1-1,0-1 1,0 0-1,1 0 1,-1 0 0,0 0-1,1 1 1,11-3-148,-5-1-402,0-1-1,0 1 1,0-1-1,12-9 1,-14 9-258,16-10-4982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43 11487,'-22'-8'736,"1"0"0,-2 1 0,1 2-1,-1 0 1,0 1 0,-33-1 0,44 5-637,0 0 0,0 1 0,1 1 0,-1 0 0,0 0 0,1 1 0,-1 1 0,1 0 0,0 0 0,0 1 0,1 0 0,-1 1 0,1 0 0,-13 11 0,4 1-55,0 0 0,1 2 0,1 0 0,0 0 0,-20 37 0,-56 120 205,74-138-238,1-2 45,2 1 0,-20 73 0,32-93-37,0 0 0,1 0-1,1 1 1,1 0 0,0-1-1,1 1 1,2-1 0,4 31-1,-4-43-24,-1-1-1,1 1 0,0-1 0,0 1 1,1-1-1,5 9 0,-7-12 0,0-1 0,0 0 0,0 0 0,0 1-1,0-1 1,0 0 0,0 0 0,1 0 0,-1 0 0,0 0-1,1-1 1,-1 1 0,0 0 0,1-1 0,-1 1-1,1-1 1,-1 1 0,1-1 0,-1 0 0,1 1 0,0-1-1,-1 0 1,1 0 0,-1 0 0,1 0 0,-1 0 0,1-1-1,-1 1 1,1 0 0,1-1 0,2-2 19,0 1 0,0-1 0,0 0 0,0-1 0,-1 1 0,0-1 0,1 1 1,-1-1-1,-1-1 0,1 1 0,3-6 0,6-8-130,14-29 0,-23 38 37,19-37-88,-2-2 0,-2-1 0,-2 0-1,-2-1 1,15-98 0,-27 112 500,-3 34 690,1 3-1007,0-1 0,0 1-1,0 0 1,-1-1 0,1 1-1,0 0 1,0 0 0,0 0-1,-1 0 1,1 0 0,0 1-1,1 0 15,5 7-14,0 1 0,-1 0 0,0 0 0,-1 0 0,0 1 0,-1 0 0,6 21 0,12 85 91,-15-68-90,-1-12 7,1-1-1,20 58 0,-22-82-15,0-1-1,0 1 0,1-2 1,0 1-1,1-1 0,1 1 1,-1-2-1,1 1 0,1-1 1,0-1-1,17 14 0,-22-19-5,15 9 0,-16-9 7,1-1-6,14 2-53,-15-4-25,-1 0 0,1 0 0,0 0 0,-1 0 0,1 0 0,0 0 0,0-1 0,-1 1 0,1-1 0,-1 0 0,1 0 0,-1 0 0,1 0-1,3-3 1,-3 2-246,0 0-1,-1-1 0,1 1 1,-1-1-1,1 0 1,-1 1-1,0-1 0,0 0 1,0-1-1,2-5 0,4-10-5092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 9279,'-217'101'7031,"169"-77"-6849,1 2 0,-84 64 0,70-40-153,-75 80 0,-129 138 616,253-256-555,8-8-59,0-1-1,0 2 1,1-1 0,-1 0 0,1 1-1,0-1 1,0 1 0,0 0 0,-3 8 0,6-11 499,2 2-241,-2-3-267,0-1-1,1 1 1,-1-1-1,0 1 1,0-1-1,0 1 1,0-1-1,0 1 1,1-1-1,-1 0 0,0 1 1,1-1-1,-1 1 1,0-1-1,0 0 1,1 1-1,-1-1 1,1 0-1,-1 1 1,0-1-1,1 1 1,6 1 66,0 1 1,0-1 0,0 0 0,0 0 0,0-1-1,1 0 1,-1 0 0,12-1 0,65-7-5,-33 2 135,231 2 398,-1 22-469,-55-2 664,-217-17-782,33 3 233,1-2 1,79-8-1,-111 6-275,-9 0-96,-15-5-200,5 4-231,0 0 0,0 0 0,0 1 0,-15-1 0,17 2-276,-17-1-6076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12799,'0'0'206,"3"0"-46,74-14 1101,-21 2-865,2 2 683,108-33-1,-162 42-1065,0-1 0,0 0-1,0-1 1,0 1 0,0-1-1,-1 0 1,0 1 0,1-2-1,-1 1 1,0 0 0,0-1-1,-1 1 1,1-1 0,-1 0-1,0 1 1,2-6 0,3-7-441,0-1 0,6-29 0,-7 25-340,1-9-4688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11487,'-11'99'897,"-21"236"1300,28 0-819,7-288-1254,11 52 1,-9-74-124,1-1 1,1 1 0,18 40 0,-21-59-11,-1 1 0,1-1-1,-1 0 1,2 0-1,-1-1 1,1 1 0,0-1-1,0 0 1,9 7 0,-12-11-64,-1 0 1,1 1 0,0-1 0,0 0 0,0-1 0,0 1 0,0 0-1,0 0 1,0-1 0,0 1 0,1-1 0,-1 0 0,0 0 0,0 0-1,0 0 1,1 0 0,-1 0 0,0 0 0,0-1 0,0 1 0,0-1-1,0 0 1,0 1 0,0-1 0,0 0 0,0 0 0,0 0 0,0-1-1,0 1 1,-1 0 0,1-1 0,0 1 0,-1-1 0,3-3 0,1-1-173,0-1 0,0 0 1,-1-1-1,0 1 0,5-16 1,-5 14-315,10-26-3652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14719,'7'47'146,"-2"-1"1,-2 1-1,-4 75 0,-28 139 68,21-200-151,7-53-65,-44 294 213,28-214-17,-40 121 0,49-188-151,0-1-1,-17 29 1,17-37 0,-1-5-33,8-6-6,0-1-1,0 1 0,0-1 0,0 0 1,0 1-1,0-1 0,-1 0 1,1 0-1,0 0 0,0 0 0,0 0 1,0 0-1,0 0 0,0 0 0,0 0 1,-1-1-1,1 1 0,0 0 1,0-1-1,0 1 0,0-1 0,0 1 1,0-1-1,0 0 0,0 1 1,1-1-1,-1 0 0,0 0 0,0 1 1,0-1-1,1 0 0,-1 0 1,1 0-1,-1 0 0,0 0 0,1 0 1,0 0-1,-1-2 0,-2-3 19,1 0-1,0 0 0,1 0 1,-1-1-1,0-7 0,2 5-18,0 1-1,1-1 0,0 0 1,0 1-1,1-1 1,0 1-1,0 0 0,1-1 1,0 1-1,0 0 1,5-7-1,6-9-13,0 2 1,22-27 0,-27 38-37,1 0-1,0 0 1,1 1 0,0 1 0,1 0 0,0 0 0,1 1 0,-1 1 0,27-11 0,-20 11 96,-1 1 1,1 0-1,1 2 0,-1 0 1,0 1-1,37 0 0,-55 3-26,0 0-1,1 0 1,-1 1-1,0-1 1,0 0-1,0 0 1,1 1-1,-1-1 1,0 1 0,0-1-1,0 1 1,0-1-1,0 1 1,0 0-1,0-1 1,0 1-1,0 0 1,0 0-1,0 0 1,0 0-1,-1 0 1,1 0-1,0 0 1,-1 0-1,1 0 1,-1 0 0,1 0-1,-1 0 1,1 0-1,-1 0 1,0 1-1,1-1 1,-1 0-1,0 2 1,0 2-14,0-1 0,0 1 0,0 0 0,0-1 0,-1 1 0,0-1 0,-2 8 1,-4 8 64,-2-1 0,0 1 1,-1-2-1,-1 0 1,-15 20-1,-6 2 481,-37 36 0,-16 3 777,-8 5-130,92-83-1371,2-3-1425,-1 1 1541,1 0-1,0 0 1,-1 0 0,1 0 0,0 1 0,-1-1 0,1 0 0,0 0 0,1-1 0,3-2-99,48-66-2792,-29 39-2922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0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11 201 11871,'1'-1'1178,"4"-2"-888,0 0 1,1 0 0,-1 1-1,0-1 1,1 1 0,-1 0 0,1 1-1,0 0 1,0 0 0,0 0-1,9 0 1,-6 1-139,0 1 0,0 0 1,-1 1-1,1 0 0,0 0 0,-1 0 0,10 5 1,-1 2-80,1 0 0,-2 1 1,1 0-1,-2 2 1,1 0-1,21 22 1,0 5-21,-2 3 0,-1 1 1,38 65-1,18 69 45,-58-107-79,59 109 312,-89-174-296,1 1 192,-2-10-62,0-4-233,10-85-167,28-201-2880,-39 292 3089,77-416-4280,-66 372 3743,13-45 628,-24 88 377,-1 4-392,0-1-1,0 0 1,0 1-1,0-1 1,0 1-1,0 0 1,0-1-1,0 1 0,0 0 1,0 0-1,-1 1 1,-1 0 54,-14 12 229,1 0 1,1 1 0,0 1 0,1 1-1,-16 23 1,-53 98 824,62-101-985,-327 509 1926,254-404-1176,-78 158 0,151-254-909,20-44 104,6-13-1251,0-1-133,2 1 0,15-22 0,4-7-2044,-18 25-861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5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9407,'2'-10'91,"1"-1"0,-1 1 0,2-1 0,-1 1 0,2 0 0,5-11 0,-1 2 304,-3 7-332,0 0 0,0 0 0,1 1 0,1 0-1,0 0 1,0 1 0,1 0 0,0 0 0,1 1-1,0 0 1,1 1 0,0 0 0,0 1 0,0 0-1,1 0 1,0 1 0,0 1 0,15-4 0,3 0 129,135-33 1102,-152 40-1251,1-2 1,-2 1-1,1-2 0,21-10 0,-18 6-43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5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386 183 17279,'53'-2'-82,"-44"2"-725,-13-4-1668,2 3 1897,0 1 407,-1-2 0,1 1 0,-1 0-1,1 0 1,0-1 0,0 1 0,-1-1 0,1 0 0,-2-2 0,0 1-62,0-1 26,-1 1 1,0 0-1,0 0 1,0 0-1,0 1 1,-1-1 0,1 1-1,-1 0 1,1 1-1,-8-2 1,-6 1-805,-35 0-1,42 3 883,0-1-1,-1-1 0,1 0 1,0 0-1,-1-1 0,-14-5 0,21 4 130,-1 1 33,1 0 0,-1-1 0,1 1 0,0-1 0,0-1 0,0 1 0,0-1 0,1 0 0,-9-8 0,-10-11 669,17 15-193,1 1-1,-1 0 0,-10-7 1,16 13 515,0-1-490,-10-6 2077,11 8-2526,0 0 1,0 0-1,-1 0 1,1 0 0,0 0-1,0 0 1,-1 0 0,1 0-1,0 0 1,0 0 0,-1 0-1,1 0 1,0 0 0,0 0-1,-1 0 1,1 0-1,0 0 1,0 0 0,0 0-1,-1 1 1,1-1 0,0 0-1,0 0 1,0 0 0,-1 0-1,1 1 1,0-1-1,0 0 1,0 0 0,-2 4 92,1-1 1,0 0 0,0 0 0,0 1-1,0-1 1,0 4 0,-2 16-77,2 1 0,0-1 0,4 34 0,-1 16-309,-8 22 225,1 24-436,5-96 560,1-1 1,1 1-1,7 26 1,-8-41-83,2 0 0,-1 0 1,1-1-1,1 1 1,-1-1-1,8 12 1,-9-16-268,1 1-1,-1-1 1,1 0 0,0 0 0,0 0 0,0-1 0,0 1 0,0-1-1,1 0 1,-1 1 0,1-2 0,-1 1 0,1 0 0,7 1 0,-11-3 135,1 0 0,0 0 0,0 0 0,0 0 1,-1 0-1,1 0 0,0 0 0,0 0 0,-1-1 1,1 1-1,0 0 0,0-1 0,-1 1 0,1-1 1,0 1-1,-1-1 0,1 1 0,-1-1 1,2 0-1,0 0-504,13-11-4162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12895,'3'0'795,"110"-17"2908,1 1-2503,317-34 2635,-220 16-2857,-126 21-524,-60 9-579,-21 5 6,-2 1-3,0-2-346,-3 4-665,-2 1 696,1 1 1,-1 0 0,0-1 0,0 0-1,-1 1 1,1-1 0,-1 0 0,0-1-1,0 1 1,-8 5 0,-17 14-5939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16511,'23'1'211,"0"-2"1,-1 0-1,1-2 0,34-8 0,85-32 2021,-126 38-2081,24-8 261,-2-2 0,0-2 0,-1-1 0,0-2 0,-2-1 0,49-38 0,4-5-680,10-6-602,-52 32-1394,2 2 0,91-51-1,-103 67-3319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9855,'-10'1'123,"-1"0"-1,1 0 1,0 0-1,0 1 1,-1 1-1,2 0 1,-1 0-1,0 1 1,0 0-1,1 1 1,-17 11-1,15-8 60,1 0-1,0 1 1,0 1 0,1 0-1,0 0 1,0 0-1,1 1 1,-11 21-1,7-8 29,1 1 0,-10 34 0,-11 56 179,22-75-244,-6 38 227,3 1-1,-3 98 1,13-86 29,13 152-1,-8-223-357,1-1-1,6 22 0,-7-32 19,1 0-1,1-1 0,0 1 1,0-1-1,0 1 0,8 9 1,-12-18-50,1 1 1,-1 0-1,1-1 1,0 1-1,0 0 1,-1-1-1,1 1 1,0-1-1,0 1 1,0-1-1,-1 0 1,1 1-1,0-1 1,0 0-1,0 0 1,0 1-1,0-1 1,0 0-1,0 0 1,0 0 0,-1 0-1,1 0 1,0 0-1,0 0 1,0 0-1,0-1 1,0 1-1,0 0 1,0-1-1,0 1 1,-1 0-1,1-1 1,0 1-1,0-1 1,0 1-1,-1-1 1,1 0-1,1-1 1,2-1 43,0-1 0,0 0 0,0 0-1,-1 0 1,4-6 0,18-33-55,-3-1 0,27-72 0,-36 81 0,204-546-204,-148 359 1575,-59 198-1187,-8 20 102,0 1 1,0-1-1,0 0 0,-1-1 1,0 1-1,0 0 0,1-6 1,8 76 644,2 14-584,-9-37-230,11 49 1,2 18-80,-5-24-23,-5-28 6,-4-36 9,7 37-1,3-15 41,9 42 57,-14-52-63,16 48 0,-23-80-61,1-1-1,-1 1 0,1-1 0,0 1 1,-1-1-1,1 1 0,0-1 0,0 1 1,0-1-1,0 0 0,0 1 0,0-1 0,0 0 1,1 0-1,-1 0 0,0 0 0,1 0 1,-1 0-1,0 0 0,1-1 0,-1 1 1,3 0-1,-2-1-14,0 0 0,-1 0-1,1 0 1,0 0 0,-1 0 0,1-1 0,0 1 0,-1-1-1,1 1 1,-1-1 0,1 1 0,-1-1 0,1 0 0,-1 0 0,1 0-1,-1 0 1,0 0 0,1 0 0,-1 0 0,0-1 0,0 1 0,1-2-1,12-14-1067,14-27-1,-4 4-6351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11135,'18'6'686,"0"-1"-1,0 0 1,1-2-1,0 0 1,35 1-1,94-13 4777,-113 6-5101,-30 2-235,11 0 175,-1-1 0,24-6 1,-34 7-296,0-1 1,0 0 0,0 0 0,-1 0 0,1-1 0,-1 0 0,0 1 0,0-2 0,0 1-1,0 0 1,6-8 0,6-10-523,-2-1-1,0 0 0,13-31 1,-22 42-214,15-29-6306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49 145 8927,'-49'-1'9088,"62"-4"-8396,12-3-232,12-5 93,1 1 0,60-9 0,-88 19-453,233-37 1836,-209 33-1808,-12 3-72,21-6 1,-15 2-57,-3 0-103,-22 6 6,-8-1-2751,3 0 2451,-1 1 0,0 0-1,0 0 1,1 0 0,-1 0-1,0 0 1,0 1 0,0-1-1,0 1 1,-4 0 0,-22 2-5481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13407,'-11'129'800,"-9"64"1240,-20 54 36,-29 201-328,23 1-1385,42-338-506,22 217 1,-17-319-517,1 1 1,0-1-1,0 0 1,7 18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9951,'13'50'809,"-2"0"-1,6 66 0,-3 103 2554,-11-158-3053,1 107 287,-35 319 0,-156 626-817,172-1044-567,-4 0 0,-33 83 0,43-128-305,8-23 513,-2-14-1174,2 0 1544,0-1 0,1 0 0,0 0 0,3-15 0,13-58 37,-11 61 184,7-30 154,3 0-1,31-75 1,-29 90 128,2 1 0,2 1 0,42-59 0,-43 72 86,2 0 0,1 2 1,1 1-1,2 0 0,47-32 1,-60 48-140,-1 0 1,1 0-1,1 1 1,-1 1 0,1 0-1,0 1 1,1 0 0,-1 2-1,0-1 1,1 2-1,-1 0 1,1 0 0,0 2-1,-1-1 1,1 2 0,20 4-1,-29-4-133,-1 0 0,1 0 0,-1 0 0,0 1 0,1-1 1,-1 1-1,0 1 0,-1-1 0,1 1 0,-1-1 0,1 1 0,-1 1 0,0-1 0,-1 0 0,1 1 0,-1 0 0,0 0 0,0 0 0,3 7 0,-3-3-4,0 0-1,-1-1 0,0 1 0,0 0 0,-1 0 1,0 0-1,0 0 0,-1 0 0,-1 0 1,1 0-1,-5 17 0,-6 20 187,-32 80 0,-30 41 102,62-144-332,-57 111-33,52-108-55,0-1 0,-40 45 0,48-61-65,-1-1 0,0 0 0,-1 0 0,1-1 1,-2 0-1,1-1 0,-1 0 0,1-1 0,-21 7 0,30-11 52,0-2-1,0 1 0,0 0 1,-1 0-1,1 0 1,0 0-1,0-1 0,0 1 1,0 0-1,0-1 1,0 1-1,0-1 1,0 1-1,0-1 0,-1-1 1,-12-10-326,12 9 277,0 0 0,0 1 0,1-1 0,-1 0-1,1-1 1,0 1 0,0 0 0,0 0 0,0 0 0,0-1 0,1 1 0,-1-7 0,0 0-178,2 0 0,-1 0 0,3-12 0,9-52-2132,-7 35-3357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16895,'-2'33'841,"-1"0"1,-2 0-1,-17 56 0,-2 17-355,24-104-577,-1-13-2821,1-7 1896,2 1-1,0-1 0,1 1 1,9-33-1,-7 32 76,4-15-3395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5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12863,'0'0'0,"4"-12"-256,-1-2-56,0 0-8,0-1 0,0-2 160,0-2 32,0-3 8,0-2 0,0-3-336,1-2-72,0-3-16,2-1-3352</inkml:trace>
  <inkml:trace contextRef="#ctx0" brushRef="#br0" timeOffset="1">180 1 8447,'0'0'2370,"-1"2"-1889,-6 28 1076,7-27-1759,8 10-3036,-6-11 3031,-2-2 122,1 0 0,0 1 0,-1-1 0,1 0-1,-1 1 1,1-1 0,-1 1 0,1-1 0,-1 1 0,1 0 0,-1-1-1,0 1 1,1-1 0,-1 1 0,0 0 0,1 0 0,-1 0 58,1 0-1,0 0 1,-1 0 0,1 1 0,-1-1 0,0 0 0,1 0-1,-1 0 1,0 0 0,0 0 0,1 1 0,-1-1-1,0 0 1,0 0 0,-1 2 0,1 1-314,0 8-2173</inkml:trace>
  <inkml:trace contextRef="#ctx0" brushRef="#br0" timeOffset="2">58 522 11679,'0'0'0,"-3"14"0,-3-1 88,-1-1 128</inkml:trace>
  <inkml:trace contextRef="#ctx0" brushRef="#br0" timeOffset="3">105 654 8319,'-7'21'0,"2"-7"0,1 1 0,-1-1 152,-1 0 32,2-1 8,-3-1 0,1 1 96,-3-1 32,0-3 0,2-1 160,-4-1-232</inkml:trace>
  <inkml:trace contextRef="#ctx0" brushRef="#br0" timeOffset="4">69 710 5759,'0'0'8392,"0"-12"-7912,0-1-480,0-6-72,3-4-24,2-4-5704</inkml:trace>
  <inkml:trace contextRef="#ctx0" brushRef="#br0" timeOffset="5">779 671 10751,'0'0'608,"-14"1"1664,3-2-2080,1-2-120</inkml:trace>
  <inkml:trace contextRef="#ctx0" brushRef="#br0" timeOffset="6">615 1093 8735,'0'0'0,"7"-7"0,-2-4 0,-4-3 72,2-2 40,-1-6 8,2-2 0,3-3 0</inkml:trace>
  <inkml:trace contextRef="#ctx0" brushRef="#br0" timeOffset="7">805 355 10879,'0'0'480,"-13"0"104,3-2 632,-2-1-920,1-1-56,3-1-16,1-3 0,1 1-592,3-4-632,4 1-4168</inkml:trace>
  <inkml:trace contextRef="#ctx0" brushRef="#br0" timeOffset="8">678 283 10207,'0'0'1568,"7"-13"-1496,0-1-8,1 0-4824</inkml:trace>
  <inkml:trace contextRef="#ctx0" brushRef="#br0" timeOffset="9">834 77 6015,'0'0'1408</inkml:trace>
  <inkml:trace contextRef="#ctx0" brushRef="#br0" timeOffset="10">618 830 8927,'0'0'0,"-2"13"0,1 0 0,-1-1 400,-1-1 80,2 1 24,-1 2 0,1-2-504,-4 0 0,-3-3-4352</inkml:trace>
  <inkml:trace contextRef="#ctx0" brushRef="#br0" timeOffset="11">508 1212 13535,'0'0'0,"9"-8"0,0-2 72,1-2-5512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3490 3652 9311,'6'22'0,"-4"-8"0,-4 0 0,2-1 1120,3 0 232,1-1 48,-1 0 8,0 0-824,6 2-424,0-5-16,1 0-528,1 0-112,1 0-16,0-3-5184</inkml:trace>
  <inkml:trace contextRef="#ctx0" brushRef="#br0" timeOffset="1">3703 3553 11967,'0'0'0,"-10"3"-120,-6-6-160,0 0-4360</inkml:trace>
  <inkml:trace contextRef="#ctx0" brushRef="#br0" timeOffset="2">3411 3148 12895,'0'0'0,"-4"-13"-272,-4-1-4784</inkml:trace>
  <inkml:trace contextRef="#ctx0" brushRef="#br0" timeOffset="3">3457 3744 13119,'0'20'0,"0"-8"0,-2 0 1288,-11-16-7240</inkml:trace>
  <inkml:trace contextRef="#ctx0" brushRef="#br0" timeOffset="4">3448 3275 9471,'0'0'0,"6"10"0,1 4 216,1 0 40,-2-4 352,6-13-4808</inkml:trace>
  <inkml:trace contextRef="#ctx0" brushRef="#br0" timeOffset="5">3817 2688 11295,'0'0'0,"6"12"1616,3-3 216,0 3-1728,-2-1-104,0 0-232</inkml:trace>
  <inkml:trace contextRef="#ctx0" brushRef="#br0" timeOffset="6">3962 2413 12863,'62'46'1503,"-61"-45"-1406,1 0-17,0 1-88,0-1-1,0 0 0,0 1 0,0-1 1,0 0-1,0 0 0,0 0 1,0-1-1,0 1 0,0-1 0,0 1 1,0-1-1,5 1 0,-4-2-150,-1 1 0,1-1 0,0 1-1,-1-1 1,1 0 0,-1 0 0,1 0-1,-1 0 1,0-1 0,1 1 0,-1 0 0,3-4-1,6-4-4336</inkml:trace>
  <inkml:trace contextRef="#ctx0" brushRef="#br0" timeOffset="7">4247 2428 9919,'0'0'0,"-3"12"0,3 2 160,0 0 32,2-1 0,-1 1 8,2 0-120,-1-1-80,2 1 96,4 0-96,-3-2 0,-1 1-240,4-2-4016</inkml:trace>
  <inkml:trace contextRef="#ctx0" brushRef="#br0" timeOffset="8">4609 2895 8415,'0'0'0,"9"15"0,-1-1 0,-1-1 0,1-1 0,0 2 0,-2 0-80,0-4 80,1-1-64</inkml:trace>
  <inkml:trace contextRef="#ctx0" brushRef="#br0" timeOffset="9">4489 2867 13311,'0'0'0,"0"12"3304,-11-13-3240</inkml:trace>
  <inkml:trace contextRef="#ctx0" brushRef="#br0" timeOffset="10">4456 2077 10239,'0'0'0,"0"15"712,0 2 152,0-3 920,-2 2-1400,-1 1 472</inkml:trace>
  <inkml:trace contextRef="#ctx0" brushRef="#br0" timeOffset="11">4623 1937 9407,'0'0'0,"3"12"472,1 2 96,1-2 16,-1 0 8,3-1-368,0 0-128,2-2-96</inkml:trace>
  <inkml:trace contextRef="#ctx0" brushRef="#br0" timeOffset="12">4887 1816 15871,'0'0'0</inkml:trace>
  <inkml:trace contextRef="#ctx0" brushRef="#br0" timeOffset="13">4998 1233 8191,'14'87'2140,"-14"-59"-1222,0-21-838,0-1-1,0 1 1,0 0-1,1-1 1,0 1-1,2 7 1</inkml:trace>
  <inkml:trace contextRef="#ctx0" brushRef="#br0" timeOffset="14">5270 1094 12223,'0'0'0,"9"7"1152,0-1 360,4-1-1200,-1-11-760,-3-3-104,-1-2-24,-2-1-4936</inkml:trace>
  <inkml:trace contextRef="#ctx0" brushRef="#br0" timeOffset="15">5492 753 9311,'0'0'5499,"5"-3"-7865,-3 2 2287,0 0 1,0-1-1,0 0 1,0 1-1,0-1 1,-1 0-1,1 0 1,0 0-1,-1-1 1,0 1-1,3-4 1,-1-2-211,0 0-1,2-13 1,5-13-959,-3 17-2171</inkml:trace>
  <inkml:trace contextRef="#ctx0" brushRef="#br0" timeOffset="16">5591 466 9567,'0'0'1320,"-3"-12"-688,1 1-544,1-1-16,-1-3-4744</inkml:trace>
  <inkml:trace contextRef="#ctx0" brushRef="#br0" timeOffset="17">5766 215 10239,'0'0'2480</inkml:trace>
  <inkml:trace contextRef="#ctx0" brushRef="#br0" timeOffset="18">6096 98 2111,'32'-8'208,"-19"5"438,-8 2 154,1-1-1,0 1 1,-1 0-1,1 0 1,0 1-1,0 0 1,0 0 0,0 0-1,5 1 1,-8 0 489,12 0-1778,0-2-3681</inkml:trace>
  <inkml:trace contextRef="#ctx0" brushRef="#br0" timeOffset="19">6583 451 10527,'2'4'33,"0"0"0,-1 1 0,1-1 0,-1 1 0,-1-1 0,1 1 0,-1 0 0,1 5 0,2 34 70,1-21-3005,-4-21 2686</inkml:trace>
  <inkml:trace contextRef="#ctx0" brushRef="#br0" timeOffset="20">6454 283 4607,'-41'-90'-80,"-42"-102"2630,84 193-1586,8 13-325,12 25 0,-13-23-231,0 0 0,1-1 0,21 27 0,-22-33-408,-1-2-34,-5-5-137,-4-3-872,-7-6-2461</inkml:trace>
  <inkml:trace contextRef="#ctx0" brushRef="#br0" timeOffset="21">5600 326 2559,'-5'7'965,"0"1"0,-1-2 0,1 1 0,-1 0 0,-1-1-1,1 0 1,-1-1 0,0 0 0,-1 0 0,-15 8 0,21-12 529,1 0-1340,1-1-159,0 0 1,-1 0-1,1 0 0,0 0 1,0 0-1,0 0 1,0 1-1,-1-1 1,1 0-1,0 0 1,0 0-1,0 0 1,0 0-1,0 0 1,-1 1-1,1-1 1,0 0-1,0 0 1,0 0-1,0 0 0,0 1 1,0-1-1,0 0 1,0 0-1,0 0 1,0 0-1,0 1 1,0-1-1,-1 0 1,1 0-1,0 0 1,0 1-1,1-1 1,-1 0-1,0 0 1,0 0-1,0 0 0,0 1 1,0-1-1,0 0 1,0 0-1,0 0 1,0 0-1,0 1 1,0-1-1,0 0 1,1 0-1,-1 0 1,0 0-1,13 6-698,22-1-913,-17-5 880,0-1-1,0-1 0,0 0 1,17-6-1,-12 3 344,38-3 0,-47 7-2414</inkml:trace>
  <inkml:trace contextRef="#ctx0" brushRef="#br0" timeOffset="22">5519 840 11999,'-16'16'0,"5"0"0,-3 3 0,1 0 0,-1-3 0,-6 3-80,-5-1-4696</inkml:trace>
  <inkml:trace contextRef="#ctx0" brushRef="#br0" timeOffset="23">4825 1505 10527,'-11'13'0,"4"-6"0,-4-1-4216</inkml:trace>
  <inkml:trace contextRef="#ctx0" brushRef="#br0" timeOffset="24">4369 2118 7167,'-17'27'0,"-1"-11"0,-9-4 0,-5 3 1216,-5 6 256,-1-4 40,0-6-5912</inkml:trace>
  <inkml:trace contextRef="#ctx0" brushRef="#br0" timeOffset="25">3727 2734 14559,'-15'13'0,"6"-4"0,-1 0 0,-3 4 0,0-1-96,-6-2 96,-5-2-5824</inkml:trace>
  <inkml:trace contextRef="#ctx0" brushRef="#br0" timeOffset="26">3235 3097 11775,'0'0'0,"-11"10"0,2 0 0,0-1 128,-2-3 184</inkml:trace>
  <inkml:trace contextRef="#ctx0" brushRef="#br0" timeOffset="27">2764 3460 13503,'-23'12'0,"6"-6"0,-4-1 0,-2-1-120,-4-1-16,1 2-8,2 0-5112</inkml:trace>
  <inkml:trace contextRef="#ctx0" brushRef="#br0" timeOffset="28">2077 3802 7807,'-20'14'0,"8"-5"0,-3-2 0,1 1 560,-1-3 112,1-2 32,-1-3 0,-2-5-592,-1-6-112,3-4 0,3-5 0</inkml:trace>
  <inkml:trace contextRef="#ctx0" brushRef="#br0" timeOffset="29">1428 3688 9599,'-106'76'1468,"51"-41"-904,0-3 0,-106 44 0,156-74-603,-16 6-375,-1 0 0,1-2 0,-1 0 0,-27 2 0,11-7-3485</inkml:trace>
  <inkml:trace contextRef="#ctx0" brushRef="#br0" timeOffset="30">347 4022 14559,'0'0'0,"-8"-12"0,2 0 88,0-2 16,-1 2 8,-5 0 0,1-2-480,2-2-96,0-1-16,-2-1-5040</inkml:trace>
  <inkml:trace contextRef="#ctx0" brushRef="#br0" timeOffset="31">181 3852 7295,'-5'3'104,"-1"-1"0,1 0-1,-1 0 1,0 0 0,0-1 0,0 0-1,0 0 1,0-1 0,0 0-1,0 0 1,0 0 0,0 0-1,0-1 1,0 0 0,0-1 0,0 1-1,1-1 1,-1 0 0,0 0-1,1-1 1,-1 0 0,1 0-1,0 0 1,0 0 0,0-1 0,1 0-1,-1 0 1,1 0 0,0-1-1,-4-4 1,1-4-3847</inkml:trace>
  <inkml:trace contextRef="#ctx0" brushRef="#br0" timeOffset="32">55 3700 9471,'0'0'0,"9"9"328,-1 0 488,0 1-296,-1 2-448,-1 0 176,-3 0 264</inkml:trace>
  <inkml:trace contextRef="#ctx0" brushRef="#br0" timeOffset="33">759 3989 12159,'29'8'0,"-11"-5"0,0-3 0,4 0-96,0 0-8,3 0-8,1 1 0,-1 1-208,-2-1-32,2-1-16,0-1 0,0-2-112,-4-5-32,0 2 0,2 1-3072</inkml:trace>
  <inkml:trace contextRef="#ctx0" brushRef="#br0" timeOffset="34">2101 4019 14975,'15'-12'0,"-6"5"0,-1-4-5992</inkml:trace>
  <inkml:trace contextRef="#ctx0" brushRef="#br0" timeOffset="35">2601 4349 13951,'0'0'0,"-7"-9"-5584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10623,'0'0'2026,"2"-1"-1501,16-8-120,1 1 1,0 1-1,31-7 0,-2 1-314,15-10 320,-1-2 1,82-47 0,-109 55-271,68-25 1,41-2-124,-137 42 53,-2 1-149,-1 0 1,0-1 0,0 1 0,-1-1 0,1 0 0,0 0 0,-1-1 0,1 1 0,-1-1-1,5-4 1,-6 5-63,-1 0-1,1 0 0,-1 0 0,0 0 0,1 0 0,-1 0 1,0 0-1,0-1 0,-1 1 0,1 0 0,0-1 1,-1 1-1,0 0 0,1-1 0,-1 1 0,0-1 1,0 1-1,0 0 0,-1-1 0,1-2 0,-5-11-4531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10111,'-43'156'2363,"-53"233"346,81-303-1725,-6 158 0,21-222-925,5 41 1,-4-55-83,1-1 1,0 0 0,0 0-1,0 0 1,1 0-1,0 0 1,0 0 0,1-1-1,5 8 1,-8-12-14,0-1 0,0 0 0,1 0 1,-1 0-1,1 1 0,-1-1 0,1 0 0,-1-1 0,1 1 1,0 0-1,-1 0 0,1-1 0,0 1 0,-1-1 0,1 1 1,0-1-1,3 0 0,-1 0-272,-1 0 1,1 0-1,0 0 1,0-1-1,-1 0 1,1 0-1,6-2 1,8-5-4811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12255,'0'28'452,"1"-1"0,1 1 0,7 32 0,2 27-57,-9 258 144,2 36 533,-3-369-942,1 27 442,-2-37-610,7-16-1477,-6 12 1506,10-22-42,1-1 0,1 2 1,1 0-1,21-25 0,-30 42 51,1 0-1,0 0 1,0 1-1,0-1 1,1 2-1,0-1 1,13-6-1,-14 8-2,0 1 0,-1 0 1,1 1-1,0-1 0,0 1 0,1 0 0,-1 1 0,0 0 0,0 0 0,0 0 0,11 2 1,-13-2 18,1 1 1,-1 0-1,1 0 1,-1 0-1,0 0 1,0 1-1,0 0 1,0 0-1,0 0 1,0 0-1,0 1 1,0-1-1,-1 1 1,0 0-1,1 0 1,-1 0 0,0 1-1,0-1 1,-1 1-1,1-1 1,-1 1-1,0 0 1,0 0-1,0 0 1,0 0-1,-1 1 1,0-1-1,0 0 1,0 1-1,0-1 1,0 0-1,-1 6 1,0 3 96,-1 1 1,0 0 0,-1-1-1,-1 0 1,0 1-1,-1-1 1,0-1-1,-1 1 1,-10 19-1,4-12 148,0-1-1,-1 0 0,-1-1 1,-1-1-1,-17 18 0,19-25-147,1 0 0,-1-1 0,0 0 0,-1-1 0,0-1 0,-1 0 0,-19 8 0,-11 0 293,-49 11-1,10-4-53,76-19-428,5-2 66,0 0 0,1-1 0,-1 1 0,0-1 0,0 1 0,0-1 0,0 0 0,0 1 0,1-1 1,-1 0-1,0 0 0,0-1 0,0 1 0,0 0 0,-2-1 0,-6-3 10,9 4-17,1-1 1,-1 0-1,0 0 0,1 0 1,-1 0-1,0 0 0,1 0 0,-1 0 1,1 0-1,0 0 0,-1-1 1,1 1-1,0 0 0,0 0 0,0 0 1,0 0-1,0 0 0,0-1 0,0 1 1,0 0-1,0 0 0,0 0 1,0 0-1,1 0 0,-1-1 0,1 1 1,0-1-1,15-32-711,-14 32 675,70-110-3898,-48 80-1505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9055,'13'6'696,"3"2"381,0 1 0,20 13 0,-31-18-890,0 1-1,0-1 1,0 0 0,-1 1-1,0 0 1,0 0 0,0 1-1,-1-1 1,0 1 0,4 7-1,-4-4-28,0 0 0,0 0 0,0 0-1,-2 0 1,1 1 0,-1-1 0,0 1-1,-1-1 1,-1 19 0,-2-12-128,0-1 1,0 0 0,-1-1-1,-1 1 1,-10 20 0,-7 15 114,2 0 0,-18 70 1,37-119-141,1-1 0,0 1 0,0 0 1,0-1-1,0 1 0,0-1 1,0 1-1,0-1 0,0 1 0,0 0 1,0-1-1,0 1 0,0-1 1,0 1-1,0 0 0,0-1 1,1 1-1,-1-1 0,0 1 0,0-1 1,1 1-1,-1-1 0,0 1 1,1-1-1,-1 1 0,0-1 0,1 0 1,-1 1-1,1-1 0,-1 1 1,1-1-1,1 1-27,0 0 0,-1-1 0,1 1 0,0-1 1,0 0-1,0 0 0,-1 1 0,1-1 0,0 0 0,3-1 0,3 0 153,0 0-1,0-1 1,14-4-1,-12 0-4,0 0 0,0 0 0,-1-1 0,1 0 0,-1 0 0,-1-1-1,0-1 1,8-8 0,21-21 537,10-8-290,73-94 0,-104 120-411,44-52-1094,33-42-1823,-70 83 1099,33-60-1,-41 61-2691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8127,'0'0'2198,"1"-12"1108,1 10-3174,0 0-1,0 0 0,1 0 0,-1 0 0,1 0 1,-1 1-1,1-1 0,0 1 0,0 0 1,0 0-1,-1 0 0,1 0 0,0 0 1,0 1-1,0-1 0,4 1 0,-2 0-50,0 0 0,-1 1 0,1 0 0,0 0 0,-1 0 1,1 1-1,-1-1 0,0 1 0,7 4 0,2 2 27,-1 0 1,0 1 0,0 1-1,-1 0 1,17 19 0,-10-7-195,-1 1 1,-1 1 0,-1 0-1,16 37 1,38 109 121,-67-164-43,161 519 583,-117-378-582,-45-145-158,0 0-18,0 3 243,-1-5-27,-7-12-46,-8-22-329,6 3-345,1-1 0,1 0 0,2 0 0,-2-37 0,5 26-4258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6399,'3'-2'11038,"103"-45"-8398,7-3-2232,-32 22 348,1 4 1,1 4-1,148-18 1,-193 37 344,-36 1-803,-15-1-2353,-2-8-2383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 7551,'-283'431'7578,"32"20"-6751,152-269 16,93-170-814,-1 0 9,1 0-1,0 1 0,-5 20 1,10-30-135,8-7-1585,-4 2 1501,-1 1 0,1-1-1,-1 0 1,0 0-1,0 0 1,0-1 0,3-3-1,-2 2-341,13-19-4319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8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9343,'0'0'7634,"3"-1"-7500,4-1-92,0-1 0,0 2-1,1-1 1,-1 1 0,11-1-1,-9 3 48,1-1 0,-1 2 0,1-1 0,-1 1 0,17 6 0,-22-7-65,0 1-1,0-1 0,0 1 0,0-1 1,0 1-1,0 0 0,-1 1 1,1-1-1,-1 1 0,0-1 1,0 1-1,0 0 0,0 0 1,0 1-1,-1-1 0,1 0 0,-1 1 1,0 0-1,0-1 0,0 1 1,0 0-1,-1 0 0,0 0 1,0 0-1,0 0 0,1 8 1,0 6 13,-1 1 0,-1-1 0,-3 30 0,-17 68 199,19-113-246,1 1 1,-1-1 0,1 0 0,0 0 0,0 1 0,0 4 0,0-8-17,0 1 0,1 0 0,-1 0 0,0 0 0,1 0 0,-1 0 0,1-1 0,-1 1 0,1 0 0,-1 0 0,1-1 0,0 2 0,2 0 146,-2 0 132,1-1-26,0 0-215,0 0 1,0-1-1,0 1 1,0 0-1,0-1 1,0 0-1,0 1 1,0-1-1,0 0 1,0 0-1,0 0 1,0 0-1,3-1 1,1 0 7,7 0 50,0-2 8,-1 0-61,-1 0-16,1 0 14,-3 0 55,-7 3 19,1 0-477,1 0 0,-1 0 1,0 0-1,1 0 0,-1 1 0,0 0 1,0 0-1,4 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11519,'0'0'2472,"0"-12"-2152,0 2 0,3-6-456,0-6-96,4-3-24,0 0-5376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8959,'0'0'720,"7"-12"144,1 0 32,-1-2 8,3 0-624,-1 1-128,0 0-24,0 1-5280</inkml:trace>
  <inkml:trace contextRef="#ctx0" brushRef="#br0" timeOffset="1">782 119 6527,'23'-8'0,"-8"7"0,2 2 0,-4 1 1224,1-2-536,-2 0 8,0-2-152,-1-2 488,-2-5-520,-3-8-224,-3-9-56,2-1-8,1 0-4992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9279,'0'0'3760,"-3"-11"-8968</inkml:trace>
  <inkml:trace contextRef="#ctx0" brushRef="#br0" timeOffset="1">251 201 9279,'0'0'1952,"-13"-3"-1672,-1-2-8,0-1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17 958 15007,'17'-2'0,"-7"-2"0,2-4 64,2-3 24,-2-4 0,-3-8 0,5-1 32,4-2 8,0-1 0,-1-2-6400</inkml:trace>
  <inkml:trace contextRef="#ctx0" brushRef="#br0" timeOffset="0.99">0 713 10335,'6'-32'0,"-1"8"0,-2-7 0,1-4 192,1-4 32,-1-1 16,-1 2 0</inkml:trace>
  <inkml:trace contextRef="#ctx0" brushRef="#br0" timeOffset="1.99">251 119 7487,'10'-6'1416,"0"1"-1,19-7 0,-12 5-393,-15 6-953,0 0 0,0 0 0,-1 0 0,1-1 0,-1 1 0,1-1 0,-1 1 0,1-1 0,-1 1 0,0-1 0,0 0 0,2-2 0,-2 2-82,19-40-807,-10 18-3744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0 502 12127,'48'-42'2432,"-1"-1"-2167,-36 31-318,2 1 0,0 0 0,21-14 1,-5 10-374,0 1 1,0 2 0,1 1 0,0 1 0,1 2 0,0 0-1,62-4 1,-22 5-296,0-3 0,117-33-1,-169 37 998,0-1 0,0-1 0,0 0-1,-1-1 1,25-18 0,-17 0-903,-17 19-2953</inkml:trace>
  <inkml:trace contextRef="#ctx0" brushRef="#br0" timeOffset="1">1122 93 6015,'16'1'333,"1"-1"0,-1-1 0,1 0 0,-1-1-1,1 0 1,-1-2 0,0 0 0,0 0 0,-1-2-1,1 0 1,-1-1 0,-1 0 0,1-1 0,21-17-1,-20 16-941,-1 1-3078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1299 0 12639,'-47'6'0,"12"-1"0,-9-2 0,1 3 128,1 0 32,4 0 8,1-1-5392</inkml:trace>
  <inkml:trace contextRef="#ctx0" brushRef="#br0" timeOffset="1">449 263 13055,'0'0'128,"-10"-3"24,1-1 8,-2-3 832,8-3-6760</inkml:trace>
  <inkml:trace contextRef="#ctx0" brushRef="#br0" timeOffset="2">95 742 10719,'0'0'0,"-15"6"0,0-3 0,-2-1 288,0-2 64,2 0 16,0-2-5024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10975,'0'0'0,"2"-16"0,-2-6 0,1-2 0,2-3 112,3-1-32,2 4-8</inkml:trace>
  <inkml:trace contextRef="#ctx0" brushRef="#br0" timeOffset="1">189 9 11103,'0'0'0,"-8"9"0,-3 0 504,-1-2 104,0-2 16,0-4 8,-2-1-160,-1-3-32,1 0-8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9343,'58'-28'0,"-16"5"0,8-5 0,7-5 520,3-3 112,4-4 16,2-4 8,-3-5-344,0-2-72,2 2-16,5 5-5232</inkml:trace>
  <inkml:trace contextRef="#ctx0" brushRef="#br0" timeOffset="1">1781 0 12127,'-23'14'0,"6"-2"0,-4 2 0,-6 0 72,-5-2 24,-3-3 0,-3-5-5048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8063,'0'0'8534,"1"2"-7377,5 3-877,-1 0 1,0 1-1,0 0 1,0 0-1,-1 1 1,0-1-1,0 1 0,5 14 1,19 66-1,-18-48-68,31 108 14,-33-113-140,-2 2 1,2 43-1,-11 200 1038,1-238-1282,1-21 97,0-1 1,-1 1 0,-1-1-1,-6 20 1,6-25 60,3-9 0,-1 0 0,0 0 0,0 0 0,-4 8 0,5-12-4,0 0 0,-1 1 0,1-1 0,0 0 0,-1 0 0,1 0 0,-1 0 0,0-1 0,1 1 0,-1 0 0,0 0 0,1 0 0,-1 0 0,0-1 0,0 1 0,0 0 1,0-1-1,0 1 0,0 0 0,0-1 0,0 0 0,0 1 0,0-1 0,0 1 0,0-1 0,0 0 0,0 0 0,0 0 0,0 0 0,0 1 0,-2-2 0,-2 1-27,0-1 0,0-1 0,0 1 1,0-1-1,-7-3 0,-2-1 7,13 6 31,-145-56 325,122 45-571,1-1 0,0-1 1,-41-31-1,58 38 127,-1 0-1,1 0 0,-1 0 1,2-1-1,-1 0 1,1 0-1,0 0 1,-6-12-1,9 12 113,-1 1 1,1-1-1,0 1 1,1-1-1,-1 0 1,1 0-1,1 0 0,-1 0 1,1 0-1,1 0 1,0-9-1,3-3 73,1 0 0,1 0 0,0 0 0,1 1 0,1 0 0,1 0 0,0 1 0,1 0 1,1 1-1,1 0 0,0 1 0,1 0 0,1 1 0,0 0 0,1 1 0,0 1 0,23-15 0,-9 13 100,55-21 1,-71 29-76,5 0-10,1 1 0,-1 0-1,1 2 1,0 0 0,0 1-1,0 0 1,0 2 0,26 2-1,-28 1-17,-1 0 0,1 2 0,-1 0 0,0 0 0,0 1 0,-1 1 0,1 1-1,-2 0 1,20 15 0,-14-6 45,-1 1 1,0 0-1,-2 2 0,22 31 0,-18-17 183,-16-25-30,0 0 0,8 9-1,-12-16-67,6 12 284,-4-7-550,-3-6-88,35-5-6461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1262 1243 12639,'-32'-4'0,"6"-4"0,-9-6 0,-6-4 208,-4-6 48,2-5 0,2-6-5576</inkml:trace>
  <inkml:trace contextRef="#ctx0" brushRef="#br0" timeOffset="1">1 676 11871,'0'0'2952,"1"-1"-2432,6-4-305,0 1 0,1 0 0,-1 0 0,1 0 0,10-2 0,23-12 175,-19 4-363,40-33 0,-10 6-91,28-12-1178,156-77 0,100-15-2840,-279 124 3474,97-22 0,61 2 1703,-192 37-870,-6 1-183,-1-1 0,1-1 0,-1-1 0,0 0 0,0-1 0,-1 0 0,0-2 0,0 0 0,14-11 0,-9 5-3934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3157 8703,'0'0'3648,"2"1"-3489,4 0-68,-1 0 0,1-1-1,0 1 1,-1-1 0,1 0 0,-1-1-1,1 0 1,-1 0 0,1 0 0,-1 0-1,1-1 1,6-3 0,13-5 562,28-18 0,-45 24-506,234-153 2117,-220 142-2142,29-18 122,62-31 0,60-19-127,-149 73-132,304-170 78,-266 143-51,684-430 663,-443 257-803,-71 47-22,-57 44 254,379-249 472,25 28-344,-139 74-194,-321 190 96,-28 21-122,133-60 0,-77 44-56,-45 22 220,-85 39-133,-3 1-132,-12 8 215,0 0-359,5-1 74,-5 2 13,0 0-76,6-1 158,-6 0 0,-1 1 57,-1 1 0,1-1 1,-1 0-1,1 0 0,-1 0 0,1 0 0,-1 0 0,1 0 0,-1 0 1,1 0-1,-1-1 0,1 1 0,-1 0 0,1 0 0,-1 0 0,1 0 1,-1-1-1,1 1 0,0-1-48,0 1 0,0-1 1,0 1-1,0 0 0,-1 0 0,1-1 0,0 1 1,0 0-1,0 0 0,0 0 0,0 0 1,0 0-1,0 0 0,1 0 0,0 2 10,18-1-306,-9-1 293,-7 0 3,4 0 24,-6 0-70,-1-2-332,2-2 421,0-1 0,0 1 0,-1-1 0,1 0 0,-1 0 0,-1 0 0,1 0 1,0 0-1,-1 0 0,0 0 0,-1 0 0,1 0 0,-1-1 0,0 1 0,-1-6 0,0-9-826,-2 0 1,-8-32-1,5 29-4384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11743,'7'-14'0,"-1"3"0,2-2-4704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8959,'0'0'0,"11"-5"0,-3-2 0,1-1 192,3 1 48,0-2 8,-3-4-4088</inkml:trace>
  <inkml:trace contextRef="#ctx0" brushRef="#br0" timeOffset="1">584 151 8255,'0'0'2240,"-1"-18"-1424,-2-6-192,-4-8-40,4-5-8,2-2-5760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0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82 13695,'-14'-12'0,"5"4"0,-1-2 0,-1-1 128,-1 2 24,0-5 8,1-4-5800</inkml:trace>
  <inkml:trace contextRef="#ctx0" brushRef="#br0" timeOffset="1">334 76 9823,'0'0'0,"-16"2"200,-2-2 48,-2-2 8,-1-1 0</inkml:trace>
  <inkml:trace contextRef="#ctx0" brushRef="#br0" timeOffset="2">14 724 11263,'-13'7'0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1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4095,'0'0'7351,"2"-1"-7094,27-4 142,-20 3-343,1 0 0,14-5 0,-7 3 42,0 0 0,-1 0 0,24 0 1,-1-1-44,62-9 89,88-16 531,326-84 331,-244 75-851,-170 28-24,136-32-1,-229 41-119,-4 1-2,0 0 0,0 0-1,-1-1 1,1 0 0,6-3 0,-8 4-27,0 0-1,0 0 1,0-1-1,0 1 0,0-1 1,0 1-1,0-1 1,-1 0-1,1 0 1,0 0-1,-1 0 0,0 0 1,0 0-1,1 0 1,-1 0-1,0 0 1,-1-1-1,1 1 0,0 0 1,-1-1-1,1 1 1,-1 0-1,0-1 1,1 1-1,-1-1 0,0 1 1,-1-4-1,2-6-1098,2 1-3702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1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77 187 11903,'-1'7'-16,"-16"97"209,15-89 29,1 1 1,1 0-1,0 0 1,5 24 0,-5-38-202,0 1 1,1 0 0,0 0 0,0-1 0,0 1-1,0 0 1,0-1 0,0 1 0,1-1-1,-1 1 1,1-1 0,-1 0 0,1 1 0,0-1-1,0 0 1,0 0 0,0-1 0,1 1-1,-1 0 1,0-1 0,1 1 0,-1-1 0,1 0-1,4 2 1,-2-2-34,0 0 0,1 0 1,-1-1-1,1 0 0,-1 0 0,0 0 0,1 0 0,-1-1 1,1 0-1,-1 0 0,0-1 0,6-1 0,3-3-17,-1 0 0,1-1 0,-1 0 0,-1-1 0,1 0 0,-1-1 0,17-17 1,-3 0 123,43-57 1,-54 63 407,-1-1 0,18-36 0,-27 47-191,-1 0 1,0-1 0,-1 0-1,0 0 1,0 0 0,-1 0-1,-1 0 1,1-13 0,-2 22-251,0 0 0,0 0 1,-1 0-1,1-1 0,0 1 0,-1 0 0,1 0 1,-1 0-1,0 0 0,0 1 0,1-1 1,-1 0-1,-1 0 0,1 0 0,0 1 1,0-1-1,-1 0 0,-1-1 0,0 1 11,1 0 0,-1 0 0,0 1 0,0-1-1,0 1 1,0-1 0,0 1 0,-1 0 0,1 0 0,-5 0-1,-3 0 61,1 0 0,-1 1 0,1 0 0,-1 1 0,1 0 0,-15 3 1,7 1 58,0 1 1,1 0 0,-1 2 0,-18 10 0,-63 43 284,27-16-516,56-37 21,-29 11 0,43-18-163,2-5-356,0 0 223,1 0-1,-1 0 1,1 0 0,0 0 0,0 0-1,1 0 1,-1 0 0,1 0 0,-1 1-1,1-1 1,3-4 0,8-10-6169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17279,'24'24'384,"0"2"0,-2 0 0,35 54 0,-41-53-195,60 111 237,-3 2-249,26 59 47,54 229 752,-37-22 208,-115-398-1164,10 17 63,-10-25-98,-1 0 0,1 0 0,-1 0 0,1 0 1,-1-1-1,1 1 0,-1 0 0,1 0 0,-1-1 0,1 1 1,-1 0-1,1 0 0,-1-1 0,0 1 0,1-1 0,-1 1 1,0 0-1,1-1 0,-1 1 0,0-1 0,1 1 0,-1-1 1,3-4-80,-1 1 1,0-1 0,0 0 0,0 1 0,0-1 0,1-10 0,4-36-417,-4 23 142,56-255-3106,-26 143 1711,106-364-560,-134 475 2640,-1 7 10,-4 20-5,-9 7-42,0 1 1,1 0 0,0 0-1,0 1 1,0 0 0,-13 16-1,-35 53 599,56-75-873,-42 67 285,-41 92-1,34-62 389,-228 367 2147,275-463-2808,-42 60 405,-3 6-183,41-59-252,-1 0 0,-9 9 0,6-6-534,9-10 236,-13-3-3016,13 0 3168,0 1-1,0-1 0,0 1 1,0-1-1,0 1 0,0-1 1,0 0-1,0 1 0,0-1 1,1 0-1,-1 0 0,0 0 1,0 1-1,1-1 0,-1-1 1,-3-10-5180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0 267 17407,'31'20'90,"59"34"811,-73-45-701,1-1 1,0 0-1,27 7 0,37 3 685,-72-17-767,1 0 0,-1-1 0,1 0-1,0-1 1,18-3 0,-4-1 96,-7 2-155,0 0 1,0-2 0,0 0-1,30-14 1,-22 4-102,-1 0 0,-1-2 1,0-1-1,-1 0 0,-1-2 0,0-1 0,-2 0 0,-1-2 0,28-40 1,9-22-2226,-30 46-4488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15999,'3'120'1203,"-19"199"0,-18 206-485,29-317-579,7-158-112,2-1 0,12 59 0,-16-104-27,2 4-4,0 1-1,0 0 1,8 15 0,-10-22 2,1 0 0,0-1 0,0 1 1,0-1-1,1 1 0,-1-1 0,0 1 1,0-1-1,1 0 0,2 3 0,-3-4 1,0 1 0,0-1-1,0 0 1,0 1 0,0-1-1,0 0 1,0 0 0,1 1 0,-1-1-1,0 0 1,0 0 0,0 0-1,0 0 1,0-1 0,0 1 0,0 0-1,0 0 1,0-1 0,0 1-1,2-1 1,4-3-127,0 0 0,-1 0 0,1-1 0,-1 1 0,0-1 0,6-7-1,31-38-2198,-16 13-3561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18815,'0'0'563,"2"-1"-246,24-12 64,1 1 0,0 1 0,39-10 0,91-15-2,-75 19 54,219-58 868,-252 62-1234,-46 12-68,7-1-22,-1-1 0,1 0-1,-1-1 1,1 0-1,12-7 1,-20 9-110,0 0 1,0 0-1,0 0 1,-1 0-1,1 0 1,-1 0-1,1-1 1,-1 1 0,0-1-1,0 1 1,0-1-1,0 1 1,0-1-1,-1 1 1,1-1-1,-1 0 1,1 1-1,-1-1 1,0 0-1,0 1 1,0-1-1,-1 0 1,0-2-1,-1-9-1058,0 1-1,-2 0 0,-5-17 0,-1 7 242,-1 1 1,-1 1-1,-26-36 0,27 41 660,1 0 346,-1 1 0,-1 0 0,0 1 0,-1 0 0,0 1 0,-25-19 0,37 32 65,0-1 1,1 1-1,-1-1 0,1 1 1,-1 0-1,1-1 1,-1 1-1,0 0 0,1-1 1,-1 1-1,0 0 0,0 0 1,1-1-1,-1 1 0,0 0 1,1 0-1,-1 0 0,0 0 1,0 0-1,1 0 1,-1 0-1,0 1 0,1-1 1,-1 0-1,0 0 0,0 0 1,1 1-1,-1-1 0,1 0 1,-1 1-1,0-1 0,1 0 1,-1 1-1,1-1 1,-1 1-1,1-1 0,-1 1 1,1 0-1,-1-1 0,1 1 1,-1-1-1,1 1 0,0 0 1,-1-1-1,1 2 0,-1 1 58,0 0-1,0 0 0,0 0 0,0 0 0,1 1 0,0-1 0,0 0 0,0 6 0,19 104 1602,-4-32-1410,27 292 233,2 21-52,23-28-147,-65-359-343,-2 1-49,-1 1 24,1-7-105,-13-3-127,10 0 117,1 0 1,0-1-1,0 1 0,-1-1 1,1 0-1,0 0 1,0 0-1,0 0 0,1 0 1,-1 0-1,0 0 0,1-1 1,-2-3-1,1 1-58,0 0 0,0 1 0,1-1 0,0 0 0,0 0 0,0-10 0,1 0-558,1 0 0,0 0 0,1 1-1,5-18 1,0 4-5465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14303,'1'6'174,"1"1"-1,-1 0 1,0 0-1,-1 0 1,0 11-1,1 12 564,2 3-44,-3 0 0,-3 43 0,-15 67 70,10-84-775,-71 408 517,-44-10 173,-18-57-837,140-398-1,4-3-938,4-4 837,0 0 0,0 0 0,-1-1 0,1 0 0,-1 0 1,9-13-1,32-48-878,-36 49 848,-7 13 249,85-126-685,-68 103 688,2 0 0,38-35 0,-41 45 63,1 1-1,0 1 1,2 1 0,0 1-1,32-14 1,-45 23 60,1 0 1,-1 2-1,1-1 1,1 1-1,-1 1 1,0 0-1,1 0 1,-1 1-1,1 1 1,-1 0 0,1 0-1,-1 1 1,0 1-1,22 5 1,-28-5 124,-1 0-1,1 0 1,0 0 0,-1 1 0,1-1 0,4 5 0,-8-6 277,0 1-112,0 1-328,-1 0-1,1 0 1,-1 0 0,1 0-1,-1 0 1,0 0-1,0 0 1,0 0-1,-1 0 1,1 0 0,-1 0-1,0 0 1,0 0-1,0 0 1,0 0-1,0 0 1,0 0 0,-1-1-1,1 1 1,-1-1-1,0 1 1,0-1 0,-4 5-1,-6 4 226,1 0 0,-2-1 0,-17 12 0,22-17-253,-61 43 33,-13 8 188,-84 75 1,157-123-140,0 0 0,-1-1 0,0 0 1,0-1-1,-1 0 0,1 0 1,-1-1-1,-12 4 0,-9 2 67,17-5-151,1-1 1,-1 0-1,0-1 1,-24 3 0,35-7-67,0 1 0,0-1 0,0 0 1,0-1-1,0 1 0,0-1 0,0 0 1,0 0-1,0 0 0,1 0 0,-1-1 1,0 0-1,0 1 0,1-1 0,-1-1 1,1 1-1,0 0 0,0-1 0,0 0 1,0 0-1,0 0 0,-3-4 1,3 2-280,-1-1 0,2 1 0,-1-1 0,0 0 1,1 0-1,0 0 0,1 0 0,-1 0 1,1 0-1,0-1 0,0-9 0,0-21-5975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291 453 14079,'15'26'251,"-14"-24"1054,-1 1-851,0 0 0,0 1-1,0-1 1,-1 0 0,0 1 0,1-1-1,-1 0 1,0 0 0,-1 0 0,1 1-1,-1-1 1,-1 3 0,-2 0-451,-1 1-1,1-1 1,-12 9 0,15-13 59,-117 92-638,70-57 180,34-25 176,1 0 0,0 0 0,1 2 0,-22 28 0,34-41 1224,3 1-864,1-1-106,-1 1 0,1-1 0,0 1 0,0-1 0,-1 0-1,1 0 1,0 0 0,0-1 0,0 1 0,0-1 0,0 0 0,0 1 0,0-1 0,1 0-1,-1-1 1,0 1 0,0-1 0,0 1 0,0-1 0,3-1 0,11-4 154,1 0-1,19-12 1,-19 10-123,156-86 788,-157 83-872,-1-1-1,-1 0 1,0-1-1,0 0 1,-2-2-1,0 1 1,0-1-1,-1-1 0,-1-1 1,-1 1-1,13-29 1,33-69-72,-29 64-130,-3-1 1,23-70 0,-31 58-1508,-3-2-5543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 18559,'15'10'48,"0"-1"0,0 2-1,-2 0 1,1 1 0,-1 0 0,-1 1-1,16 21 1,3 10 189,29 54-1,-45-71-219,16 32 79,32 90 0,-44-91 154,-2 1 0,-2 1 0,-3 0 0,5 77 0,5-6 155,-4-26-97,0 92 394,-10-86-1054,-8-109 287,3-16-688,1-17 197,-2 0 1,-1-1 0,-4-38-1,0-31-741,19-123-2612,-4 139-1198</inkml:trace>
  <inkml:trace contextRef="#ctx0" brushRef="#br0" timeOffset="1">990 0 9599,'1'2'763,"0"5"-429,0-1 1,-1 1-1,0-1 1,0 1-1,0-1 0,-1 0 1,0 1-1,0-1 0,0 0 1,-1 1-1,0-1 1,-4 9-1,-5 8 670,-26 39 1,-24 26 76,-102 110 1,90-114-779,-73 109 0,-154 231 281,167-238-412,129-180-166,1-2-71,0-1 0,0 1 0,0-1 0,0 0 0,-1 0 0,1 0 0,-8 4 0,11-6 55,-2 0-232,-6-8-517,7 4 679,-1 1 1,1 0-1,1-1 0,-1 1 1,0-1-1,0 1 0,1-1 1,0 1-1,-1-1 0,1 0 1,0 1-1,0-1 0,0 1 1,1-5-1,9-35-1174,0 14-505,3 2-3592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27 15071,'-3'14'63,"0"-1"-1,-1 0 1,-1 0-1,-12 23 0,-33 46 708,23-39-412,23-36-269,1 0-1,1 0 0,-1 0 0,1 0 1,1 0-1,-2 9 0,-1 7 310,4-23-342,0 1 0,0 0 0,0-1 0,0 1 0,1 0 0,-1-1 0,0 1 0,1-1 0,-1 1 0,0 0 0,1-1 0,-1 1 0,1-1 0,-1 1 0,1-1 0,-1 1 0,1-1 0,-1 0 0,1 1 0,0-1 0,-1 1 0,2-1 0,11 7 590,-8-5-482,0-1 0,1 1 1,-1-1-1,1-1 0,-1 1 1,1-1-1,-1 0 1,1 0-1,-1 0 0,8-2 1,9-2 286,24-8 0,-43 11-428,12-5 82,0 0 1,0-1 0,-1-1-1,17-12 1,-20 12-84,-1 0 0,-1 0 0,1-1 1,15-18-1,27-47-45,-26 37-109,19-29-371,-21 22-2939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0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16639,'15'-4'138,"1"-1"0,-1 0-1,-1-1 1,21-12 0,52-37 1182,11-6-471,6 10-1163,43-22 495,-126 60-178,1 0 0,-2-2-1,0 0 1,25-26 0,-37 32-125,-1 1 0,0-2 0,-1 1 0,0-1 0,0 0 0,-1 0 0,0 0 0,-1-1 0,0 0 0,-1 0 0,0 0 0,-1 0 0,0 0 0,0-1 0,-2 1 0,1-1 0,-1 1 1,-3-17-1,-2-10-6044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10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17663,'-44'205'172,"14"-60"360,-51 197 632,28-138-108,21-91-1700,26-89 324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1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15999,'0'0'1967,"3"0"-1807,62 22 237,-62-21-378,0-1 0,-1 1 0,1 0 0,0 0 0,-1 0 0,1 0 0,-1 0 0,5 4 0,1 0 46,29 11 185,-35-15-356,4 0 145,-1 1-1,1-1 1,-1 1-1,1 0 1,-1 1 0,0 0-1,0-1 1,0 2-1,7 5 1,-10-8-43,10 7 185,-1 1 0,12 12 1,-19-16-167,0-1 1,0 1 0,0 0-1,-1 1 1,0-1 0,0 1-1,2 6 1,1 3 40,-1 0 0,-1 1 0,0-1 0,-2 1 0,1 0 0,-2 0 0,0 0 0,-3 28 0,2-36-9,0-1-1,0 1 1,2 8 0,-1-9 18,0 0 1,0 0 0,-2 12-1,1-16-57,0-2-1,0 1 0,0 0 1,0-1-1,0 1 1,0-1-1,0 1 1,0 0-1,1-1 0,-1 1 1,1-1-1,-1 1 1,1-1-1,0 1 0,-1-1 1,2 2-1,0 2 1,-1-4-116,-1-2-963,0 0 1006,0-1 1,1 1 0,-1 0 0,0 0-1,1-1 1,-1 1 0,1 0 0,0-2-1,3-5-88,4-18-396,-2 8-580,10-25 0,-1 16-4819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9343,'15'81'2504,"-3"0"0,1 98 0,-12 232-2145,-1 307 290,-8-519-690,4-158 22,-1 0 0,-21 71 0,11-78-39,6-17-54,8-14 12,-1-2 4,-4 3 4,6-4 91,0 0 0,0 0 0,0 0 0,0 0 0,0 0-1,0 0 1,0 0 0,0 0 0,0 0 0,0 0 0,0 0 0,-1 0-1,1 0 1,0 0 0,0 0 0,0 0 0,0 0 0,0 0 0,0 0-1,0 0 1,0 0 0,0 0 0,0 0 0,0 0 0,-1 0 0,1 0-1,0 0 1,0 0 0,0 0 0,0 0 0,0 0 0,0 0 0,0 0-1,0 0 1,0 0 0,0 0 0,0 0 0,0 0 0,0 0 0,0 0-1,0 0 1,-1 0 0,1-1 0,0 1 0,0 0 0,0 0 0,0 0-1,0 0 1,0 0 0,0 0 0,0 0 0,0 0 0,0 0 0,0 0-1,0-1 1,-4-7-20,-1 0 0,1-1-1,1 0 1,0 0 0,0 0-1,1 0 1,0 0 0,0-1 0,1 1-1,0-1 1,1-9 0,1-19 168,9-53 0,-9 82-94,6-32-44,2 0-1,1 0 1,2 1-1,2 0 1,1 1-1,2 1 1,41-66-1,-44 85 70,1 1-1,0 0 1,1 1-1,1 0 1,1 2 0,0 0-1,1 1 1,1 1-1,0 0 1,0 2-1,44-18 1,-57 27-29,1-1-1,-1 1 1,1 1 0,12-2 0,-17 3-27,0-1 0,0 1 1,0 1-1,0-1 0,0 0 0,0 1 0,0-1 1,0 1-1,0 0 0,0 0 0,0 0 1,-1 1-1,1-1 0,4 3 0,-3 0 30,1-1 0,-1 1 0,0 0-1,0 0 1,6 7 0,-9-8-35,1 0 1,-1 0-1,0-1 1,1 1-1,-1 0 1,0 0-1,-1 0 0,1 0 1,-1 0-1,1 1 1,-1 5-1,-1 6-13,0 1 0,-1-1-1,-1 0 1,0 0 0,-10 25 0,-35 71 792,40-92-425,-3 2-159,0 0 1,-1-1 0,-1 0-1,-1-1 1,-1-1 0,-1 0-1,-20 18 1,12-19-163,19-13-47,-1 0 1,1 0-1,0 0 1,0 1-1,0-1 1,1 1-1,-1 0 1,-4 9-1,8-13-184,9-10-2189,-4 5 2285,4-5-249,0-2 0,-1 1 0,0-1 0,-1 0 0,0-1 0,0 1 0,3-15 0,0-2-1409,8-57 1,-12 52-3269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1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11871,'2'0'298,"1"-1"-159,0 0 1,0 0-1,0 0 1,0 0-1,0 1 1,0 0-1,0 0 1,0 0-1,0 0 1,0 0-1,0 0 1,0 1 0,0-1-1,4 3 1,0-1 64,-1 1 0,0 1 0,0-1 0,0 1 0,10 8 0,13 14 234,-1 1 1,-1 2-1,-2 1 1,29 43-1,134 248 703,-173-291-969,66 155 498,-40-83-528,55 151-130,-92-243-48,-3-9-153,-4-7-26,1-1 1,-1 1 0,2-1-1,-3-9 1,0-5-287,-36-194-3228,28 138 2075,2 16-2997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1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27 8319,'3'-26'3890,"-3"28"-3076,-42 195 3117,-43 181-2947,52-240-912,-13 46 125,-139 345 1059,169-489-1106,-26 57 505,35-82-553,-1 0-1,-1 0 0,-1-1 1,-11 13-1,6-12-590,14-14 455,1-1 0,-1 1 0,1-1 0,-1 1 0,1-1 0,-1 1 0,1-1-1,-1 0 1,1 1 0,-1-1 0,1 0 0,-1 1 0,0-1 0,1 0 0,-1 0 0,0 0 0,1 1-1,-1-1 1,0 0 0,1 0 0,-1 0 0,0 0 0,1 0 0,-1 0 0,1 0 0,-1-1-1,0 1 1,1 0 0,-2 0 0,0-3-34,0-1-1,0 1 1,0 0-1,0 0 0,1-1 1,-1 1-1,1-1 1,0 0-1,0 1 1,0-1-1,1 0 1,-1 1-1,1-6 1,0-6-481,0 0 1,4-16 0,-3 23 86,5-38-5424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1414 14879,'-6'-2'138,"1"1"0,0-1-1,-1 0 1,1 0 0,0-1 0,0 1-1,0-1 1,0 0 0,0-1 0,1 1-1,0-1 1,-5-4 0,4 1-3,0 1 0,0-1 0,0 0 0,1-1 0,0 1 0,0-1 0,-3-11 0,1-1-5,1 0-1,1-1 1,1 1-1,1-1 1,1-38-1,5-4 114,2 0 0,15-65 1,41-121 421,12 52-716,-48 135 110,91-173 1686,-73 155-1149,-4 14 164,-39 64 232,-1 5-864,-1 34-41,-2-1 0,-8 37 0,-11 92 29,15-101-93,1-9-52,2 1-1,4 66 1,0-114 19,1 0-1,1 0 1,-1-1 0,1 1-1,1 0 1,-1-1 0,1 1-1,5 8 1,-5-11-1,0-1 0,0 1 0,0-1 0,0 0 0,1 0 1,0 0-1,0 0 0,0-1 0,0 1 0,0-1 0,1 0 0,9 4 0,54 17-467,-23-9-129,-37-13 413,-6-2 193,-1 1 0,1-1 0,-1 1 0,0 0 0,1 0 0,-1-1 0,0 1 0,1 0 0,-1 0 0,0 0 0,0 0 0,1 2 0,0-2-8,0 1-1,-1 0 1,0-1-1,1 1 1,-1 0-1,0 0 1,0 0-1,0 0 1,0 0-1,0 0 0,-1 0 1,1 0-1,-1 0 1,1 0-1,-1 1 1,0-1-1,0 0 1,0 0-1,0 0 0,0 1 1,0-1-1,-1 0 1,1 0-1,-1 0 1,1 0-1,-2 3 1,-2 7 78,-1 0 1,0 0 0,-8 13 0,10-20-29,-14 26 624,-1-1-1,-29 36 0,26-38 36,4-6-329,-1-1 0,-20 19-1,-55 44-354,92-83-96,3-3-1974,18-16 906,0-2 0,-2 0 0,-1 0 0,0-2 0,17-30 0,-12 18-5443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13247,'0'0'6203,"2"-2"-6104,3-4 59,0-1 1,1 1-1,0 1 1,0-1-1,1 1 0,-1 0 1,1 1-1,0-1 1,14-5-1,-8 5-70,0 0-1,0 1 1,0 0-1,0 1 0,19-2 1,25-3-56,18-2 11,-47 7 179,-21 2-200,0 0 0,-1 1 0,1 0 0,0 0 0,0 0 0,0 1 0,0 0 0,-1 0 0,1 1 0,0-1 0,6 4 0,-11-4-15,0-1 0,0 1-1,0 0 1,0 0 0,0 1 0,0-1-1,0 0 1,0 1 0,0-1-1,0 1 1,-1-1 0,1 1 0,0 0-1,-1 0 1,0-1 0,1 1 0,-1 0-1,0 1 1,0-1 0,0 0-1,0 0 1,-1 0 0,1 0 0,-1 1-1,1-1 1,0 4 0,-1 3 6,-1 1-1,0-1 1,0 1 0,0-1-1,-5 12 1,0 9-19,-7 33 60,8-44 0,1 0 0,1 0 0,-1 27-1,3-29-8,1-12-40,0-1 1,0 1 0,0 0-1,0-1 1,1 1 0,-1 0-1,1-1 1,1 1 0,-1-1-1,3 6 1,18 27-6,-3-9 0,9 9-80,-5 3 64,-20-35 17,0 0-1,-1 1 1,0-1 0,0 1-1,0-1 1,-1 1-1,0 0 1,0-1 0,0 1-1,0 0 1,-1 0-1,0 0 1,-1 0 0,1 0-1,-1-1 1,0 1-1,-1 0 1,1-1 0,-4 9-1,3-10 4,0 0 1,0 0-1,-1 0 0,1 0 0,-1-1 1,0 1-1,0-1 0,0 0 0,-5 4 1,7-6-22,0 0 0,-1 0 0,1 0 0,0-1 0,-1 1 1,1-1-1,-1 1 0,1-1 0,-1 1 0,1-1 0,-1 0 1,1 0-1,-1 0 0,1 0 0,-1 0 0,1 0 1,-1 0-1,1 0 0,-1-1 0,1 1 0,-1-1 0,1 1 1,-1-1-1,1 1 0,-1-1 0,1 0 0,0 0 0,0 0 1,-1 0-1,1 0 0,-2-1 0,0-1-262,0 0 0,1 0-1,-1-1 1,1 1 0,-1 0 0,-2-7 0,-3-8-7035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8959,'0'0'1966,"2"1"-3293,15 11 2046,21 9 0,1 1-497,-17-10-115,32 12 1,17 10 384,110 72 574,-138-81-1039,1-2-1,57 21 0,97 24 92,-109-39-99,-57-17-37,47 26 1,8 3 208,-28-17-136,132 45 409,-140-53-391,40 9 99,95 28 875,-84-21-1264,49 27-248,-95-36 452,-5 0 12,-23-9 38,38 11-1,58 23 87,-118-46-114,19 7 23,0-1 0,1-1 0,29 3 0,17 5 164,-2 3 52,-22-4-275,0-3 0,51 6 0,-19-5-41,-28-2 369,-37-8-301,-1 0 0,1 1 0,-1 1 0,24 9 0,89 37 155,-115-46-112,-1-1 1,23 4-1,10 2 62,-13-4-94,-8-2-12,31 0-9,3-4-121,-47 2 357,13 0 246,30-2 1,-51 1-383,1 0-63,0 0 0,0 0-1,0 0 1,0 0-1,-1-1 1,1 0 0,0 1-1,0-1 1,4-2 0,-1 1-6,7-1-21,4 0 0,-14 2 0,15-7 0,-9 4-5,0-1-1,0 0 0,0 0 1,-1-1-1,0 0 0,10-9 1,-5 4 42,22-15 0,36-20 228,92-67 226,-141 97-474,41-27 96,8-5 54,-52 33-141,-1 0-1,0-1 1,-1-1 0,15-20-1,77-85-26,-27 34-22,-64 69 63,1 1 1,1 1-1,31-21 0,14-12 45,68-77 274,-106 98-306,-2-1-1,35-57 1,-14 22-14,2-11 199,-34 50-242,1 1-1,36-43 1,-43 58-60,-2-1 8,-1 3 29,-4 6-53,-2 5-1457,0-1 1280,0 0 0,0 0-1,0 0 1,0 0 0,-1 0 0,-2 3-1,-5 7-404,-13 39-1195,15-33 1078,-11 22-1,6-16-385,-1 3-2742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2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3730 9343,'0'0'996,"1"-1"-432,10-7 352,21-11 0,0 0-556,251-148 488,-61 38 59,-179 98-629,-1-1 1,41-42-1,-37 33-148,203-193 534,-207 189-445,16-15 140,5-6-33,-35 35-443,-4 3 79,-1 0 0,-1-1 0,18-33 0,-21 33 86,1 2 0,27-30 0,0 1 24,134-175-107,-155 196 121,-2 0 0,-1-1 0,34-74 0,-23 45-39,-22 44 52,15-33 1,67-219 93,-71 193-53,78-232 467,-25 107-1001,-32 82 626,-25 72-87,22-57-34,67-159 150,-70 172-374,-30 77 238,13-21 0,4-7 31,22-86-551,-30 80 412,-1 3-67,-15 48-58,5-12-126,-2 7-482,-2 13-1464,-1 15-568,-1-21 2822,0 19-4872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3231 11135,'34'-66'929,"-2"-1"-1,27-82 0,-28 66-482,23-47-206,11-27 193,29-74-442,5-8 1402,-38 89-532,23-49-1080,48-98 535,-68 149-262,-26 71 0,3-5-32,-6 2-22,53-135 0,-20 13 75,7 4-23,-40 113-65,-21 47-72,42-111 129,-45 114-308,-2 0 0,7-49-1,-14 60-522,-5 16-619,2 6 1111,-1 3-959,-8 4-3484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2229 10687,'48'-170'805,"-23"92"168,138-396 1427,-142 416-2378,161-357 504,-3 44-785,-138 287-22,4 3 0,2 1 0,98-121 0,16 7-2008,-144 172-1965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14079,'0'0'0,"-5"11"840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10495,'0'0'0,"-7"9"0,1 0 1168,-5 0-512,0-3 488,4 3 160,-1 2-1488,-4-2-120</inkml:trace>
  <inkml:trace contextRef="#ctx0" brushRef="#br0" timeOffset="1">37 256 8063,'0'0'2080,"5"-23"-1944,-2-5-8,-2-7-4288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 12255,'0'0'0,"-13"6"0,3 1 0,1-3 2216,-2-2-248,22-16-2296,-1 0 104,-1-2-6152</inkml:trace>
  <inkml:trace contextRef="#ctx0" brushRef="#br0" timeOffset="1">158 137 8639,'-5'18'180,"0"0"-1,-2 0 0,-11 22 0,10-23 331,-6 12 313,9-21-674,1-1 1,1 1 0,-1 0-1,1 0 1,1 0 0,-1 0-1,0 12 1,0 5-1,2 1-1,1 0 1,2 0-1,4 28 1,-3-38-327,0 0-1,1-1 0,1 0 1,0 0-1,1 0 1,1 0-1,16 24 1,-22-37 77,0-1 0,0 1 0,0 0 0,0 0 1,0-1-1,1 1 0,-1-1 0,1 1 0,-1-1 0,1 0 1,0 0-1,-1 1 0,1-1 0,0 0 0,0-1 0,0 1 1,0 0-1,0 0 0,-1-1 0,1 1 0,1-1 0,-1 0 1,0 0-1,0 1 0,0-1 0,0 0 0,0-1 1,4 0-1,-5 1 86,0-1 0,0 0 0,0 0 1,1 0-1,-1 0 0,0 0 0,0 0 1,0 0-1,-1 0 0,1 0 1,0 0-1,0-1 0,0 1 0,0-2 1,0 0-19,2-1 34,-1 0 0,-1 0 0,1-1 0,-1 1 0,0 0 0,0-1 0,0 1 0,0-6 0,0-38 134,-1 4-135,3 7-542,-1-6-2172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13375,'-8'5'194,"0"2"0,1-1-1,0 1 1,0 0 0,1 0-1,0 1 1,-9 16 0,-4 2 2494,18-25-2270,3 2-71,3 1-359,0 0 0,0 0 1,1 0-1,-1-1 0,1 0 0,-1 0 1,1 0-1,0-1 0,0 1 1,8 0-1,4 1-1294,0-1 1,29 2 0,-17-4-4037</inkml:trace>
  <inkml:trace contextRef="#ctx0" brushRef="#br0" timeOffset="1">762 142 6271,'4'4'26,"1"2"402,1-1 1,-1 1-1,1-1 0,0 0 1,1 0-1,-1-1 0,1 0 1,0 0-1,0-1 0,8 4 1,49 18-206,16 6-1738,-78-31 1416,34 10-874,-33-10 852,-1 1 0,0-1 0,1 0 1,-1 0-1,1 0 0,-1 0 1,1 0-1,-1 0 0,1-1 0,-1 1 1,0-1-1,4-1 0,3-5-2483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13151,'0'0'0,"-9"6"0,-2 0 1776,2 2-1128</inkml:trace>
  <inkml:trace contextRef="#ctx0" brushRef="#br0" timeOffset="1">210 147 9695,'0'0'0,"-3"14"0,-2 0 0,-1 0 560,0-1 112,-1-1 32,-1-3 0,-1-1-440,-5-2-80,4-3 136,-6-10-320,0-7 0,0-1 0,4 0-5240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5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80 5887,'2'-1'2406,"8"-1"5835,-8 1-6750,2 1-1208,1 1 0,-1-1 1,0 0-1,0 1 1,0 0-1,0 0 1,0 0-1,-1 1 1,1-1-1,0 1 1,-1 0-1,5 2 1,9 7-385,17 14 0,-32-23 166,98 67 88,-68-49 230,0 2-1,53 48 1,-45-30 431,67 88 1,-78-88-498,-7-10-164,-1 1 0,24 46 0,-44-75-364,-3-5-777,-6-13 396,1 0-1,1 0 0,0 0 0,-3-18 0,-10-74-3604,13 65-2075</inkml:trace>
  <inkml:trace contextRef="#ctx0" brushRef="#br0" timeOffset="1">719 1 9727,'-1'2'1167,"-7"9"682,-10 23 0,-5 7-3,-87 137 2870,-49 96-1996,1-5-1395,140-239-1122,-130 235 631,122-208-1683,12-25-1954,-22 36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13 9695,'28'-3'41,"24"-2"523,78 1-1,-53 11-2468,-52-4-1390</inkml:trace>
  <inkml:trace contextRef="#ctx0" brushRef="#br0" timeOffset="1">1 176 11167,'0'0'0,"10"9"0,1 1 296,0-1 64,2 2 16,1-2 0,4 3-200,7 1-40,4-3-8,1-1 0,8 0-128,5-1-128,2 0 32,1-2-5088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452 347 6655,'24'4'83,"-22"-3"348,11 4 1255,-3-3-1158,-7-2 183,-2 2-643,0-1 1,0 0-1,1 1 0,-1-1 1,1 0-1,-1 0 0,1 0 0,0 0 1,-1-1-1,5 2 0,-4-1 29,18 9 476,-18-9-394,-1-3-247,13-16-915,-7 4-2845</inkml:trace>
  <inkml:trace contextRef="#ctx0" brushRef="#br0" timeOffset="1">2 1 11871,'-1'37'445,"1"0"0,2 1-1,10 47 1,-11-80-405,0-1 1,0 1-1,1-1 0,-1 1 1,1-1-1,0 0 1,1 0-1,-1 0 0,1 0 1,-1 0-1,1 0 0,1-1 1,-1 1-1,0-1 1,5 4-1,-5-6-38,-1 1 0,1-1 0,0 1 0,-1-1 0,1 0 0,0 0 0,0 0 0,0 0 0,0 0 0,0-1 0,0 0 1,0 1-1,0-1 0,0 0 0,0 0 0,0-1 0,0 1 0,0-1 0,0 1 0,0-1 0,0 0 0,0 0 0,0 0 0,4-3 0,7-5-503,-1 0-1,0-1 1,13-11-1,-23 17 183,20-17-4096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8575,'17'12'0,"-6"-5"0,1-1 0,0 0 544,2 1 120,-1-1 16,1 0 8,0-2-488,1-1-96,0 0-16,-1 0-8,1 0 176,-1 2 40,-2 0 8</inkml:trace>
  <inkml:trace contextRef="#ctx0" brushRef="#br0" timeOffset="0.98">513 302 9503,'0'0'944,"0"-11"-600</inkml:trace>
  <inkml:trace contextRef="#ctx0" brushRef="#br0" timeOffset="1.98">169 78 11487,'1'4'37,"0"-1"0,0 0 0,0 1 0,0-1 0,0 0 0,1 0 0,2 4 0,-3-6-5,0 0 1,0 0 0,0 0 0,0 0 0,0 0-1,0-1 1,1 1 0,-1 0 0,0-1 0,1 1-1,1 0 1,0 0-11,2 1-32,0-1 0,1 0 0,-1 0 0,0-1 1,1 1-1,-1-1 0,0 0 0,1-1 0,-1 1 0,0-1 0,1 0 0,-1-1 1,0 1-1,9-5 0,-1 1-135,-1-1 0,0-1 0,0 0 0,17-13 0,25-32-1154,-36 37-2328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17503,'0'0'0,"13"3"64,1 7-64,3 0 72,-2-1-72,-3 0 64,5-2-64,4-2 64,0 0-648,1-2-136,-1 0-24,2 0-5624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11 159 9055,'-6'43'0,"4"-12"0,4 6 0,-2 1 88,-3 1 16,1-4 8,2-7 0</inkml:trace>
  <inkml:trace contextRef="#ctx0" brushRef="#br0" timeOffset="1">728 465 6655,'12'-13'0,"-2"7"1840,0-3-800,-1-3 8,-1-2-592,-1-2-112,1-1-24,1 0-8,-1 2-312,-4 0 0,4-3 0,3-4-4832</inkml:trace>
  <inkml:trace contextRef="#ctx0" brushRef="#br0" timeOffset="2">1140 109 12063,'0'0'0,"-3"-15"0,-1-5 0,-4-6 64,0 2-64,1 1-4832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10207,'0'0'544,"1"-10"104,1-5 24,-1-10 8,-1-1-456,-3 1-96,2-1-24,2 0-5384</inkml:trace>
  <inkml:trace contextRef="#ctx0" brushRef="#br0" timeOffset="1">83 28 7967,'0'0'0,"-6"11"2784,-2-17-2336,2-8-8,0-4-5056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1 776 9951,'2'-43'951,"2"0"0,15-61 0,-6 36-340,2-1-1163,-13 62 444,0 0 0,1 0 1,0 1-1,0-1 1,1 0-1,-1 1 1,6-6-1,-8 10-537,1 1-25,-1 1 614,1 0 0,-1 0 0,0-1 0,0 1 0,0 0 0,0 0 0,0 0 0,0 0 0,0 1 0,0-1 0,1 0 0,-1 0 0,0 1 0,0-1 0,0 0 0,0 1 0,0-1 0,0 1 0,0 0 0,0-1 0,0 1 0,-1 0 0,1-1 0,0 1 0,0 0 0,-1 0 0,1 0 0,1 1 0,1 2 8,-1 0 0,1 0 0,-1 1 0,0-1 0,3 10 0,-5-13 75,1 0-1,0 0 1,-1 1-1,1-1 1,-1 0-1,0 1 1,1-1-1,-1 0 1,0 1-1,0-1 1,0 1-1,0-1 1,0 2-1,-1 5 275,-4-33 4983,2 11-5570,1-1 1,0 0-1,1-15 1,3 13-4585</inkml:trace>
  <inkml:trace contextRef="#ctx0" brushRef="#br0" timeOffset="1">293 221 9247,'0'0'0,"-3"-11"0,-1-1 728,1-2 144,3-5 32,3-10 8,2-3-592,-2-2-128,2 0-16,1-1-5504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1092 10239,'0'0'1632,"-3"-10"-712,1-3 8,2 3-568,2-1-104,4-4-32,2-6 0,2-2-352,1 0-80,1 2-16,0 0-5488</inkml:trace>
  <inkml:trace contextRef="#ctx0" brushRef="#br0" timeOffset="1">373 539 3583,'0'0'0,"13"5"864,0-1 168,0-2 40,1-5 8,3-4-536,2-3-96,1-5-32,-2-5 0,5-4-288,3-5-56,-2-2-8,-2-1-3952</inkml:trace>
  <inkml:trace contextRef="#ctx0" brushRef="#br0" timeOffset="2">792 243 13183,'0'0'0,"-3"-14"0,0-6 0,2-3 544,-1-2 104,4-6 24,-1-2 8,2 4-1064,-1 3-208,1 5-48,1 1-5072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19 11423,'0'0'2240,"19"4"-2240,2-5 0,3-5 0,2-3-96,0 4 24,0 4-5336</inkml:trace>
  <inkml:trace contextRef="#ctx0" brushRef="#br0" timeOffset="1">657 330 8063,'-3'31'0,"0"-10"0,0 0 0,-2 1 480,1 1 104,-3-2 24,0-4 0</inkml:trace>
  <inkml:trace contextRef="#ctx0" brushRef="#br0" timeOffset="2">81 1391 12287,'0'0'0,"-11"8"0,-3 0 0,-1-2 0,-2 0 0,4 0 72,2 0-5008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57 14847,'-16'-4'2195,"-31"-2"-1,-17 3-1490,27 2-1473,30 0 443,0 0 0,0 0 0,-11-3 0,16 3 50,-1 0 1,0 0-1,1 0 1,-1 0-1,1 0 1,-1-1-1,1 1 0,-1-1 1,1 1-1,0-1 1,0 0-1,-2-2 1,-4-12-5035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12671,'0'0'4644,"1"3"-4010,15 34 270,2 0 0,41 61 0,-34-58-663,39 81 0,-45-74-9,-2 1 0,18 80 0,-18-40 28,32 199-48,-45-248-158,-1-17-18,-1 0 0,0 0 0,-3 24 0,-12 86-26,10-117 2,0 1 0,0 0-1,-2-1 1,-9 23 0,5-12 20,6-18-24,0-1-1,-1 1 1,1-1 0,-2 0 0,1 0 0,-6 6-1,7-9-5,0-1-1,0 1 0,-1-1 0,1 0 0,-1 0 0,0-1 0,0 1 1,0-1-1,0 0 0,0 0 0,0 0 0,-5 1 0,1-1-9,0 0-1,0 0 1,0 0 0,0-1-1,0-1 1,0 1 0,0-1-1,0 0 1,0-1 0,0 0-1,0-1 1,0 1 0,0-1-1,1-1 1,-1 0 0,0 0-1,1 0 1,-11-7-1,0-3-29,0 0 0,1-1 0,1-1 0,0-1 0,1 0 0,1-2 0,0 1 0,2-1-1,0-1 1,0 0 0,-11-29 0,15 27-6,1-1 0,1 0 0,1 0-1,1-1 1,1 1 0,0-1 0,2 0 0,1 1-1,1-1 1,1 0 0,0 0 0,2 1 0,11-37 0,-12 49 87,1 0 1,1 0 0,-1 0 0,2 1 0,-1 0 0,1 0 0,1 0 0,-1 1 0,2 0 0,-1 0 0,1 1 0,10-8 0,-11 10-38,0 0 1,0 1-1,1 0 1,-1 0-1,1 1 1,0 0 0,0 0-1,0 1 1,1 0-1,-1 0 1,0 1-1,1 0 1,-1 1-1,1-1 1,14 3 0,2 3 180,-1 1 1,1 1 0,33 14-1,20 7 293,38 13-241,-93-34-329,-9-3 158,1 1 0,17 1 0,-3-2 127,0 2 0,52 16-1,-27-8 260,-41-12-389,-3-2-1,-1-1-97,-7 1 19,0 0 0,0-1 1,0 1-1,0 0 0,-1-1 0,1 1 1,0-1-1,0 1 0,-1-1 1,1 0-1,0 0 0,-1 0 1,3-1-1,1-3-559,1 0-1,-1-1 1,0 0 0,0 0 0,0 0 0,-1 0-1,0-1 1,0 1 0,5-15 0,-5 7-894,-3-2-5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12287,'-3'33'0,"1"-15"0,-1-2 0,-2 0 280,-1 3 56,0-1 16,-1-3 0,1-1-208,0-2-40,-1 0-8,-2 0-5664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9855,'0'2'14,"0"0"1,0 0-1,0 0 0,1 0 0,-1 0 0,0 0 0,1-1 0,-1 1 0,1 0 1,0 0-1,0 0 0,0-1 0,-1 1 0,2 0 0,-1-1 0,0 1 0,0-1 1,0 1-1,1-1 0,-1 0 0,1 1 0,-1-1 0,1 0 0,-1 0 0,1 0 1,0 0-1,0 0 0,-1-1 0,1 1 0,0 0 0,0-1 0,0 1 0,0-1 1,0 0-1,0 0 0,3 0 0,-4 0-7,0-1-1,0 1 1,0-1 0,0 0-1,1 1 1,-1-1 0,0 0-1,0 0 1,-1 0 0,1 0-1,0 0 1,0 0-1,0 0 1,-1 0 0,1 0-1,0 0 1,-1 0 0,1-2-1,0 1 13,0 0-7,0-1 0,0 1-1,0 0 1,0-1 0,-1 1-1,1 0 1,-1-1 0,0 1-1,0-1 1,0 1 0,0-5-1,-4-13 53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482 334 11327,'-20'-1'128,"-24"-4"0,5 1 659,-41-7 470,53 6-1428,0 2 0,-1 0 0,-33 3 0,55 0 32,0 1 0,1 0 0,-1 0 0,1 0-1,-1 1 1,1 0 0,0 0 0,0 0 0,-6 4-1,10-5-204,3-2-533,0 0 849,0 0 1,-1 0-1,1 0 0,0 0 0,0 0 1,-1-1-1,1 1 0,0-1 0,2-2 0,0 0-25,97-93-573,-30 31 332,-38 34 363,1 1 0,62-43 0,-94 73 864,-4 3-769,-12 16-107,-2 0 0,0-1 0,-1-1 0,-27 20-1,30-29-834,2-5-2776</inkml:trace>
  <inkml:trace contextRef="#ctx0" brushRef="#br0" timeOffset="1">69 605 12415,'-14'35'0,"3"-12"0,-1 1 0,2-3 536,1-4 104,3-2 32,-1-1 512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1106 6527,'223'-98'729,"-183"85"-226,1 1 0,0 2 0,75-8-1,-106 17-384,0 0 0,1-1-1,-1-1 1,0 0 0,0 0-1,-1 0 1,1-2-1,-1 1 1,1-1 0,-1 0-1,-1-1 1,12-9 0,-3 0-108</inkml:trace>
  <inkml:trace contextRef="#ctx0" brushRef="#br0" timeOffset="1">999 721 11199,'0'0'0,"0"-15"736,-6-3 144,-1-5 32,1-7-6320</inkml:trace>
  <inkml:trace contextRef="#ctx0" brushRef="#br0" timeOffset="2">1135 362 10815,'13'-48'0,"-4"13"0,2-5 0,0-10 112,-1-9 24,3-3 8,0-5-4616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2045 9311,'-12'15'0,"6"-6"0,0 0 624,-3 2 128,0-4 24,-2-4 616,-1-6-816,1-9 0,2-8-8,-1-1-568,-4-2-224,3-1 16,4-2-5472</inkml:trace>
  <inkml:trace contextRef="#ctx0" brushRef="#br0" timeOffset="1">1 1870 11775,'6'-21'0,"0"5"0,2-3 0,4-12 72,1-10 24,4-4 0,1-6 0</inkml:trace>
  <inkml:trace contextRef="#ctx0" brushRef="#br0" timeOffset="2">737 438 8959,'51'-62'544,"2"2"0,4 2-1,85-68 1,-138 123-695,0 0-1,0 0 1,0 0 0,0 1-1,0 0 1,1 0 0,8-3-1,-4 3 16,4 1 276,0-1-1,24-8 0,-31 8-61,0-1-1,-1 0 0,1 0 0,-1 0 1,1-1-1,4-4 0,42-37 568,-26 22-317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14015,'-21'12'0,"7"-4"0,-1 0 0,0 2 320,1 2 64,-1 1 8,0-3-6400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29:5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14207,'0'0'0,"-11"9"0,-1-2 0,-2 2 536,1 2 104,-2 1 32,-5 2 0,5-5-992,4-4-200,-1-1-40,-3 1-5632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3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11423,'0'0'1738,"3"0"-1184,4 0-520,0-1 0,1 0 0,-1-1 0,0 0-1,0 0 1,0 0 0,0-1 0,0 0 0,-1 0-1,10-6 1,-6 2-197,0 0 0,0-1 1,0-1-1,-1 1 0,13-16 0,-5 4-1010,2 0-3165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0:3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10783,'0'0'416,"-4"11"1488</inkml:trace>
  <inkml:trace contextRef="#ctx0" brushRef="#br0" timeOffset="1">165 1 8575,'0'0'0,"9"9"768,4 0-328,1-2 0,1 1-288,2-3-56,-2 1-16,-1 1 0</inkml:trace>
  <inkml:trace contextRef="#ctx0" brushRef="#br0" timeOffset="2">637 288 8703,'0'0'0,"6"10"1056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2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0 658 10367,'0'0'1355,"1"2"-1190,1 0-130,-1 1 0,1-1 0,-1 1 0,1-1 0,0 0 0,0 0-1,0 0 1,0 0 0,1 0 0,-1-1 0,0 1 0,1 0 0,-1-1 0,1 0 0,-1 0-1,4 1 1,1 1-34,0-1 1,-1-1-1,1 1 0,1-1 0,9 1 0,19 1-48,15 0-74,99 0-1,-73-7 68,83-1 96,-96 3 452,92-15 0,-17 1-221,309-29 251,-366 37-359,160-23 351,13-8-383,27-5 90,477-82 287,-552 96-448,261-30-39,218 16 94,-508 32-118,13-1 18,423-28 543,-1-9-304,-427 37-25,79-9-14,2 4-182,-84 9 298,-111 0-315,-46 4-112,0 2 0,37 0 0,-61 3 83,19 1 92,1-1 0,30-4 0,-24 0-366,-22 4 71,0 0-1,0-1 1,1 0-1,-1 0 1,0 0-1,0-1 1,0 0-1,0 0 1,-1-1-1,1 0 1,0 0-1,6-5 1,-2-1-5025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1911 9311,'4'-29'81,"61"-396"7173,-35 280-5780,58-166 1,-64 244-1380,3 1 1,3 1-1,3 2 0,64-95 0,220-248 881,-313 400-940,32-38 264,1 2 0,47-40 0,-83 81-36,0 3-211,1 10-31,0-1-1,0 1 0,-1 0 0,-1 0 0,-1 16 0,0 0 2,0 40-165,-20 133 1,-6-92 218,11-46-74,5-20-22,-22 107-50,29-120 114,-1-4-98,1 1 0,2 0 0,2 47 0,0-68 29,1 1 1,0 0-1,0-1 0,0 1 1,1-1-1,0 0 0,1 0 1,-1 0-1,1 0 0,0 0 1,1 0-1,-1-1 0,1 1 1,0-1-1,1 0 0,-1 0 1,1-1-1,0 1 0,0-1 1,9 5-1,-1-2-51,1 0-1,0-1 0,0-1 1,1 0-1,-1-1 1,25 3-1,52 15-267,-89-22 279,-8 16 0,2-11 69,0 0-1,0 0 1,-1 0-1,1-1 1,-1 1-1,-10 5 1,-36 22 27,51-32-32,-63 35 44,-92 56 200,133-78-50,0 0 0,-1-2 0,0 0 0,-37 10 0,53-19-18,1 0-345,0 0 0,0 0-1,-12 2 1,17-4 68,-1 0 1,1 0-1,0 0 0,-1 0 0,1 0 1,-1 0-1,1-1 0,0 1 0,-1 0 1,1-1-1,0 1 0,-1-1 0,1 1 1,0-1-1,0 1 0,-1-1 0,1 0 0,0 0 1,0 0-1,0 0 0,0 0 0,0 0 1,-1-1-1,2 1-48,-1 0 0,1 1-1,-1-1 1,1 0 0,0 0 0,-1 0 0,1 0 0,0 0 0,0 0 0,0 0-1,0 0 1,0 0 0,0 0 0,0 0 0,0 0 0,0 0 0,0 1 0,1-1-1,0-2 1,4-10-5735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0 377 10751,'45'-76'1169,"-16"25"1555,58-76-1,-81 120-2710,-1 1 0,1 0 0,0 0-1,1 0 1,-1 1 0,1 0 0,0 0 0,0 1-1,13-6 1,-16 8 32,0 1 1,0 0-1,0 0 0,0 0 1,0 0-1,0 1 0,0 0 1,0 0-1,0 0 1,-1 0-1,1 0 0,0 1 1,0 0-1,0 0 0,0 0 1,0 0-1,0 1 0,-1-1 1,1 1-1,-1 0 0,1 0 1,3 4-1,4 3-107,-1 1 0,0 0 0,-1 1 1,0 0-1,-1 0 0,10 19 0,15 19 256,-29-43-130,0 0 0,1-1 0,-1 0-1,1 0 1,0 0 0,1-1 0,-1 1-1,1-1 1,0 0 0,0-1 0,0 0-1,0 0 1,1 0 0,-1-1 0,1 1 0,0-2-1,-1 1 1,1-1 0,0 0 0,0 0-1,0-1 1,10 0 0,-3-2 34,0 0 0,-1-1 0,1 0 0,-1-1 1,1 0-1,-2-2 0,1 1 0,21-14 0,7-7 255,42-36 0,-66 49-254,35-26 133,37-30 537,-80 60-802,-7 8-133,9-6-353,10-4-2309,-10 7-4034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2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13087,'0'0'322,"2"2"-140,4 5-69,0 0 0,1 0 0,0 0 0,1 0 0,0-1-1,0-1 1,0 1 0,10 4 0,12 5 24,35 12 1,5-7 244,-13-4-667,-4-1-5,63 10 0,-8-3 232,-5 3 296,135 53 0,-199-63-185,102 46 330,-119-50-192,-1 1 0,0 0 0,-1 2-1,23 20 1,-40-31-179,1 0-1,-1 0 0,0 0 0,-1 0 1,1 1-1,0-1 0,-1 1 1,0-1-1,0 1 0,0 0 0,0 0 1,-1 0-1,1 0 0,-1 0 1,0 1-1,0-1 0,-1 0 1,1 0-1,-1 1 0,0-1 0,0 0 1,0 1-1,-1-1 0,0 0 1,0 0-1,0 0 0,0 1 0,0-1 1,-1 0-1,0 0 0,0-1 1,0 1-1,-3 4 0,-10 15 7,-1-1 0,-1-1-1,-1-1 1,0 0 0,-2-1 0,-27 20-1,-5-1 61,-85 47 0,-255 112 243,230-120-402,-387 155-3829,454-200-988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3788 12127,'6'9'74,"0"-1"0,0 1 1,1-1-1,0 0 0,0-1 0,1 1 0,0-1 0,13 8 0,-11-8-60,20 16 183,0-2 0,45 22 0,126 47-63,-95-45-70,-75-31-65,3 2 285,1-1-1,1-2 1,55 13 0,-66-21-266,287 61 19,-189-40 72,-2 0-10,247 40 145,-75-36-696,0 0 963,320 41 655,-523-64-1183,126-6 0,-84-9-38,272-22 467,-317 16-373,124-37-1,-165 38-30,-38 11-6,117-35-7,-99 28 24,-1-1 0,43-24 0,211-138 66,102-77 422,-246 152-275,-4-6 1,156-157 0,-48 11 335,37-44-806,-214 225 476,23-28-103,30-32-142,25-35-227,-64 72 140,109-115 201,-94 107-59,14-27 13,3-4-142,202-193 554,-15 3-261,36-33-628,-294 318 473,50-61 0,60-75 66,-79 93-54,174-168 69,-223 227-128,-12 12-3,1 0 0,0 0 1,15-10-1,-19 15-41,-1-1 1,1 0-1,-1 0 1,0 0-1,3-3 1,0-1-77,-4 5 328,-2 2-220,1 0 0,0-1 0,-1 1 0,1 0 0,-1-1 0,1 1 0,0-1 0,-1 1 0,1-1 1,-1 1-1,1-1 0,-1 1 0,0-1 0,1-1 0,8-5 1240,-10 5-1458,1 1 186,0 1 0,0 0 1,1-1-1,-1 1 0,0-1 0,0 1 1,0 0-1,0-1 0,0 1 0,0-1 1,0 1-1,0-1 0,0 1 0,0 0 1,0-1-1,0 1 0,-1-1 0,1 1 1,0 0-1,0-1 0,0 1 0,-1-1 1,1 1-1,0 0 0,0-1 0,-1 1 1,1 0-1,0-1 0,0 1 0,-1 0 0,1 0 1,0-1-1,-1 1 0,1 0 0,-1 0 1,1 0-1,-1-1 0,0 0-24,-1 0-8,-4-6 2,4-1 22,1 6 659,1 1-882,0 1 194,0-1-1,0 1 1,0-1 0,-1 1-1,1-1 1,0 1 0,0-1-1,-1 1 1,1-1 0,0 1-1,-1-1 1,1 1 0,0 0-1,-1-1 1,1 1 0,-1-1-1,1 1 1,-1 0-1,1-1 1,-1 1 0,1 0-1,-1 0 1,1-1 0,-1 1-1,1 0 1,-1 0 0,1 0-1,-1 0 1,0 0 0,1 0-1,-1 0 1,1 0-1,-1 0 1,1 0 0,-1 0-1,1 0 1,-2 0 0,1 0-198,-16 0-5645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3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9439,'0'0'5400,"1"2"-5338,0 3-62,1 0 1,0 0 0,0-1 0,0 1 0,0-1 0,1 0 0,0 0 0,0 0 0,0 0-1,0 0 1,5 4 0,29 23-1,-25-22-3,21 13 0,-7-5 132,-4-3 26,47 21 0,-31-17 28,-3 1-55,-23-14-74,0 1 2704,-22-3-2626,-1-3-78,3-3-89,0 0 0,0 0 1,1 0-1,-1-1 0,1 0 1,0-1-1,0 1 1,1-2-1,-9-6 0,-16-13-597,12 10-16,17 14 698,1-1-1,-1 0 1,0 1 0,0-1-1,0 1 1,0 0 0,-1-1-1,1 1 1,0 0 0,-3-1 0,-26-9 272,30 10-258,-10-2 11,2 1-22,7 2 741,8 14-365,0-3-735,-1-1 0,1 1 0,13 16 0,-6-12 261,1-1 0,20 16 0,-29-25 15,-2-2 15,0 0 1,0-1-1,1 0 1,-1 0-1,0 0 1,1 0-1,-1-1 1,1 1-1,0-1 1,-1 0 0,1 0-1,5 1 1,-7-2 904,-12-6-750,-11-3-645,4 3 563,10 4 21,-1-1 0,0 0 0,1-1 0,-9-5 0,-4-1-143,14 6 109,4 3-32,1 0 0,-1-1 0,1 1 1,-1 0-1,0 1 0,1-1 0,-1 0 0,0 0 0,0 1 1,0-1-1,-2 0 0,-13-11-294,1 2 295,14 10 380,0-1-156,-5-3-64,-1-2-439,12 7 314,12 6 161,-8-2-231,6 5-191,1-1 1,30 15-1,-33-19 212,-1 0 0,-1-2-32,-8-2-128,3 1-150,-2-1 284,-10-3 736,-15-4-678,-45-22 1,0 0-80,38 16 278,13 4-238,-32-11-1,37 15 8,0 0 0,0 1 0,2-1 20,-8-2-309,26 12 155,26 13 417,-22-13-252,21 17-1,-22-15 4,24 13-1,111 62 781,-134-76-912,0-1 0,1-1 0,0 0 1,0 0-1,21 2 0,-11-1-137,68 23 40,-1-1 710,26 5-768,-3 1 277,3-6-131,-102-24 107,-11-5 0,0 0 0,11 6 0,-6-1 0,-6-2 0,1 0 0,-1 0 0,1 0 0,0-1 0,-1 0 0,5 1 0,44 14-196,-49-15 187,13 7-63,-14-7 197,0-1-65,6 1-37,-6 0 270,-3-2-218,-15-9-118,3 5 13,-1 0-1,1 1 0,-1 0 1,0 1-1,-16-1 0,15 2-6,1-1 0,-1 0-1,1-1 1,-21-8 0,18 3-58,-1-1 0,-27-23 0,-11-6-375,33 25 441,-1 0 0,-1 2 1,0 1-1,-1 1 0,0 1 0,0 1 1,-1 1-1,-33-4 0,44 10 35,6 0-23,-1 0-1,1-1 1,-17-5-1,1-2-704,-19-10 1484,43 18-734,0 0-1,0 0 1,0 0 0,0 1-1,-1-1 1,1 1-1,0-1 1,0 1 0,-4 0-1,1 0 153,3-1 214,-10-1-436,6 0 136,5 2-21,-7-2 227,7 1-314,0 1-1,1 0 1,-1-1 0,0 1 0,1 0-1,-1 0 1,0-1 0,0 1-1,1 0 1,-1 0 0,0 0 0,0 0-1,1 0 1,-1 0 0,0 0-1,-1 0 1,0 0-119,-6-1 106,-1-1 39,-22-4 496,30 6-188,-12 0-416,6 0 92,5 0 311,4 2-608,19 13 283,1-1 29,2-4 42,12 4-107,1-2 0,76 13 0,20 6-40,-91-18 94,114 32 0,-38-12-293,-74-20 245,81 35 65,-55-18 93,-33-15 53,-15-5 79,37 10 1,56 17-206,-90-29-183,0 2 0,30 16-1,22 10 246,94 12-296,-8-2 403,19 16 5,-138-49-284,-1-1-1,2-3 1,0-2 0,46 2-1,163 7 64,-205-13 8,-29-1 15,0-1 0,1-1 0,34-4 0,-32-1-24,0-1-1,24-10 0,-22 7-2,32-7-1,46-1 13,32-7 15,-75 12 19,9-2-11,13-5 43,-72 17-3,1-1 0,0 2-1,0-1 1,11 1 0,4 0 259,171-23-969,-131 20 1133,7-1-521,10-3-473,-52 5 510,-23 2 0,-1 0 0,1 0 0,14-3 0,14-5-216,-7 5 182,55-13 204,-40 6-221,-33 7 41,0 1-1,0 1 1,0-1 0,18 0 0,91-6 193,-62 3-72,-25 3-119,53-13 0,-61 12 26,-20 3-19,1 0 1,0 0 0,-1 0 0,1-1-1,6-2 1,7-4-3,20-5 0,-21 7-64,3 0 29,-14 4 28,-1 0 0,1 0 0,7-3-1,30-17 11,50-26 0,11-12 128,-59 39-208,-38 17 63,-6 4-64,-15 9-1637,6-3 1448,-4-1-96,0 1 1,0-1 0,-1-1 0,-15 4-1,-50 9-552,36-9 413,18-4-671,2 0-3488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3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4371 11807,'0'0'234,"2"0"-100,6-1-96,0-1 0,0 1 0,-1-1 0,1-1-1,-1 1 1,0-1 0,0-1 0,12-6 0,14-7 92,-4 3 217,0-2 0,-1-1 0,-1-1 0,-1-1 1,46-45-1,24-15-1425,-26 22 1836,30-33 21,83-66-97,-101 101 139,24-19-622,36-31 36,-57 46-290,-40 29 67,64-44 298,-21 16-406,117-101-1,-158 120 128,79-50 0,33-27 203,-134 95-392,8-7 190,53-57 1,-49 43 373,26-33-64,39-63-57,-72 101-198,55-53 1,51-49-272,-5 3 283,55-68-88,-135 143-1,132-128 659,130-118-1383,-210 199 886,143-154 410,-69 33-100,-74 89-1217,-80 109 765,27-31 356,-10 10-1053,-4 4 467,-1 10 882,-19 21-711,0-1 1,-1-1 0,0 0-1,12-23 1,1-7 30,2 0 1,42-50-1,-58 80 32,-5 7 33,1 0 0,0 0-1,12-9 1,-15 12-67,1 1 0,-4 0 12,-3 6 111,-3 2-431,-4 1 310,0 0 0,-1 1-1,1 0 1,0 0 0,0 0 0,0 1 0,0 0 0,-8 5-1,3 0-30,1 1-1,-14 13 1,11-9-38,-53 50 31,3 3 0,4 3 0,-57 84 0,71-94 62,-3-1-1,-67 63 0,11-14-29,26-22-30,-97 110-84,126-143 125,-2-2-1,-66 48 1,6-3 16,-199 194-172,233-208 160,57-58 18,-1-1 0,-1-1 0,-35 27 1,4-9-90,1 3 0,-61 64 1,-76 112-136,146-156 167,30-41 15,-31 37 1,-99 91 471,84-84-96,39-41-764,-32 29 1,-52 33 211,103-85 392,-1-3-1410,1 1 1154,0 0 0,0-1 0,1 1-1,-1 0 1,0 0 0,0-1 0,1 1 0,-1-1 0,1 1-1,0-1 1,-1 1 0,1-1 0,0 1 0,0-1-1,0 1 1,0-1 0,0-2 0,1 0-288,0 0 0,0 0-1,0 1 1,1-1 0,-1 0 0,4-5 0,4-6-4777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3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1926 11519,'16'-12'212,"0"0"0,-1-1 0,-1-1-1,0-1 1,12-16 0,121-145 823,26-31-581,-52 67-593,-41 49-339,265-277 1043,-167 165-425,62-65-228,-70 113 174,-35 51 676,-114 90-612,-17 12-114,1-1-1,-1 0 1,0 0-1,0 0 1,0 0-1,3-4 1,6-11 70,-7 11-37,-1 0 1,1 0-1,7-7 1,-11 13-5,-1 0-10,0 0 0,0 0 0,0 0 0,0 0 0,-1 0 0,1 0 0,0 0 0,0 0 0,-1 0 0,1-1 0,-1 1-1,1 0 1,-1 0 0,1-2 0,0 1-111,-3 2-240,-2-1 222,-2 0-60,1 0 0,0 1 0,-1-1 1,1 1-1,-1 0 0,1 0 0,-1 1 0,1-1 0,-1 1 1,1 1-1,0-1 0,-1 1 0,-7 3 0,-2 5-732,-18 14 0,4-1-3782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11391,'12'9'17,"0"-2"0,0 1 0,0-2 0,1 0-1,0 0 1,0-1 0,0-1 0,1 0 0,16 2-1,12 3 122,-21-5-97,0 0 1,0-1 0,33 0-1,-8-7 87,65-13 0,-63 8 13,54-2 0,-20 10 137,42-3 178,-104 1-347,-1 0-1,1-2 1,36-14-1,51-30 299,-29 12-8,-45 24-249,0 1-1,58-12 0,-83 22-158,1 1-1,0 0 0,0 0 1,0 1-1,0 0 0,-1 0 1,10 3-1,-13-3 53,3 0-21,-4 1 37,3 3 9,-6-3 7,-7 13-93,3-12-313,0-1-1,0 1 0,-1 0 1,1-1-1,-1 0 1,-5 1-1,-3-1-4295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15 5119,'0'0'6464,"-1"1"-6248,-1 1-144,0 1-1,0-1 0,0 1 1,1-1-1,0 1 0,-1 0 1,1 0-1,0 0 0,0-1 1,-1 7-1,-3 35-56,2-19 1,0 25 82,1 4-25,1-44-20,1-6 1,-3 3-33,0-45 224,21-111 286,-9 94-411,-9 53 827,0 4-1130,-20 70 665,-12 36-139,26-95-133,-3 6-2588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19 9215,'0'0'643,"-1"-2"-278,-4-4-39,4 5-180,-1 0-70,1 0-7,0 0 0,0 0-1,-1 0 1,1 0-1,-1 1 1,1-1 0,0 0-1,-1 1 1,1-1-1,-1 1 1,1 0 0,-1-1-1,0 1 1,1 0-1,-1 0 1,1 0 0,-1 0-1,1 0 1,-1 1-1,0-1 1,1 0 0,-1 1-1,1-1 1,0 1-1,-1-1 1,1 1 0,-1 0-1,1 0 1,0 0-1,-1 0 1,1 0 0,-2 2-1,-4 1 120,5-3-264,-6 7-9,-2-1 148,-1 6-150,9-11 77,0 1 0,1-1-1,-1 0 1,0 0 0,1 1 0,-1-1 0,1 1 0,-2 4 0,-14 32 88,-8 16 122,6-8-218,14-36 19,-6 15 116,-29 108 28,29-101-136,6-16 5,-17 57 59,21-71-65,0 1 1,0 0-1,0 0 1,-1-1-1,1 1 1,-1-1-1,0 1 1,0-1-1,0 1 1,0-1-1,0 0 1,-5 4-1,-5 7 91,-1 6 259,10-16-342,1 0-1,-1 0 1,0 0-1,0 0 1,-1-1 0,1 1-1,-7 4 1,-8 9-499,14-13 550,0 0 0,0 0 0,0-1 0,0 1 1,-1-1-1,1 0 0,-1 0 0,-6 2 0,5-1 85,-1-1-1,0 1 0,-13 3 1,18-6 54,-20 0-718,20-1 502,-1-1 0,0 0 0,0 1 0,0-1 0,1 0 0,-1 0 0,1-1 0,-1 1 0,-3-3 0,-6-6 144,9 9-193,-4 0 63,5 1 392,1 1-480,1-1 67,0 1 1,0 0-1,0 0 1,0 0 0,0 0-1,0-1 1,0 1-1,0 0 1,0 0 0,0 0-1,0 0 1,0 0-1,0-1 1,1 1 0,-1 0-1,0 0 1,1 0-1,0 0 1,2 8 204,-1 2-107,15 38-78,-11-29 137,4 39-1,-9-57-173,-1 3-11,2 19-151,0-15 174,2 21 81,-2-19-46,-1-8-15,0 1-1,0-1 1,-1 1 0,0-1 0,1 0 0,-2 7 0,0 36 144,-1-35-71,1-1-6,1 3 48,0-12-101,0 1 0,0 0 0,-1 0 0,1 0 0,0 0 0,-1 0 0,1 0-1,-1 0 1,0 0 0,1-1 0,-3 4 0,3-5-33,0 1 1,-1-1-1,1 0 0,0 0 0,0 1 0,0-1 0,-1 0 0,1 1 1,0-1-1,0 1 0,0-1 0,0 0 0,0 1 0,0-1 0,0 0 0,0 1 1,0-1-1,0 1 0,0-1 0,0 0 0,0 1 0,0-1 0,0 0 1,0 1-1,0-1 0,1 0 0,-1 1 0,0-1 0,0 0 0,0 1 1,0-1-1,1 0 0,-1 1 0,0-1 0,0 0 0,1 0 0,-1 1 1,0-1-1,1 0 0,-1 0 0,0 0 0,1 1 0,-1-1 0,0 0 1,1 0-1,-1 0 0,0 0 0,1 0 0,0 0 0,18-1-2295,-18 1 2177,12-2-4219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0 8191,'-2'1'264,"-37"19"2007,37-19-2206,0 0-39,0 0-1,0 0 1,0 0 0,0 1-1,0-1 1,0 1-1,0-1 1,0 1 0,-2 2-1,1-1-21,-5 6 300,1-1-1,0 1 0,1 1 1,0-1-1,-7 15 0,4-3 71,-10 30 0,7-15-100,-3 1-175,-12 32 60,26-67-159,0 4 19,-1 1-1,0-1 0,-1 1 0,0-1 1,0 0-1,-7 12 0,9-17 46,-3 13 16,1-4-20,0 0 0,-1 0 0,-6 12 0,-15 7 638,23-24-685,-1-1-52,1 0 0,-1 0 0,0-1 0,1 1 1,-2-1-1,-4 5 0,6-6 37,-63 57 333,53-48-337,10-8-18,-1 4-43,-5 3-186,2-2 378,-1 0 0,1-1 1,-11 9-1,15-15-56,-7 9 133,3-4-152,-21 16 864,25-21-946,1 0-34,-7 3 2,5-2 0,-7 2 11,-1-1 42,3 1 22,7-3 46,-1 0 29,1 1-54,-24 11 190,20-11-156,1 1-86,-6 5-50,3-2 60,5-3-44,-3 4-10,0 2-1729,9-14-219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1 8063,'-15'16'1224,"-15"21"-1,-5 7-803,20-27-367,-17 24-73,20-25 404,0 0 1,-2 0 0,-20 18 0,-8 8 70,21-20-453,-30 37 384,26-32-95,16-17-205,0 0 1,-1-1-1,0 0 0,-16 11 0,5-5 34,12-8 105,0-1 1,-17 9-1,6-2-206,15-9-48,-1-1-1,1 0 1,-10 4 0,-36 18 143,49-24 61,0-1 0,1 0 0,-1 1 0,0-1 0,0 0 0,0 0 0,1 0 0,-3-1 0,-4 1 32,0 2-198,-16 2-824,20-5 780,3 1 34,0-1 1,0 1-1,0 0 0,0 0 0,0 0 0,0 0 0,-1 0 0,1 0 0,0 0 1,0 0-1,0 0 0,0 0 0,0 0 0,-2 1 0,-18 2 137,12-1-72,7-1 384,1-2-256,-2 1-145,1 0-105,0 0 0,-1 0 0,1 0 0,0 0 1,0 0-1,0 1 0,0-1 0,0 1 1,0-1-1,-3 3 0,2-2 101,-2 4-43,4-3-54,0-1 1,-3 5 32,3-4-33,0 0-10,-3 48 682,1-16-1206,3-32 701,0 9 424,0 42-1385,1-35 891,-1-14-13,-2 13 57,-1 5-103,1-11 94,1 0 0,0 23 0,3-15-52,1 0 0,10 31 0,7 31 314,-2-26-669,-16-46 321,0-4 18,0 1 0,0 0 1,0 0-1,1-1 0,3 6 0,11 20-10,-13-26 0,10 11 99,-8-12 122,-1-1-343,-1 1 0,0 0-1,0 0 1,-1 0 0,1 1 0,3 6-1,-6-9 1051,0 0-800,1 6-42,-2-6-166,-2-2-102,0-1 49,-1 1-1,0-1 1,0 0 0,1 1-1,-1-1 1,1 0-1,-1 0 1,1-1 0,-1 1-1,1 0 1,-1-1 0,1 0-1,0 1 1,0-1-1,0 0 1,0 0 0,0 0-1,1-1 1,-1 1-1,-2-4 1,-2-4-4890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1634 12479,'-28'-118'2242,"25"94"-1971,2-1 0,0 0 0,4-41 0,18-76-199,-12 89 160,4-17 286,44-131 0,49-59 968,-62 170-766,3 2 0,81-112 0,-87 140-406,53-68 28,-31 58 74,-62 68-364,1 1 0,-1 0-1,1 0 1,-1 0 0,1-1-1,0 1 1,-1 1 0,1-1-1,0 0 1,2 0 0,-2 0-27,0 0 205,0 1-183,8 2-89,7 5 27,-14-4 15,0 0 2,1-1 1,12 11-19,-8-4 2,-1 0 1,0 1 0,-1 0-1,6 11 1,-4-8-17,-2 1-1,1 1 1,-2-1 0,6 22-1,-5-11 95,-4-21-64,-1-3 0,-1 1 0,1-1 0,-1 1 0,1-1 0,-1 1 0,0-1 0,1 1 0,-1-1 0,0 1 0,0 0 0,-1 2 0,2 6 29,-2-1 0,1 1 0,-1 0 1,-1-1-1,-2 12 0,-19 46 317,4-8-107,-43 158-963,56-201 677,-7 22-26,12-35 48,-3 8 76,4-11-54,0 0 0,0 1-1,0-1 1,0 0-1,1 0 1,-1 1-1,0-1 1,0 0-1,0 0 1,0 1-1,0-1 1,1 0 0,-1 0-1,0 0 1,0 1-1,0-1 1,1 0-1,-1 0 1,0 0-1,0 0 1,0 0 0,1 1-1,-1-1 1,0 0-1,0 0 1,1 0-1,-1 0 1,0 0-1,0 0 1,1 0-1,-1 0 1,0 0 0,1 0-1,-1 0 1,0 0-1,0 0 1,1 0-1,-1 0 1,0 0-1,0 0 1,1-1-1,-1 1 1,0 0 0,0 0-1,0 0 1,1 0-1,24-8-140,-21 6 112,1 0 1,-1 1-1,1 0 1,0 0-1,7-1 1,-8 1-49,12-4 6,-10 7 82,-4-1-13,1 0 5,0-1 0,0 1 0,0 0 1,0 0-1,0 1 0,0-1 0,0 0 0,-1 1 0,1 0 0,4 3 0,0 1 10,-4-3-21,0 0 1,0 0-1,0 0 1,-1 1-1,1-1 0,-1 1 1,0-1-1,0 1 1,0 0-1,0 0 1,-1 0-1,0 0 0,2 7 1,-1 0 29,0 0 0,-1 0 0,0 0 0,-2 14 0,1-16 13,-1 1 1,-1-1-1,0 0 1,-1 1 0,1-1-1,-6 10 1,-27 50 239,16-35-358,-59 119-102,77-151-20,0-13-3613,0 0-2694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7 611 9471,'-2'-8'103,"1"5"-50,0 0-1,0 0 0,0 0 1,1 0-1,0 0 1,-1 0-1,1 0 0,0 0 1,1-6-1,-1 7-70,0 0-1,0 0 1,0 0-1,1 0 1,-1 0-1,0 1 1,1-1 0,0 0-1,-1 0 1,1 0-1,1-3 1,1 1-117,-3 2-97,1 0 60,6-12 591,0 0 1,2 0-1,-1 1 0,2 0 0,16-19 1,4-4-192,-17 20-108,2 2-1,0-1 1,22-15 0,-5 3 294,13-7-243,-31 24-103,0 0 1,21-21-1,-25 22 25,0 0-1,1 1 0,0 0 1,1 1-1,-1 0 0,1 1 1,14-5-1,80-29-534,-71 28 701,0-1-1,60-32 0,-86 40-222,0 0-1,0 1 0,0 0 1,1 0-1,0 1 0,0 1 1,0 0-1,0 0 0,0 0 1,0 2-1,19-1 0,-21 1-50,-6 0 9,1-1 0,-1 2 0,1-1 1,-1 0-1,1 0 0,-1 1 0,0-1 0,1 1 0,-1 0 0,4 1 0,5 1 71,27 11 190,-26-9-255,-2-2 11,-6-1 42,7 1 1,11 5-133,-21-8-79,0 0-1,1 0 0,-1 1 1,0-1-1,0 1 1,0-1-1,0 1 0,0-1 1,0 1-1,0-1 1,-1 1-1,1 0 1,1 1-1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9823,'0'0'68,"-1"2"16,-3 10 15,0-1 0,1 1-1,0 0 1,-1 19 0,-1 53 243,4-56-326,0 10 109,1-18-35,-4 35 1,-42 172 407,38-200-191,-1 0-1,-18 37 0,4-12-977,-26 70 1149,47-119-414,-2 3 24,3-4 604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1327 11519,'1'-2'99,"55"-168"514,-18 65-715,1 0-1,19-93 92,5 1 11,-39 114-396,40-95 0,-50 147-3628</inkml:trace>
  <inkml:trace contextRef="#ctx0" brushRef="#br0" timeOffset="1">464 70 3711,'0'0'0,"8"-9"944,-3-2 2552,-2 1-3112,-3-3-152,0 0-32,-2-1-8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9695,'0'0'0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0 11487,'-2'2'92,"0"-1"-66,-8 17 78,0 5-402,1 1 1,-8 33 0,-2 4 119,-12 39 221,-23 58 42,29-98-57,-37 81 72,-86 144 508,111-201-539,4-8 14,12-27-88,16-35-8,0-1 1,-2 1-1,-10 17 0,-43 72 73,46-73-202,-12 40 0,17-17-114,-2-6 124,4-18 134,-12 35 0,10-37 219,-7 37 0,11-42-74,0 0 1,-2 0 0,-10 23-1,7-27-75,5-10-48,0 0 0,-6 14 0,5-12-24,-4-2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32 12831,'-5'11'-6,"0"0"0,2 1 0,-5 20 0,7-26 1,0 0-1,1 0 1,-1 0-1,1 0 0,1 0 1,-1 0-1,1 0 1,0 0-1,4 11 0,-1-8-36,6-3 74,-8-6-32,0 0 1,0 0-1,0 0 1,0 0 0,0 0-1,0-1 1,0 1-1,-1 0 1,1-1 0,0 0-1,0 1 1,0-1-1,-1 0 1,1 0-1,0 0 1,-1 0 0,1 0-1,-1-1 1,1 1-1,1-3 1,4-3-3,-1-1-1,10-15 1,-10 14-3,3-5 30,-2 0 0,12-29 0,-10 22 382,-8 19-272,-2-10 194,0 11-318,0 0 0,1 0 0,-1 0 0,0 0 1,0 0-1,0 0 0,0 0 0,0 1 0,0-1 0,0 0 0,0 0 0,0 1 0,0-1 0,0 1 0,0-1 0,-1 1 0,1-1 0,0 1 0,-3-1 0,2 1 30,-1 0 0,1 0-1,-1 0 1,1 1 0,-1-1 0,1 1 0,-1-1-1,1 1 1,-5 2 0,1 0 30,0 0 0,1 0 0,-1 1 0,1 0 0,-1 0 0,1 0 1,-7 8-1,1 2-48,1 1 1,0 1-1,1 0 0,1 0 1,0 1-1,1 0 1,1 0-1,1 0 1,-4 21-1,8-26-23,1-11 0,0-1 0,1 1 0,-1-1 0,0 0 0,0 1 0,0-1 0,0 1 0,1-1 0,-1 1 0,0-1 0,0 0 0,1 1 0,-1-1 0,0 0 0,1 1 0,-1-1 0,0 0 0,1 1 0,-1-1 0,1 1 0,1-1-3,-1 0 0,0 0 0,1 0 0,-1 0 0,1-1 0,-1 1 0,0 0 0,1-1 0,-1 1 0,1-1-1,-1 1 1,0-1 0,0 1 0,1-1 0,-1 0 0,0 0 0,0 0 0,0 0 0,0 0 0,0 0 0,0 0 0,1-1-1,3-3-6,-1 0-1,0 0 1,5-10-1,-3 3 290,0 0-1,-1 0 1,0 0 0,-1-1-1,4-19 1,-8 30-466,-2 1 223,0 1-7,0 0 0,0 0 0,0 0 0,1 0 0,-1 1 0,0-1 0,0 0 0,0 1-1,0-1 1,1 1 0,-1 0 0,0 0 0,1 0 0,-1-1 0,0 2 0,1-1 0,-1 0 0,1 0 0,0 0 0,-1 1-1,1-1 1,-2 3 0,-6 7 38,1 0-1,-8 13 0,10-15-10,1-2-32,-12 29-57,16-31-156,7-11 173,11-19-1212,-10 14-288,1-3-3774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9727,'0'0'2552,"-1"-21"-7608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4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159 476 11487,'0'0'0,"-8"9"0,-3-3 0,-2 0 128,-6 1 24,3-4 8,-1-5-4920</inkml:trace>
  <inkml:trace contextRef="#ctx0" brushRef="#br0" timeOffset="1">51 420 11551,'-19'-5'0,"7"5"-4624</inkml:trace>
  <inkml:trace contextRef="#ctx0" brushRef="#br0" timeOffset="2">1 189 10463,'0'0'0,"1"-14"0,1-1 0,1-5 0,-3-1 0,-2 0-4192</inkml:trace>
  <inkml:trace contextRef="#ctx0" brushRef="#br0" timeOffset="3">115 22 10207,'0'0'472,"-7"-11"-200,1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5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157 432 11487,'0'0'0,"-4"12"0,-2-3 128,-5-3 24,2-1 8</inkml:trace>
  <inkml:trace contextRef="#ctx0" brushRef="#br0" timeOffset="1">11 754 9343,'0'0'304,"-6"9"1016,3-21-1256,2-3-4480</inkml:trace>
  <inkml:trace contextRef="#ctx0" brushRef="#br0" timeOffset="2">198 219 11487,'0'0'780,"0"-2"-1148,0-6 276,1 1 0,0-1 0,1 1-1,-1-1 1,1 1 0,1 0-1,-1 0 1,1 0 0,7-12 0,3-4-3822</inkml:trace>
  <inkml:trace contextRef="#ctx0" brushRef="#br0" timeOffset="3">485 0 10751,'0'0'0,"-6"12"224,0-1 56,0-2 296,-4-1-496,-1-4-16,-1-7-4848</inkml:trace>
  <inkml:trace contextRef="#ctx0" brushRef="#br0" timeOffset="4">194 397 12895,'0'0'0,"0"13"0,-2 1 0,2-2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0 607 127,'0'0'4160,"11"-3"2856</inkml:trace>
  <inkml:trace contextRef="#ctx0" brushRef="#br0" timeOffset="1">958 837 10047,'0'0'0,"6"-14"0,-3 0 0,0 1 0,0-1 0,-2-1-80,-2-2 80,-2-3 0,0-2 0,-3 2 0,-5 3 0</inkml:trace>
  <inkml:trace contextRef="#ctx0" brushRef="#br0" timeOffset="2">898 464 8735,'0'0'0,"-7"14"0,-1-2 0,1-1 384,-2-3 88,-1-1 8,0-1 8,1 0-104,-3 0-224,-1-1-4592</inkml:trace>
  <inkml:trace contextRef="#ctx0" brushRef="#br0" timeOffset="3">648 505 10911,'4'-24'0,"1"4"0,-1-4-4368</inkml:trace>
  <inkml:trace contextRef="#ctx0" brushRef="#br0" timeOffset="4">830 1 11071,'0'0'168,"-8"11"256,-1-2-208,0-3-152,-1-2-64,0 2 64</inkml:trace>
  <inkml:trace contextRef="#ctx0" brushRef="#br0" timeOffset="5">654 667 9471,'-8'24'0,"4"-7"0,-2 1 0,-1 0 544,0-1 120,-1-2 16,-1-1 8,0-2-184,-2-1-40,4-5-8</inkml:trace>
  <inkml:trace contextRef="#ctx0" brushRef="#br0" timeOffset="6">628 993 7295,'0'0'1648</inkml:trace>
  <inkml:trace contextRef="#ctx0" brushRef="#br0" timeOffset="7">1017 673 14303,'0'0'0</inkml:trace>
  <inkml:trace contextRef="#ctx0" brushRef="#br0" timeOffset="8">1073 604 11615,'0'0'1288,"-7"9"-552,-4-1-6120</inkml:trace>
  <inkml:trace contextRef="#ctx0" brushRef="#br0" timeOffset="9">1057 838 10335,'0'0'0</inkml:trace>
  <inkml:trace contextRef="#ctx0" brushRef="#br0" timeOffset="10">1099 1044 5631,'0'0'0,"-11"-13"-2256</inkml:trace>
  <inkml:trace contextRef="#ctx0" brushRef="#br0" timeOffset="11">1099 1188 9567,'0'0'2968,"-4"-12"-2648,0-5-8,4-3-312,2-3-120,4-1 8,3-2-5072</inkml:trace>
  <inkml:trace contextRef="#ctx0" brushRef="#br0" timeOffset="12">1380 585 12159,'0'0'1232,"-12"-5"-6544</inkml:trace>
  <inkml:trace contextRef="#ctx0" brushRef="#br0" timeOffset="13">1547 329 9183,'11'-12'0,"-6"-5"832,-5-4 176,-3-2 32,-2 0-5768</inkml:trace>
  <inkml:trace contextRef="#ctx0" brushRef="#br0" timeOffset="14">1699 268 10751,'-7'16'0,"-4"-10"168,-2-5 40,-1-5 8,-1-6-4736</inkml:trace>
  <inkml:trace contextRef="#ctx0" brushRef="#br0" timeOffset="15">1709 619 7167,'0'0'0,"-5"14"0,2-3 0,-5-1 808,-4 1 168,-1-3 32,-1-2-4896</inkml:trace>
  <inkml:trace contextRef="#ctx0" brushRef="#br0" timeOffset="16">1760 771 11743,'0'0'1072</inkml:trace>
  <inkml:trace contextRef="#ctx0" brushRef="#br0" timeOffset="17">2122 250 15615,'0'0'0,"2"15"0,-1-1 0,4 0-344,1 1-64,-2-3-8,-2 2-384,-4-2 440</inkml:trace>
  <inkml:trace contextRef="#ctx0" brushRef="#br0" timeOffset="18">2332 797 9311,'2'12'211,"0"0"0,1 0 0,7 20 0,-9-30 265,-1 1-24,1 2-428,0 8 829,0-12-551,1-8-439,1-8-895,0-3-2990</inkml:trace>
  <inkml:trace contextRef="#ctx0" brushRef="#br0" timeOffset="19">2353 285 10591,'2'26'36,"1"-1"-1,1 1 0,12 40 0,-9-40 40,11 38-395,3-1 0,3-1-1,53 96 1,-70-144-66,1 0 0,14 15 1,-21-27-326</inkml:trace>
  <inkml:trace contextRef="#ctx0" brushRef="#br0" timeOffset="20">2794 1037 11647,'0'0'-113,"1"2"-58,13 13-121,-12-13 132,-1-1-160,-1-1 302,1 1-1,-1-1 1,0 0-1,0 0 1,1 0-1,-1 1 1,0-1-1,0 0 1,1 0-1,-1 0 1,0 1-1,1-1 1,-1 0-1,0 0 1,1 0-1,-1 0 1,0 0-1,1 0 1,-1 0-1,0 0 1,1 0-1,0 0 1,2-9-861,-2-6-2465</inkml:trace>
  <inkml:trace contextRef="#ctx0" brushRef="#br0" timeOffset="21">3031 423 11551,'0'0'2968,"5"-12"-2768,-1-4 0,-1-3-552,0 0-120,3-4-16,2-5-5008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1 913 7423,'28'-84'445,"58"-103"7610,-52 121-7091,71-102 0,-80 134-762,2 2 0,0 0 0,3 2 0,47-39 0,-71 64-226,4-3-50,0 0 0,1 1 0,0 0 1,17-8-1,-26 14 78,1 0-1,0 0 1,0 0-1,0 0 1,0 1-1,1-1 1,-1 1 0,0-1-1,0 1 1,0 0-1,0 1 1,0-1-1,0 0 1,1 1 0,-1 0-1,0-1 1,0 1-1,0 1 1,-1-1 0,1 0-1,0 1 1,0-1-1,4 4 1,76 72 1173,-61-54-936,1-1 1,1-2 0,30 21 0,-45-35-209,0-1 0,0-1-1,0 1 1,1-1 0,-1-1 0,1 0 0,0 0 0,0-1 0,0-1 0,0 1 0,1-1 0,-1-1 0,19-2 0,-1-1 122,-1-1 0,0-2-1,0 0 1,33-14 0,-50 15-59,1-1 1,-1 0-1,14-11 1,12-8 186,-29 20-238,-1 0 0,0 0-1,0 0 1,-1-1 0,0 1 0,0-2 0,5-6 0,7-9 114,-13 18-120,0 0-1,-1-1 1,0 0-1,0 0 0,3-7 1,-5 9-41,0 1 0,0-1 0,0 0 0,-1 0 0,1 0 0,-1 1 0,0-1 0,0 0 0,0 0 0,0 0 0,0 0 0,0 1 0,-2-6 0,-13-32-1709,10 30 931,1 0 1,1-1-1,-1 0 0,-1-12 1,3 5-1400,1 2-3621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9855,'6'15'0,"-1"0"0,0 0 456,-2 2 96,-2-2 24,1-3 808,-1 0-440</inkml:trace>
  <inkml:trace contextRef="#ctx0" brushRef="#br0" timeOffset="1">350 663 12799,'0'0'0,"5"12"416,-1 2-264,2-2-216,2-2-48,-2 3-128,0-4-1464</inkml:trace>
  <inkml:trace contextRef="#ctx0" brushRef="#br0" timeOffset="2">397 94 14335,'0'0'2880,"2"-10"-4000,-4-3 296</inkml:trace>
  <inkml:trace contextRef="#ctx0" brushRef="#br0" timeOffset="3">811 482 9279,'50'107'2362,"-49"-105"-1765,1 0-12,-2-2-566,0 0-1,0 1 1,1-1-1,-1 0 1,0 1-1,1-1 1,-1 0-1,0 0 1,1 1-1,-1-1 1,0 0-1,1 0 0,-1 0 1,0 0-1,1 1 1,-1-1-1,1 0 1,-1 0-1,0 0 1,1 0-1,-1 0 1,1 0-1,-1 0 1,0 0-1,1 0 1,-1 0-1,1 0 1,-1 0-1,0-1 0,1 1 1,-1 0-1,1 0 1,-1 0-1,0 0 1,1-1-1,-1 1 1,0 0-1,1 0 1,-1-1-1,0 1 1,0 0-1,1 0 1,-1-1-1,0 1 1,0 0-1,1-1 1,-1 1-1,0-1 0,0 1 1,0 0-1,0-1 1,1 1-1,-1 0 1,0-1-1,1-2-344,0-1 0,0 1 0,0 0 0,-1-1 0,1 1 0,-1-6 0,-1-8-3952</inkml:trace>
  <inkml:trace contextRef="#ctx0" brushRef="#br0" timeOffset="4">893 178 10975,'-2'-3'89,"0"-1"0,1 1 0,-1-1 0,1 0-1,0 1 1,0-1 0,1 0 0,-1-4 0,-2-7 701,0 9-344,2 4-461,0 0-1,1 0 1,-1 0 0,0 1-1,1-1 1,-1 0-1,1 0 1,0 0 0,0 0-1,0 0 1,0 0-1,0 0 1,0 0 0,0 0-1,0 0 1,1 0-1,0-1 1,0 1-114,1 0 0,-1 1 0,1-1 0,-1 1 0,1-1 1,-1 1-1,1 0 0,0 0 0,2-1 0,5-5-269,-5 3 372,0 0-1,-1-1 1,0 1-1,0-1 0,4-7 1,1-2-543,1 0-3079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5:5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8671,'10'30'1254,"-1"1"0,8 55 0,-8-37-550,-9-48-811,0 0 0,0 0 0,0-1 0,1 1 0,-1 0 0,0-1 0,0 1 0,1 0 1,-1-1-1,0 1 0,1 0 0,-1-1 0,1 1 0,-1 0 0,1-1 0,0 1 0,6-13-3989</inkml:trace>
  <inkml:trace contextRef="#ctx0" brushRef="#br0" timeOffset="1">382 148 14879,'6'12'0,"3"0"0,1-1-64,-1 0 64,0-2-80,0-2-1088</inkml:trace>
  <inkml:trace contextRef="#ctx0" brushRef="#br0" timeOffset="2">364 1 10783,'0'0'439,"-1"1"62,-1 0-416,0 0 0,1 0 1,0 0-1,-1 0 0,1 0 0,0 0 0,-1 0 0,1 1 0,0-1 0,0 0 0,0 1 0,0-1 0,0 1 1,1 0-1,-1-1 0,0 1 0,1-1 0,-1 1 0,1 0 0,-1 0 0,1-1 0,0 1 0,0 0 0,0 0 1,0-1-1,0 1 0,0 0 0,0 0 0,1-1 0,-1 1 0,1 0 0,0 2 0,0-1-224,1 1-1,-1-1 1,1 0-1,-1 0 1,1 0 0,0 0-1,0 0 1,1 0-1,-1-1 1,0 1-1,1-1 1,0 1-1,-1-1 1,1 0 0,0 0-1,4 2 1,-6-4 63,-1 0 0,1 1 0,-1-1 0,1 0 0,0 0 1,-1 0-1,1 1 0,-1-1 0,1 0 0,0 0 0,-1 0 0,1 0 1,0 0-1,-1 0 0,1 0 0,0 0 0,2 0-476,9-1-3256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9823,'0'0'3128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0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11391,'0'0'208,"-6"12"-88,1 2-4800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11391,'0'0'264,"2"1"-168,29 7 416,-29-8-448,0 0-10,-1 0-63,-1 0-40,1 0 1,0 0 0,0 0-1,0-1 1,0 1 0,0 0-1,0 0 1,-1-1 0,1 1-1,0-1 1,0 1 0,0-1-1,-1 1 1,1-1 0,0 1-1,-1-1 1,1 0 0,0 1-1,-1-1 1,1-1 0,4-9-4030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1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11775,'0'0'0,"13"0"0,-1-2 256,0-3 368,2 1-304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11647,'0'0'3056,"2"-1"-3082,4-1-164,0 1 1,1 0 0,-1 0 0,13 0 0,19-3-1511,-19 0-2644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11039,'0'0'0,"11"-10"72,-2-2-4512</inkml:trace>
  <inkml:trace contextRef="#ctx0" brushRef="#br0" timeOffset="1">20 57 11615,'0'0'296,"12"-8"-5344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10783,'0'0'808,"14"0"-808,0-5-112,-2-1-4496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11167,'0'0'0,"13"-1"376,3-1-160,1 1 0,1-2-216,-1-4-152,0 3 24,-1-2 8,3 0-64,0-2-8,1 1-8,0-4-4224</inkml:trace>
  <inkml:trace contextRef="#ctx0" brushRef="#br0" timeOffset="1">905 101 10751,'0'0'0,"10"6"0,3 0 0,2-1 0,2-2-4336</inkml:trace>
  <inkml:trace contextRef="#ctx0" brushRef="#br0" timeOffset="2">1612 1 4863,'0'0'0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13023,'10'1'45,"-1"0"0,1 0-1,1-1 1,18-2-1,-2 0 367,37-4 609,-42 3-544,-1 1 0,25 1 0,13 5-90,25 2-38,12-4-107,78-3 182,103-34 460,-33-21 66,-190 40-551,44-15 420,-96 30-746,0 1-1,0-1 1,0 1 0,-1-1-1,1 0 1,0 0 0,0 0-1,-1 0 1,1 0 0,-1 0-1,1 0 1,-1 0-1,1-1 1,-1 1 0,0 0-1,0-1 1,1 0 0,-1 1-1,0-1 1,0 0 0,1-3-1,-3 4-59,1-1 1,-1 1-1,0-1 0,1 1 1,-1-1-1,0 1 0,0 0 1,0-1-1,0 1 0,0 0 1,0 0-1,0 0 0,-1 0 1,1 0-1,-2-1 0,1 0 7,-30-19 91,24 16-128,1 0 0,-1 0 1,-11-11-1,15 12-258,0 0 1,1 0 0,-1-1 0,1 0-1,0 1 1,0-1 0,1 0-1,-1-1 1,1 1 0,0 0-1,-1-7 1,0-3-6676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2160 9087,'0'0'3918,"2"2"-3828,0 0-87,0 0 0,1 0 0,-1 0 1,1-1-1,0 1 0,-1 0 0,1-1 0,0 0 0,0 0 0,0 0 0,0 0 0,0 0 0,0-1 0,0 1 0,0-1 0,0 0 0,0 0 0,0 0 0,0 0 0,0-1 0,0 1 1,0-1-1,5-1 0,7-3-233,-1 0 0,1-1 1,-1-1-1,0 0 0,25-17 1,59-54-1742,-95 75 1889,26-26-1497,-17 13-1445</inkml:trace>
  <inkml:trace contextRef="#ctx0" brushRef="#br0" timeOffset="1">4497 1862 9791,'0'0'2859,"2"0"-4808,9-1-1977</inkml:trace>
  <inkml:trace contextRef="#ctx0" brushRef="#br0" timeOffset="2">6404 964 16767,'0'0'616,"1"-2"-429,0-3-316,1-1 0,0 1-1,1 0 1,-1 0 0,1 0 0,0 0 0,0 0 0,0 1-1,5-5 1,6-6-1494,20-15 0,-6 6 592,-7 4-385,0-1-2522</inkml:trace>
  <inkml:trace contextRef="#ctx0" brushRef="#br0" timeOffset="3">7123 427 7295,'11'0'311,"0"-1"0,-1-1 0,1 0 0,-1-1-1,12-4 1,-14 4-69,1 0-1,-1 1 1,0 0-1,1 0 1,0 1-1,-1 0 1,1 1-1,0 0 1,12 1-1,-16 0-437,0-1-1,-1 0 0,1 1 1,0-1-1,0-1 1,-1 1-1,1-1 0,0 0 1,8-3-1,24-4-201,-9 0 443,0 0 0,43-21 0,-37 15-24,-22 9 71,-1-1 0,10-8 0,-11 8 56,-1 1 0,1 0-1,13-6 1,-4 3 57,0 0 1,-1-2-1,0 0 0,0-2 1,-2 1-1,1-2 0,16-16 1,-21 19-890,1 0 1,0 1-1,0 1 1,1 0 0,0 1-1,25-9 1,39-10 2693,-76 25-1830,0 0-122,29-14 2,-39 12-158</inkml:trace>
  <inkml:trace contextRef="#ctx0" brushRef="#br0" timeOffset="4">8237 54 11359,'2'-2'928,"1"0"-620,-2 0-32,1 0 1,0 1-1,-1 0 0,1-1 0,0 1 1,0 0-1,0 0 0,0 0 0,0 0 0,0 0 1,4-1-1,23-7-1857,-23 8 875,-1-1 1,1 0 0,0 0-1,0 0 1,8-6 0,-4 0-3089</inkml:trace>
  <inkml:trace contextRef="#ctx0" brushRef="#br0" timeOffset="5">1 3470 5247,'0'0'0,"13"3"0,7 0-2104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6527,'24'-11'0,"-6"2"0,2-5 0,1 2 96,2 0 32,1-3 0,1-3 0,-1 4-56,0 3-8,2 1 0,0-1-2944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2567 8703,'19'-4'0,"-3"1"0,0 0 0,6-2 224,-1-1 56,2 1 8,1 1 0,3-1-216,4-1-72,-1 0 0,-2-3-3920</inkml:trace>
  <inkml:trace contextRef="#ctx0" brushRef="#br0" timeOffset="1">1296 1946 8351,'47'-15'272,"0"-1"0,-1-2 0,57-33 0,22-39-378,-119 86 94,14-13-293,20-24 0,-20 20 89</inkml:trace>
  <inkml:trace contextRef="#ctx0" brushRef="#br0" timeOffset="2">2351 1287 10943,'15'-4'0,"-5"-1"0,3-1 0,-1-1 624,1-4 128,3-1 24,0-3 8,3 2-400,-1 3-72,0-4-24,0-4 0,4-2-688,-1 0-144,2 1-24,1-1-4944</inkml:trace>
  <inkml:trace contextRef="#ctx0" brushRef="#br0" timeOffset="3">2878 900 6655,'171'-128'1056,"-124"100"-885,94-42 0,9-4-619,-118 53 384,33-28 0,8-5 854,-8 10 356,84-53 1007,-92 63-2070,46-24 19,14-11-102,-23 11 0,-79 50-70,1 1 0,1 1 0,21-6 0,55-9-380,-41 11 340,65-16-116,-115 25 225,1 0 1,-1 0 0,0 0 0,0 0 0,0-1-1,0 1 1,0 0 0,2-3 0,5-3-725,1 1-2842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6:2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 12543,'0'0'3240,"0"-10"-3240,0-1-320,-1 1-5888</inkml:trace>
  <inkml:trace contextRef="#ctx0" brushRef="#br0" timeOffset="0.98">15 1 8959,'0'0'744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37:0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1037 11135,'5'-4'215,"0"0"0,0 0 0,1 0 0,0 1 0,-1 0 0,1 0 0,0 0 1,9-2-1,53-11-257,-58 14 151,32-5-88,0 2 0,55 2-1,-52 2-25,81-11-1,95-41-240,-88 15 267,74-23 822,21-1-503,4 20-80,-182 34-260,0 1 0,1 4 0,63 2 0,-30 6 70,273 25 631,-47-7-416,-116-18 169,-142-7-388,89-14 1,-37-5 9,48-8 19,107-3-85,-193 23 17,97-7-96,-137 15 102,-1 1 0,0 2-1,0 0 1,38 10 0,204 36 587,-266-48-618,48 5-13,64-3 0,-100-2-3,97-5 230,-24 0-17,-74 5-200,67-2-61,0-3 0,94-18 0,-102 8 32,157-40-102,-75 5 229,51-15 82,4 16-85,-144 37-94,134-18 0,-164 27 0,-1 1 0,1 2 0,66 9 0,-41 3 51,66 21-1,53 29 77,-125-43-124,-2-1-62,1-1 0,1-4 0,104 15 0,18-18 432,-142-11-370,-1-2 1,0-1-1,39-11 0,21-2 60,361-90 99,-280 60-630,-167 46 539,216-53 859,-163 43-1199,108-6-1,-81 18 325,88 12 0,-45-2 515,-127-11-566,189 10-280,-131-10 132,72-10 0,165-41 144,-152 23 0,-17 4-67,-12 1 127,148-10 1,155 23-119,18-2 62,-191-13-5,-121 10 17,384-48 1044,-214 25-487,-64 22-127,-219 16-445,-1 1 1,1 1 0,-1 0 0,0 0-1,21 8 1,-31-10-3,0 1-1,0-1 1,0 0-1,1 1 1,-1-1 0,0 1-1,0 0 1,0-1-1,0 1 1,0 0-1,0 0 1,0 0-1,0 0 1,-1-1-1,1 1 1,0 0 0,0 0-1,-1 1 1,1-1-1,-1 0 1,1 0-1,-1 0 1,1 0-1,-1 1 1,1-1 0,-1 0-1,0 0 1,0 0-1,0 1 1,0-1-1,0 0 1,0 0-1,0 1 1,0-1-1,0 0 1,-1 0 0,1 1-1,-1-1 1,1 0-1,-1 2 1,-2 3-80,-1 1-1,1-1 1,-1 0 0,-1 0 0,-6 8 0,-12 13-1478,-5 3-4968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4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1129 13567,'5'-4'113,"0"0"-1,0 0 1,0 0-1,1 1 1,-1 0 0,1 0-1,0 1 1,-1 0-1,10-3 1,14-6 148,114-43-10,-92 37-134,75-37 0,62-52 187,19-11 135,-143 85-325,217-117 209,168-78-111,-384 195-182,13-4 49,2 4 0,102-29 0,-132 49 50,0 1 0,1 3 0,0 2 0,0 2-1,56 3 1,-72 4-33,0 2 0,0 1 0,0 2 0,-1 1 0,0 2 0,0 2 0,46 23 0,209 139 177,-269-161-260,22 13 24,1-1 1,2-3 0,0-1 0,2-2 0,0-3 0,1-1 0,1-3-1,0-1 1,51 4 0,-65-14-80,-1-1 0,42-4 0,68-15-86,302-88 952,-134 25-675,303-58-657,-325 86 653,-241 48-107,2 2 1,-1 2-1,93 11 1,-94-3-53,0 4 0,0 1 0,-1 2 0,-1 3 0,76 37 0,44 38 230,-12-6-275,-103-60 49,58 20 0,-46-25 27,0-4 1,92 15 0,134-8 42,205-42-48,-390 6 36,135-32 0,97-49 48,-84-6-63,-120 43 25,372-125 105,-383 145-115,2 6 1,154-18 0,-205 40-41,167-14 59,117 32 239,-1 23-354,-347-32 33,72 10 135,-46-5-4,0-2 0,0-1 1,37-3-1,-47-2-66,29-6 1,-47 7-219,1-1 1,-1 0 0,0-1 0,1 0 0,-1 0-1,-1 0 1,1-1 0,7-5 0,2-8-1832,-5-6-4629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5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2152 7167,'0'0'6519,"2"0"-6191,12 0-261,0 0 1,0 0-1,1-1 1,-1-1-1,0-1 0,0 0 1,-1 0-1,18-8 1,105-51 77,-132 60-128,161-101 87,-21 12 208,-25 32-175,-64 33-135,84-53-1,-17-11 105,56-37 198,-152 111-160,1 1 1,1 1-1,0 2 1,60-18-1,-77 27-121,0 0 0,0 2 0,0-1 0,0 1 0,0 1 0,0 0 0,1 0 0,-1 1-1,0 1 1,0 0 0,0 0 0,0 1 0,-1 0 0,1 1 0,-1 1 0,0-1 0,0 2 0,0-1 0,-1 1-1,1 1 1,9 9 0,-10-9 20,0 1 0,1-1 0,0 0 0,0-1-1,0 0 1,1-1 0,0 0 0,0-1 0,0 0-1,1 0 1,-1-1 0,1-1 0,0 0 0,0-1 0,-1 0-1,22-1 1,-9-3-29,0 0 0,0-1-1,-1-2 1,36-12 0,-16 1-11,59-33 0,110-84 198,-82 48-19,-111 74-141,76-47 282,109-89-1,-155 106-164,106-67 0,-131 95-124,1 1-1,0 1 1,1 1-1,0 2 1,1 0-1,0 2 1,30-4-1,53-1-46,15-2-20,-96 9 23,-1-1-1,39-14 1,32-22 26,10-3 21,-33 19-131,-1-3 1,76-43-1,184-95 470,-200 103-367,-86 40-5,136-60-6,-153 72 35,1 1 0,1 1 0,62-9 0,2 11-37,0 4 1,1 5 0,192 25-1,-219-16-5,142-1-1,-173-11 87,0-1-1,-1-2 1,1-3 0,77-23-1,-99 25-36,-1-1 0,31-17 0,-29 9-420,-19 14 252,-2-10-2565,-3-1-3446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4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1558 13247,'-9'-3'48,"7"3"547,-1-1 1481,7-1-989,12-2-296,32-6-1315,-35 7 833,18-5-223,0-1 1,-1-1-1,29-15 1,85-49 903,-36 17-909,86-33 917,-60 30-604,38-32 12,-44 21-75,-10 11-76,241-126 410,-260 136-585,1 4 0,130-40 0,48-12 85,-184 65-78,34-10 21,79-27 132,-77 26-56,-21 9-48,-25 6-70,58-23 12,101-50 225,-154 69 218,-22 8-604,-58 22 41,1 0 0,1 1 0,11-2 0,18-4-19,6-5 384,-44 12-325,12-3-1099,5 0 1078,-17 3-45,5-3-926,-62 54-2587,39-38-3133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4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1827 10687,'-21'-81'540,"-17"-59"1300,-15-39-874,-17-53-560,18 59-78,-2 5 346,30 91-224,15 47-172,-12-33 0,-11-7 157,9 20-14,-19-64-1,-48-125 342,43 120-445,23 64-125,23 53 301,-9 9-233,8-5-247,0 0-1,0 1 1,1-1-1,-1 1 1,0-1-1,1 1 1,0 0-1,-1 0 1,1 0-1,0-1 1,1 1-1,-1 0 1,0 0-1,1 4 1,-2 8-13,1 23 0,2-28-6,-2 34-69,8 247-52,-3-220 102,-3 0-1,-3 1 0,-3-1 1,-20 100-1,23-166-38,3-5 63,-1 0 0,0 1 0,-1-1 0,1 0 0,0 0 0,0 1 0,0-1 0,0 0 0,0 1 0,0-1 0,0 0 0,0 1 0,0-1 0,-1 0 0,1 0 0,0 1 0,0-1 0,0 0 0,-1 0 0,1 1 0,0-1 0,0 0 0,-1 0 0,1 0 0,0 0 0,0 1 0,-1-1 0,1 0 0,0 0 0,-1 0 0,1 0 0,0 0 0,-1 0 0,1 0 0,0 0 0,0 0 0,-1 0 0,1 0 0,0 0 0,-1 0 0,1 0 0,0 0 0,-1 0 0,1 0 0,0 0-1,-1 0 1,1 0 0,0 0 0,0-1 0,-1 1 0,1 0 0,0 0 0,0 0 0,-1-1 0,1 1 0,0 0 0,0 0 0,-1 0 0,1-1 0,0 1 0,0 0 0,0-1 0,-3-2 4,0 0 0,0 0-1,1 0 1,0 0 0,0-1-1,0 1 1,0-1 0,0 1-1,0-1 1,1 0 0,0 0-1,-1-4 1,-2-10 17,-1-25 1,4 27-33,-5-51-7,6-90 0,16-68-4,-10 146 74,-3 39-42,17-153 6,-19 190 4,-1-1 5,1 1-1,0-1 1,-1 0 0,1 1 0,1-1 0,-1 1 0,4-7 0,-4 8-4,0 1-1,0-1 1,1 0-1,-1 1 1,0 0-1,1-1 1,-1 1-1,1 0 1,0-1 0,-1 1-1,1 0 1,0 0-1,0 1 1,0-1-1,0 0 1,-1 1-1,1-1 1,0 1-1,0-1 1,3 1-1,0 0 3,1 0 0,-1 1 0,1-1 0,-1 1 0,8 3-1,3 0 6,-2-1-27,-1 1 0,0 1 0,0 0 0,0 1 0,16 10 0,-26-14 0,101 62-241,-100-61 163,1 1-1,-1 0 1,1 1 0,5 7-1,14 13 331,-22-23-204,7 4 18,-1 1 0,-1 0 1,1 0-1,-1 1 0,10 14 0,-9-12-73,-6-8 48,0 1 0,0 0 0,0 0 1,0-1-1,-1 1 0,1 1 0,-1-1 0,0 0 0,1 0 0,-1 0 0,-1 1 0,1-1 1,0 0-1,-1 1 0,0 5 0,0-6-34,0 1 0,0 0 0,-1-1 0,1 1 0,-1 0 1,0-1-1,0 1 0,-3 6 0,0-2 21,1 4-66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6:2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2158 10463,'0'0'2864,"1"1"-2925,2 1 48,1-1 1,-1 0-1,0 0 0,0-1 1,0 1-1,1-1 0,-1 1 0,0-1 1,0 0-1,1 0 0,-1-1 1,0 1-1,0-1 0,5 0 1,8-4 201,24-9 0,-30 10-221,137-53 399,-75 23-10,108-71 0,-39 20-315,-100 63-35,66-25 0,159-42-98,-110 39 226,-88 31 107,1 3-1,114-12 0,-115 22-243,40-6 15,-91 10-15,-1-1-1,0-1 1,0 0 0,0-1-1,-1-1 1,0 0 0,20-12-1,-1-4 58,83-57 802,-87 57-740,1 1 0,1 2 0,1 1-1,1 2 1,0 1 0,39-12 0,-45 21-5,33-5 1,-42 9-167,-1-1 0,1-1 1,-1-1-1,0 0 0,23-11 0,43-29 350,41-19-459,-101 54 174,0 1 0,0 1-1,38-8 1,-35 13-36,-1 1 0,1 1 0,-1 1 0,42 5-1,-59-4 11,3 0 55,-1-1 0,1 0 0,0-1 0,-1 0 0,23-5 0,-10-1-135,40-18-1,-51 19 51,16-8 128,1 2 0,44-11 0,-44 15-45,-13 4 10,36-5 0,14 0-139,18 0-9,21-1 212,-89 7-94,0-1-1,-1 0 1,0-1 0,19-8 0,47-20-121,-34 15 44,162-62 215,-172 65 6,-17 8-157,-2-1 0,24-12 0,84-42-96,-54 29 115,22-14-53,172-81-262,-234 113 390,0 2 0,1 1-1,0 1 1,0 2 0,1 1-1,0 2 1,44-2 0,66 9-82,66-4 40,-183 0-49,-1-2 0,40-11 0,52-24 41,16-5-4,-55 16-33,-11 4-24,-48 18-24,71-17 42,-81 22 13,0 1-1,1 0 1,-1 0-1,1 1 1,-1 1-1,15 2 1,26 9-474,-37-8 466,1 0-1,0-1 1,0 0 0,16-1-1,-2-3 219,-1-1-1,39-8 1,19 1 303,-37 6-1487,85-10 1335,-124 11-311,0 0 1,0 0-1,-1-1 0,21-9 1,40-24 150,-44 22-230,5-2 44,-12 6 137,23-14 0,-29 11-263,-11 12-242,-11-7-230,4 6 246,0-1 0,0 0 0,0 1 0,0 0 0,0 0 0,0 0 0,-1 1 0,-6-3 0,-8 1-5374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7 233 12319,'-7'17'1717,"7"-16"-1635,0 0 1,0 0-1,0-1 1,0 1-1,0 0 1,0 0-1,1-1 1,-1 1-1,0 0 1,0-1 0,0 1-1,1 0 1,-1-1-1,0 1 1,1 0-1,-1-1 1,1 1-1,-1-1 1,1 1-1,-1-1 1,1 1-1,0 0 1,1 1-19,1-1-1,-1 1 1,1-1 0,0 1 0,-1-1-1,1 0 1,0 0 0,0 0 0,0-1 0,-1 1-1,1-1 1,6 1 0,2-1 178,24-3 1,-20 1-100,188-23 1155,111-7-540,-254 28-397,1-1-1,-1-4 0,59-16 1,144-36 285,-190 37-535,-46 15-70,31-8-1,-33 11-63,40-6 1,-56 10 154,4 0 214,-23 0-562,-16-1-733,1-1 0,0-1 0,-41-15-1,43 12-5662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6:3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13 282 10623,'-13'0'1843,"18"0"-892,13-3-503,27-5-588,-28 4 314,0-1 1,-1-1 0,29-14-1,-31 14-6,0 0 0,1 1-1,16-4 1,27-9 441,-41 12-417,-12 5-111,-1-1 0,1 0 0,-1 0 0,1 0 0,-1 0 0,0-1 0,8-6 0,-6 4-19,-1 0 4,0 0-1,0 0 1,-1 0 0,0-1 0,7-11-1,1 0 42,-10 15-86,-1 1 43,3-4 37,3-10-20,30-45-2375,-30 46-3186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1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17151,'-22'150'212,"7"-61"104,-27 407-122,27-244-280,8-156-121,-11 112-1226,12-160-141,1 4-3760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1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15 13439,'-14'23'176,"1"1"-1,1 1 0,2 0 1,0 1-1,-6 27 0,7-8-124,1 0 0,-2 68-1,9 92-343,19 57-223,-9-193 359,33 119-1,-34-164 152,0 0-1,1-1 1,17 31-1,-23-48-7,1 0 0,-1 0 0,1 0-1,1-1 1,-1 1 0,1-1-1,0 0 1,0-1 0,0 1 0,1-1-1,-1 0 1,1 0 0,0-1 0,0 1-1,1-2 1,-1 1 0,7 2 0,-5-4 3,-1 0 1,1-1 0,-1 0 0,1 0 0,-1 0-1,1-1 1,-1 0 0,1-1 0,-1 1-1,0-2 1,0 1 0,0-1 0,12-6 0,-8 4 26,-1-2 1,1 0-1,-1 0 1,-1 0-1,1-2 1,-2 1-1,15-17 1,-13 11-35,-1 0 0,0-1 0,-1 0-1,-1 0 1,10-29 0,17-85 287,-30 111-244,12-62 233,7-103 1,-10-83-16,-12 219-189,-2 0-1,-2 0 1,-2 1 0,-17-74-1,19 111-26,0 0-1,0 0 1,-1 1-1,0-1 1,0 1 0,-1 0-1,0 0 1,-12-14-1,14 18-8,-1 0 0,0 1 0,0-1 0,-1 1 0,1 0 0,-1 0 0,0 1 0,1-1 0,-1 1 0,0 0 0,-1 0 0,1 1 1,0-1-1,0 1 0,-1 0 0,-9 0 0,1 1 13,0 1 1,-1 1 0,1 0-1,0 1 1,0 0 0,-14 6 0,-80 37 782,60-20-622,2 2 1,-66 52 0,86-61-286,1 2 0,1 1-1,0 1 1,2 0 0,1 2-1,1 1 1,-27 44 0,11-7-1771,18-37-3230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14 14015,'-14'-4'60,"-1"1"-1,1 0 0,0 1 1,-1 1-1,0 0 0,1 1 0,-1 1 1,-20 3-1,15 0 137,1 1-1,0 1 1,0 0 0,1 1 0,-28 16-1,12-3 90,2 2 0,0 1-1,1 1 1,2 2 0,-47 52-1,62-63-237,1 1-1,1-1 1,0 2-1,1 0 1,1 0-1,-12 29 1,21-44-56,0 0 0,1 0 0,-1 0 0,0 0 0,1 0 0,0 0 0,-1 0 0,1 0 0,0 0 0,0 0 0,0 0 0,0 0 0,1 0 0,-1 0 0,0 0 0,1 0 1,0 0-1,-1 0 0,1 0 0,0 0 0,0-1 0,0 1 0,0 0 0,0 0 0,0-1 0,1 1 0,-1-1 0,1 1 0,-1-1 0,1 1 0,-1-1 0,1 0 0,0 0 0,0 0 1,-1 0-1,1 0 0,0 0 0,0 0 0,0-1 0,4 1 0,10 3 18,1 0 0,-1-2 0,1 0 0,0-1 0,-1 0 0,20-3 0,-14-2-179,35-9 1,-34 6 21,-18 6 173,-3 1 20,1-1 1,-1 1-1,0-1 1,0 0-1,0 0 1,0 0-1,0 0 1,0 0-1,2-2 1,0 18 19,-5-10-65,1 1 0,-1-1 0,0 0 0,0 1 0,0-1 0,-1 0 0,-3 7 0,-18 36 0,-12 8-46,20-33 102,-13 27 0,-64 158 319,76-163-225,1 1 0,-15 81 0,29-116-122,-1-1 0,1 1 0,1 0 0,0 0 0,1-1 0,0 1 0,1 0 0,2 11 0,-2-16-4,0-1-1,0 1 1,1-1 0,-1 1 0,1-1-1,0 0 1,1 0 0,-1-1 0,1 1 0,0-1-1,0 0 1,0 1 0,1-2 0,0 1-1,-1-1 1,8 5 0,0-3-33,-1 0 0,1 0 0,0-1 0,1-1 0,-1 0 0,0-1 0,1 0 0,0-1 1,-1 0-1,1-1 0,0 0 0,0-1 0,15-3 0,17-6 286,0-1 0,56-23 0,-49 16 670,-51 18-880,1 0 0,-1-1 0,1 1 0,-1-1-1,0 1 1,1-1 0,-1 0 0,0 1 0,1-1 0,-1 0 0,0 0-1,0 0 1,0 0 0,0 0 0,0 0 0,0 0 0,0 0-1,0 0 1,0-1 0,-1 1 0,2-2 0,-2 1 62,-8-17-3081,1 12 366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12831,'-17'32'346,"1"1"-1,1 0 0,3 1 1,0 1-1,-9 49 1,-18 183-170,35-231-81,-1 14-45,2 0 0,2 0 0,2 0-1,2 0 1,15 73 0,-17-114-32,2-1-1,-1 0 1,1 0 0,0 0 0,6 11 0,-1-8-8,-6-10-5,0 0-1,-1 0 0,1 0 0,0 0 1,0 0-1,-1-1 0,1 1 1,0-1-1,0 1 0,0-1 0,0 1 1,0-1-1,0 0 0,0 0 1,0 0-1,0 0 0,0 0 0,0-1 1,0 1-1,0 0 0,0-1 1,0 0-1,-1 1 0,1-1 0,0 0 1,0 0-1,2-1 0,-1-1 9,1 1-1,0-1 0,-1 0 1,1 0-1,-1 0 0,0 0 1,0-1-1,0 1 1,0-1-1,4-8 0,12-31 83,-2-2 0,-2 0-1,-2-1 1,10-64 0,-17 78 15,2 0 0,1 0 0,1 0 0,23-46 0,-31 74 77,3-1-168,-3 5-22,-1-1 1,0 1 0,1-1-1,-1 1 1,1 0 0,-1 0-1,1-1 1,-1 1 0,1 0 0,0 0-1,-1 1 1,1-1 0,-1 0-1,1 0 1,-1 1 0,0-1-1,3 1 1,-3 0 22,3 0 8,-1 1-1,1-1 1,-1 1 0,0 0-1,0 0 1,0 0-1,0 1 1,0-1 0,-1 1-1,1 0 1,-1-1-1,1 1 1,-1 0 0,0 0-1,0 1 1,1 2-1,5 10-136,-1-1 0,5 20 0,-8-23 39,7 22 131,-2 1-1,-2-1 0,-1 2 0,1 42 1,-6 143 200,-35 293-226,20-415-33,-4-2 0,-4 0 0,-42 110 0,48-163-5,-2-1 0,-41 69 0,48-94 23,-2 0 1,0-1 0,-1 0 0,0-1 0,-1 0 0,-1-2 0,-1 0-1,-20 13 1,29-22 47,0 0 0,-1 0-1,0-2 1,0 1 0,0-1-1,0 0 1,-1-1 0,1 0 0,-1 0-1,0-1 1,1-1 0,-13 0-1,17 0-46,0 0-1,1-1 0,-1 0 0,0 0 0,1 0 0,-1 0 0,1-1 1,-1 0-1,1 0 0,0 0 0,-1 0 0,1-1 0,1 1 0,-1-1 1,0 0-1,1-1 0,-1 1 0,1 0 0,0-1 0,0 0 0,0 0 1,1 0-1,-1 0 0,1 0 0,0 0 0,-2-8 0,-1-3-8,2 0 0,0-1-1,1 1 1,0-1 0,1 0-1,1 1 1,3-21 0,0 5 7,3-1 1,13-48-1,-12 59 32,1 0 0,1 0 0,1 1 0,15-22 1,56-72 138,-49 75-184,46-43 1,43-30-10,-109 102 3,52-47 199,2 3 0,3 3-1,75-42 1,-115 79-433,1 1-1,59-17 1,-10 5 108,-15 2-270,-25 10-1231,55-25-1,-64 19-523,-4-3-3157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12831,'16'-3'880,"0"1"0,29 1 0,-27 0-208,34-3 0,45-18-349,33-4-92,-128 25-272,-1 1 0,0 0 1,0 1-1,1-1 1,-1 0-1,0 0 1,0 1-1,1-1 1,-1 0-1,0 1 1,0-1-1,0 1 0,0-1 1,0 1-1,0 0 1,0 0-1,0-1 1,0 1-1,0 0 1,0 0-1,0 0 1,0 0-1,-1 0 0,1 0 1,0 0-1,0 1 1,0 0-38,0 0-1,0 0 1,-1 0 0,1 0 0,0 0 0,-1 0 0,0 0-1,1 0 1,-1 0 0,0 0 0,0 0 0,0 0-1,0 4 1,-1-3-118,-1 0 0,1 1-1,-1-1 1,1 0 0,-1 0 0,0 0-1,0-1 1,0 1 0,-5 4 0,-14 12-4638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10367,'2'1'564,"3"-1"-273,1 0 0,-1 0 0,0 0 0,0-1 0,0 0 0,1 0 0,-1 0 0,9-4 0,41-21 805,-25 11-457,310-150 2011,-209 94-2197,-108 58-423,83-55 87,-42 21-1127,-60 43 666,1 1 1,-1-1 0,0 0-1,-1 0 1,1-1 0,-1 1 0,0-1-1,0 0 1,0 0 0,-1 0 0,1 0-1,1-8 1,0-5-4504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18 11775,'-17'-5'370,"-1"1"0,1 1 1,-1 0-1,-32 1 0,37 2-107,0 2 1,0-1-1,0 2 1,0 0-1,0 0 1,0 1-1,-13 7 1,0 2 51,1 2 0,1 0-1,-30 26 1,41-31-311,-42 34 26,1 2 1,2 3 0,3 2-1,2 2 1,-41 61 0,63-76-36,2 2 1,2 0 0,2 2 0,2 0 0,-13 44 0,9-8-92,-22 157 1,29-82 178,13-123 7,1 1 1,8 57-1,-7-82-71,0-1-1,0 0 0,1 0 1,-1 0-1,1 0 0,0 0 1,6 9-1,-7-13-21,0 0 1,-1 0-1,1 0 0,0 0 1,0 0-1,0-1 0,0 1 1,0 0-1,0 0 0,0-1 1,0 1-1,0-1 0,0 1 1,0-1-1,1 1 0,-1-1 1,0 0-1,0 0 0,0 1 1,1-1-1,-1 0 0,0 0 1,0 0-1,1 0 0,-1 0 1,0-1-1,0 1 0,0 0 1,1-1-1,-1 1 0,0 0 1,0-1-1,0 0 0,0 1 1,0-1-1,0 1 0,0-1 1,0 0-1,2-1 0,4-5-49,1 0-1,-1 0 0,0 0 1,0-1-1,-1 0 0,6-10 0,31-56-314,-34 57 309,215-485-186,-203 451 346,17-32 250,-37 81-2,5 2 16,-4 0-331,-1 0 0,1 0 0,-1 0 0,1 0 0,-1 0 0,1 0 0,-1 1 0,1-1 0,-1 0 0,1 1 0,-1-1 0,1 1 0,-1 0-1,0-1 1,1 1 0,-1 0 0,0 0 0,2 1 0,1 2 19,1 1-1,-1 0 0,1-1 1,-1 2-1,-1-1 1,1 0-1,-1 1 0,5 10 1,1 6 29,5 25 1,-6-21-32,31 124 15,13 37-39,-44-165 44,1-1 0,0 0 0,2-1 0,0 0 0,2 0 0,19 23 0,-26-36-130,-1-1-1,2 0 1,-1 0 0,1-1 0,0 0 0,0 0-1,0 0 1,10 4 0,-14-8 11,1 1 1,-1-1-1,1 0 0,0 0 1,-1 0-1,1-1 0,0 1 1,0-1-1,-1 0 0,1 0 1,0 0-1,0-1 0,-1 1 1,1-1-1,0 0 0,-1 0 1,1 0-1,-1 0 0,1-1 1,-1 1-1,4-3 0,0-1-137,0 0 0,-1 0 0,0 0 0,0-1-1,0 0 1,-1 0 0,0 0 0,5-8 0,1-5-1523,15-35 1,-23 50 1451,4-11-4340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13375,'244'-96'3212,"-189"80"-2696,-36 11-318,-1 0 0,0-1 0,20-11 0,-27 10-284,-11 5 25,1 0 1,0 1 0,0-1-1,-1 0 1,1 1 0,-1-1 0,0 0-1,1 0 1,-1 0 0,0 1-1,0-1 1,0-3 0,-4-23-1872,-2 6-3594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12191,'11'95'622,"-5"0"-1,-6 107 0,-30 189 1565,27-359-2149,-13 272 547,18-250-601,2 0 0,2 0 1,22 84-1,-6-60-1783,-14-50-3636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1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 8063,'-2'-1'1259,"-24"-5"6357,10 5-6596,14 1 237,-7 13-953,4-2-273,1 1 0,0 0 0,0 0 0,1 0 0,1 1 0,-2 20 0,-1-1 14,-5 29 65,-16 125 502,22-120-373,-4 136 218,8-176-438,2 85 83,0-93-96,0-1 0,2 1 1,-1-1-1,8 20 0,5 20-160,-15-55 270,0 0 10,10 10 6,-6-11-143,-2-1 18,14 5 20,-12-7-11,-2 1-5,-1 0-10,0 0 0,0 0 0,0 0 0,0 0 0,0 0 0,-1 0 0,1 0 0,0-1 0,-1 1 0,1 0 0,2-4 0,14-21-21,-9 12-15,0 3 33,-1-2 1,-1 1-1,0-1 1,0 0-1,-1-1 1,8-27-1,-9 23 27,1 1 0,13-25 0,-1 1 26,3-9-98,33-61 1,-42 92 65,-1 0 0,2 1 1,1 1-1,0 0 0,1 1 1,18-16-1,-31 29 3,22-10 69,-23 12-89,1 1-1,-1 0 0,0-1 0,1 1 0,-1 0 0,0 0 1,1-1-1,-1 1 0,1 0 0,-1 0 0,0 1 0,1-1 0,-1 0 1,1 0-1,-1 1 0,0-1 0,1 1 0,-1-1 0,0 1 1,0 0-1,1-1 0,-1 1 0,0 0 0,2 1 0,1 2 15,0 0 0,0 0 0,0 1 0,4 5 0,-1 1 3,0 0 0,-1 1 1,0 0-1,-1 0 1,7 24-1,11 68 48,-16-64-40,31 196-114,-27-161 94,-8-37 47,-2 1 0,-1-1 0,-9 68 0,7-89-38,-4 26-9,-2-1-1,-2 0 0,-2-1 1,-1 0-1,-25 50 0,-110 188-200,120-232 147,-65 90 182,63-95-139,22-32 22,1 0 0,-1 0-1,-1-1 1,0 0 0,0-1 0,-1 0 0,0 0-1,0-1 1,-1 0 0,1-1 0,-14 6-1,-2 1-25,21-10-7,-1 0-1,0 0 1,0 0-1,0-1 1,-1 0-1,1 0 1,0-1-1,-8 2 1,0-2 6,-28 1-3,38-2 19,1 0 0,0-1-1,-1 1 1,1-1 0,0 0-1,-1 0 1,1 0 0,0 0-1,-6-3 1,7 2-11,1 1 0,-1-1 0,0 0 0,1 0 0,-1 0 0,1 0 0,-1 0 1,1-1-1,0 1 0,0 0 0,0-1 0,0 1 0,1 0 0,-1-1 0,1 1 0,-1-1 0,1 1 0,0-1 0,0 1 0,0-1 0,0-2 0,1-6-31,0-1-1,1 1 0,3-13 1,-1 9 154,13-27 0,-1 5 72,0-6-80,2 1 1,1 2-1,42-65 0,-4 27-105,76-80-1,-68 86 122,96-81 1,-126 123-87,71-56 313,-82 69-112,1 0 0,40-19 0,-40 27 7,-23 8 1062,-2 2-1165,0 12-1161,0-13 956,0 1 0,0-1 0,0 0-1,0 1 1,0-1 0,0 0-1,0 1 1,0-1 0,0 0 0,0 1-1,0-1 1,0 0 0,0 1-1,-1-1 1,1 0 0,0 1 0,0-1-1,0 0 1,-1 1 0,1-1-1,0 0 1,0 0 0,-1 1 0,1-1-1,0 0 1,0 0 0,-1 1-1,1-1 1,0 0 0,-1 0-1,2 3-262,0 1 0,-1-1 0,1 0 0,-1 1-1,0 5 1,1-6 64,-1-2 120,0-1 0,1 1 0,-1-1 1,0 1-1,0 0 0,0-1 0,0 1 0,0-1 1,0 1-1,0 0 0,0-1 0,0 1 0,0-1 0,0 1 1,-1 0-1,1 0 0,-4 8-6685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14303,'-10'240'131,"-23"-1"244,-37 98 94,16-84-76,39-178-243,-24 162-236,37-221 47,1-1-279,-1 0-1,-4 17 1,6-29-176,2-4-994,12-9 1172,-1-1 0,0 0-1,14-17 1,15-13 239,-20 25 474,1 0 1,1 1 0,0 2-1,43-18 1,-61 28-212,-2 2-103,-1-1-1,0 1 0,1 0 0,-1 0 1,1 0-1,-1 1 0,1-1 0,-1 1 1,1 0-1,0 0 0,-1 0 0,5 0 1,-6 1 17,0-1-1,-1 1 1,1 0 0,0 0 0,0-1 0,0 1 0,-1 0 0,1 1 0,0-1 0,-1 0 0,1 0 0,-1 1 0,1-1 0,-1 1 0,0-1 0,0 1 0,1-1 0,-1 1-1,0 0 1,-1 0 0,1-1 0,1 5 0,-1-2-57,1 1 1,-2-1-1,1 1 0,-1 0 1,1-1-1,-1 1 0,0-1 0,-1 1 1,1 0-1,-1-1 0,0 1 0,-2 6 1,-3 6-335,-16 30 0,12-25 476,-7 13 158,-1-1 1,-28 38 0,32-52-212,-1-1-1,-2-1 1,0 0 0,-30 25 0,7-10 156,38-32-146,6-15-574,6-9 84,1-1 1,2 1 0,20-30 0,-1 2-135,11-22-477,128-200-154,11 44 597,-144 186 731,56-62 21,-67 78-131,51-40 0,-72 62-9,0 1-1,0 0 0,1 0 1,0 0-1,0 1 0,0 0 0,0 0 1,14-2-1,-17 4-30,1 1-1,-1-1 1,1 1 0,-1 1-1,0-1 1,1 1-1,-1-1 1,0 1-1,1 0 1,-1 1 0,0-1-1,0 1 1,0 0-1,0 0 1,0 0 0,6 5-1,5 5 69,-1 1 1,0 0-1,-1 1 0,12 15 0,43 65 857,-57-78-834,32 51-204,-2 2 0,54 127 0,-57-116 287,4 8 162,-41-86-242,1-3-432,-1 0 231,1-1 1,0 1 0,0 0 0,-1-1 0,1 1 0,-1-1 0,1 0 0,-1 1 0,0-1 0,0 0 0,0 0 0,0 0-1,2-4 1,9-32-675,-9 26 456,18-75-1386,-4 0 1,-3 0 0,2-108-1,-1 4 2918,-21 200-101,4-3-926,-106 151 4070,-72 67-2823,7-45-483,84-89-1678,88-89 285,-10 9 532,4-7-4503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13823,'224'-65'387,"-125"37"346,-36 11-95,182-56 1795,-8-17-1593,-219 81-1089,0 0 1,-1-2-1,-1 0 0,0 0 1,0-2-1,-2 0 0,16-16 1,-17 15-5850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2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14879,'12'58'205,"-2"1"0,2 83 0,-10-56 637,-12 90 0,-20 390 1003,28-527-1643,2 1 0,2-1 1,2 1-1,11 49 0,-12-79-307,0 0 1,1 0 0,0 0-1,10 16 1,-12-23 67,0 0 0,0 0 1,0 0-1,0 0 0,1 0 0,-1-1 1,1 1-1,0-1 0,0 1 0,0-1 1,0 0-1,0 0 0,1-1 0,-1 1 1,1-1-1,6 3 0,-8-4-33,-1 0 1,1 0-1,0 0 0,0 0 0,0 0 1,0 0-1,0 0 0,0-1 1,0 1-1,0-1 0,0 1 0,-1-1 1,1 0-1,0 0 0,0 0 0,-1 0 1,2-1-1,3-3-596,-1 1-1,1-1 1,5-7 0,-10 10 502,18-20-5336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0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11871,'0'3'498,"-4"146"3014,4-78-3059,4 117-435,-1-33 41,-5 99 18,6 294 114,62 419 385,-63-936-523,4 109 33,-7-138 31,-1-4-53,-2-7-71,0 0 0,1 0 0,0 0 0,1-1 0,0 1 0,0-16 0,0 0-32,-3-26-1608,5-94 0,5 97-3587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0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11999,'0'0'2387,"2"0"-2031,24-2-179,-1-1 1,1-1-1,-1-1 0,28-10 1,18-3 140,25-2 393,-13 3-124,142-47-1,126-42-188,-221 71 36,140-45-264,135-35 355,-148 56-352,4 25 47,340 20-304,116 3 276,18-4-266,-575 16-96,172 4 466,-90-7-526,81 4 471,-287 1-248,123 13 3,-118-10 8,74 22 0,-102-24-4,-5-2 0,-1 0 0,0 0 0,0 1 0,0 0 0,0 0 0,-1 1 0,1 0 0,-1 0 0,10 8 0,-10-7-17,-3-3 11,-1 0 0,0 0 0,1 0 1,-1 0-1,0 0 0,0 0 0,3 5 0,1 3 15,0-1 0,0 1-1,-1 0 1,0 0 0,0 0 0,-1 1-1,-1 0 1,0 0 0,2 12 0,0 16-187,1 51 1,-4-49 203,22 298 199,0 19-401,-8-57 179,22 569 122,-35-742-113,2 245 48,-6-321-60,-8 213 0,5-215 1,-12 54 0,12-88-114,0 0-1,-1 0 1,0-1 0,-2 0-1,1 0 1,-2-1-1,-13 21 1,19-33 52,0 0 1,1 0-1,-1 0 1,0 0-1,0-1 1,0 1-1,0 0 1,0-1-1,-1 0 1,1 1-1,0-1 1,-1 0-1,1 0 1,0-1-1,-1 1 1,1 0-1,-1-1 1,0 1-1,1-1 1,-1 0-1,1 0 0,-1 0 1,0 0-1,1 0 1,-1-1-1,1 1 1,-1-1-1,1 0 1,-5-1-1,-5-3-547,1-1 0,0 0 0,0 0 0,-17-15 0,7 5-4567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0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10495,'81'-24'449,"-41"10"179,1 3 0,0 1-1,71-7 1,84-2 515,-29 1-390,63-6 3,-2-1-152,-162 20-564,313-15 768,298-15-1474,-548 25 895,233-29 353,-2-16-223,-226 34-227,61-11 324,315-42-60,-373 59-267,204-16 190,-223 26-321,218-8-363,-1 22 455,-251-2-32,308 28 65,-122 2-151,-182-16 47,-86-21 494,0-4-366,0 1-115,-5-11 657,3 10-666,-8-12 9,6 12-73,-1 0 0,0 0-1,0 1 1,0-1 0,-1 1 0,1-1 0,-6-2 0,8 5-261,11 6-4866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0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4479,'0'0'1920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10879,'3'0'323,"26"4"295,0-1-1,0-1 1,44-3-1,-37 0-282,269-16 2240,-53 2-1206,-20-7 169,-220 21-1367,0 0 0,0 1 0,1 0 0,-1 1 1,0 0-1,15 4 0,-25-5 45,2 2-57,-4-2-213,1 0 0,-1 0 0,0 0-1,0 0 1,1 0 0,-1 0 0,0 0 0,0 0-1,1 0 1,-1 1 0,0-1 0,0 0 0,0 0-1,1 0 1,-1 0 0,0 0 0,0 0 0,0 0 0,1 1-1,-1-1 1,0 0 0,0 0 0,0 0 0,1 0-1,-1 1 1,0-1 0,0 0 0,0 0 0,0 0-1,0 1 1,0-1 0,0 0 0,1 0 0,-1 1-1,0-1 1,-1 4-285,1 0-1,-1 0 0,0 0 1,0 0-1,0 0 0,-3 5 1,-2 6-1710,2-1-3413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11071,'0'0'3520,"3"0"-3081,75-20 130,142-14 1,19 20 388,9 0-190,-149 8-648,100-12-195,-161 12 331,-1-1 1,0-2 0,46-18 0,-58 17 249,-1-1-1,24-14 0,-46 24-165,-2 1-325,0 0 1,0 0-1,1 0 0,-1 0 0,0 0 0,0 0 1,1 0-1,-1 0 0,0 0 0,0 0 0,0 0 1,1 0-1,-1 0 0,0 0 0,0 0 0,0 0 0,1 0 1,-1 0-1,0 0 0,0 0 0,0 0 0,1 0 1,-1-1-1,0 1 0,0 0 0,0 0 0,0 0 1,0 0-1,1 0 0,-1-1 0,0 1 0,0 0 1,0 0-1,0 0 0,0-1 0,0 1 0,0 0 1,0 0-1,0 0 0,0-1 0,1 1 0,-1 0 1,0 0-1,0 0 0,0-1 0,0 1 0,-1 0 1,1 0-1,0 0 0,0-1 0,0 1 0,0 0 0,-6-15-229,3 7-2538,6-1 907,3 0-4317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 11487,'-22'50'1795,"13"-33"-1067,-10 33-1,3 10-126,3 0 1,3 1 0,-3 75 0,11-52-303,15 152 1,-12-223-257,1-1-1,0 1 0,1-1 1,5 14-1,-7-24-39,0 1 0,0-1-1,0 1 1,0-1 0,1 1 0,-1-1-1,1 0 1,0 1 0,-1-1-1,1 0 1,0 0 0,0 0 0,1-1-1,-1 1 1,0 0 0,1-1-1,-1 1 1,1-1 0,-1 0 0,1 0-1,-1 0 1,1 0 0,0-1 0,4 2-1,-2-2-21,1 0 0,-1 0 0,0 0 0,0 0 0,1-1 0,-1 0 0,0 0 0,0-1 0,0 1 0,0-1 0,9-5 0,-8 4-8,0-1-1,0-1 1,0 1-1,-1-1 0,0 0 1,0 0-1,8-11 1,0-5-19,0-1-1,-2 0 1,-1 0 0,8-25 0,-12 31 51,108-321-103,-70 199 78,-25 67 77,-14 48-12,1 0 0,1 1 0,11-24 1,-17 46-21,-1-1 0,0 1 1,0-1-1,0 1 0,1-1 1,-1 1-1,0 0 0,1-1 0,-1 1 1,0-1-1,1 1 0,-1 0 1,1-1-1,-1 1 0,0 0 1,1 0-1,-1-1 0,1 1 1,-1 0-1,1 0 0,-1 0 1,1-1-1,-1 1 0,1 0 1,-1 0-1,1 0 0,-1 0 1,1 0-1,-1 0 0,1 0 1,-1 0-1,1 0 0,-1 0 1,1 1-1,-1-1 0,1 0 1,-1 0-1,1 0 0,-1 1 0,1-1 1,-1 0-1,1 1 0,16 15 241,-13-11-272,0 1 1,-1 0-1,0 0 0,0 0 0,0 0 0,2 9 0,10 42-156,-12-42 141,12 73 14,7 168 0,-15-139 19,41 723 334,-40-669-322,-3 57 395,-7-183-586,-2 1 1,-19 87-1,15-105 170,-1 0-1,-1 0 1,-2-1 0,-20 37 0,20-45-1,-1 0 1,0-1 0,-1 0 0,-1-1 0,0-1-1,-25 20 1,35-32-6,0-1 1,0 1-1,-1-1 0,1 0 0,-1 0 0,0-1 0,0 0 1,0 0-1,0 0 0,0-1 0,0 0 0,0 0 0,-1 0 1,-9-1-1,12 0 4,-1-1-1,1 0 1,0 1 0,0-1 0,0-1 0,-1 1-1,1-1 1,0 1 0,1-1 0,-1 0 0,0-1-1,0 1 1,1 0 0,0-1 0,-1 0 0,1 0-1,0 0 1,0 0 0,1-1 0,-1 1 0,1-1-1,-3-3 1,-1-5-10,1 0 0,0-1 0,1 1 0,1-1 0,0 0-1,0 0 1,0-15 0,1-96 212,2 57 67,1 29-99,1-1-1,10-47 0,22-74-49,-26 126-218,68-226 181,-54 190-63,21-72-391,26-79-688,-35 131-523,13-36-1335,-38 97 2050,-1-1 1,6-41 0,-11 34-3294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18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9951,'0'0'10424,"2"0"-9982,12 1-763,1-1 1,22-3 0,13-1 913,-24 3-40,-1-2 1,32-7-1,-24 4-39,44-7 829,-74 12-1158,-1 1-32,1 0-130,28-7 129,-29 7 96,0 1-742,0 0 336,0 0-1,0 0 1,0 0 0,0 1 0,0-1 0,0 1-1,-1-1 1,3 3 0,-4-3 123,2 1-187,0 0 0,0 0 1,-1 1-1,1-1 0,-1 1 1,1 0-1,-1-1 0,0 1 1,0 0-1,0 0 0,0-1 1,-1 1-1,1 0 0,-1 0 1,1 0-1,-1 0 0,0 0 1,-1 0-1,1 0 0,0 0 1,-2 4-1,-1 5-642,-1 1-1,0 0 1,-10 18-1,7-17-91,-9 22-4096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1 818 12031,'0'0'4048,"1"-2"-3550,18-42-105,2 1 0,28-43 1,-16 34-384,26-46 86,46-113 267,0-30 840,-93 202-1337,-12 38 1286,3 1-1045,1 2-106,0 0 1,0 0-1,0 0 1,0 1-1,0-1 1,0 1-1,-1 0 1,1 0-1,-1 0 1,0 0-1,0 1 1,0 0-1,4 5 1,3 9 13,16 33-1,-20-37 11,49 110-35,-24-48-24,66 110 0,-64-136 155,76 83 0,-108-132-121,5 5-24,1 1 0,-1-1 0,1-1 0,0 1 0,8 4 0,1 0-32,-11-9 36,-2-2 5,1 1-52,0 0 0,0 0 0,0-1 0,-1 1 1,1-1-1,0 0 0,0 0 0,-1 0 0,6-3 0,30-19-1893,-30 16 1326,0 2-1,15-7 1,23-4-1859,-22 7-2505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14591,'188'-11'1500,"-134"7"-776,24-2 20,120-25 0,-187 28-707,-3 2-47,0-1 0,-1-1-1,1 1 1,-1-1 0,0-1-1,1 1 1,9-8 0,-15 10-390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11615,'13'19'-22,"-8"-16"37,-1-2 104,4 4 234,1-1 1,-1 0-1,1-1 0,0 0 0,0 0 0,0-1 0,1 0 1,-1 0-1,11 0 0,9-2 457,47-4 0,-22 0-299,97-5 754,-30-10-20,-55 8-727,-62 10-522,0 0 1,0-1-1,0 1 1,0-1-1,0 1 1,-1-1-1,1 0 1,0-1-1,-1 1 1,6-5-1,-6 4-33,0 1-1,0 0 1,-1-1-1,1 0 1,-1 1-1,1-1 1,-1 0-1,0 0 1,0-1-1,-1 1 1,1 0-1,-1-1 1,1 1-1,-1-1 1,0 1-1,1-5 0,-1 0-258,1-2-378,-1 0 1,0 1 0,-1-1 0,0 0 0,-1 0 0,0 1-1,-4-16 1,0 1-4595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14463,'-10'1'115,"0"1"1,0 0-1,0 0 0,1 1 0,-1 1 1,1-1-1,0 2 0,0-1 0,0 1 0,1 0 1,-1 1-1,1 0 0,1 1 0,-8 7 0,-5 6 51,2 1 0,0 1 0,-25 42 0,28-36-143,0 0 0,2 1-1,0 0 1,-10 45-1,7-12 62,-8 77-1,11 16 147,13-125-305,1 0 0,2-1 0,7 37 0,-9-59 62,1 0 0,0-1 0,0 1 0,0-1 0,1 1 0,-1-1 0,2 0 0,-1 0 0,1-1 0,8 11 0,-11-15 13,0 0-1,-1-1 1,1 1 0,0 0-1,0-1 1,0 1 0,0-1 0,0 1-1,0-1 1,0 0 0,1 1-1,-1-1 1,0 0 0,0 0 0,0 0-1,0 1 1,0-1 0,0-1-1,1 1 1,-1 0 0,0 0 0,0 0-1,0 0 1,0-1 0,0 1-1,0-1 1,0 1 0,0-1 0,0 1-1,0-1 1,0 1 0,0-1-1,0 0 1,0 0 0,-1 1 0,3-3-1,1-1-1,0-1 1,-1 0-1,1 0 0,-1 0 0,5-9 1,15-40-91,26-95 0,-30 87 30,21-71-33,38-113 390,-18 109-247,-60 135-17,1 1-1,0-1 1,-1 1 0,1-1-1,0 1 1,0 0-1,0-1 1,0 1-1,0 0 1,0 0 0,0 0-1,1 0 1,-1 0-1,0 0 1,1 0 0,-1 0-1,1 0 1,-1 1-1,1-1 1,-1 1-1,1-1 1,-1 1 0,1-1-1,1 1 1,-1 0-2,0 0 0,0 1 1,-1-1-1,1 0 0,0 1 0,-1 0 1,1-1-1,0 1 0,-1 0 0,1 0 1,-1 0-1,1 0 0,-1 0 0,1 0 1,-1 1-1,0-1 0,0 0 0,0 1 0,1-1 1,-1 1-1,1 1 0,9 18 248,-1 0 0,-1 1 0,9 32-1,-10-28-76,28 96 232,3 10 21,-17-66-204,82 215 502,-104-280-746,3 6 7,-1-1-1,2 0 0,-1 0 0,0 0 1,1 0-1,8 8 0,-2-7-117,-8-6 68,-1-1 0,0 1 0,1-1 1,-1 0-1,0 0 0,1 1 0,-1-1 1,0 0-1,1 0 0,-1 0 0,0-1 0,1 1 1,-1 0-1,0 0 0,1-1 0,-1 1 1,0-1-1,2 0 0,-1-1-53,0 1 0,0-1 0,0 1 0,0-1 0,0 0 0,0 0 0,-1 0 0,1 0 0,1-3 0,1-2-310,0-1 0,0-1-1,-1 1 1,3-15 0,13-78-4175,-15 77-368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1164 6655,'18'-5'1376,"0"0"0,1 1-1,34-2 1,19-5-284,35-17 908,150-62 0,-111 36-1061,-115 43-836,205-78 342,-186 67-533,-2-2 0,76-49 0,-111 63-705,0 0 1,-1-1 0,21-22-1,-16 10-4839</inkml:trace>
  <inkml:trace contextRef="#ctx0" brushRef="#br0" timeOffset="1">1104 0 13759,'35'359'2282,"-23"-187"-1356,63 477 600,-58-548-1496,5-1 0,54 154 0,-72-244-281,0 0 0,1 0-1,0 0 1,0-1 0,12 15-1,-16-22-393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14207,'3'2'5,"0"0"0,0 0 0,0 0-1,-1 0 1,1 0 0,-1 1 0,1 0-1,-1-1 1,0 1 0,0 0 0,0 0 0,-1 0-1,1 0 1,-1 0 0,1 0 0,-1 1-1,0-1 1,1 5 0,4 23 709,-2 1 0,1 47 0,-8 65 756,2-125-1333,-4 59 441,-4-1 0,-24 98 0,4-26-249,-5 21-197,-41 162-79,67-293-369,-2 0-1,-15 39 1,24-76-136,9-12-1910,-5 7 2277,54-70-616,55-68 480,-87 113 387,1 2 0,55-44 0,-28 32 78,62-35 0,-90 60-102,0 0 1,1 2 0,0 1 0,1 1-1,31-6 1,-52 14-54,0 0-1,0 0 0,0 1 1,0 0-1,0 0 0,0 1 1,-1-1-1,1 1 0,11 3 1,-15-3-64,0 0 1,0 0 0,0 0 0,0 0 0,0 0 0,0 0 0,0 0-1,-1 1 1,1-1 0,0 1 0,-1-1 0,1 1 0,-1 0-1,0-1 1,1 1 0,-1 0 0,0 0 0,0 0 0,0 0-1,-1 0 1,1 0 0,0 0 0,-1 0 0,1 1 0,-1-1 0,0 0-1,0 0 1,1 0 0,-2 4 0,1 2 37,-1 0 1,1 1-1,-2-1 0,1 1 1,-1-1-1,-1 0 1,0 0-1,0 0 0,0-1 1,-8 13-1,-14 23 153,13-20-76,-1-1-1,-2 0 0,-26 31 1,-23 8 698,-131 96 0,131-108-568,0 2-263,62-49-29,-1-1 1,1 1 0,-1-1-1,0 0 1,0 0 0,0 0-1,0 0 1,-3 0 0,-4 2-102,8-3-33,1 0-159,1 0 279,0 0-1,-1 0 1,1 1-1,0-1 0,-1 0 1,1 0-1,0 0 1,-1 0-1,1 0 1,-1 0-1,1 0 1,0 0-1,-1-1 1,1 1-1,0 0 1,-1 0-1,1 0 1,0 0-1,-1 0 1,1-1-1,0 1 1,0 0-1,-1 0 0,1 0 1,0-1-1,-1 1 1,12-35-842,-6 16 381,1 0 0,10-22 0,105-206-5038,-95 197 816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12671,'2'0'144,"0"0"0,1 0-1,-1 0 1,0 1 0,0-1-1,0 1 1,0-1-1,0 1 1,0 0 0,0 0-1,0-1 1,-1 2 0,1-1-1,0 0 1,0 0 0,-1 0-1,4 4 1,2 3 1086,0 0-1,8 12 1,-7-10-813,41 50 126,3-3 0,63 54-1,-97-94-418,-1 1-1,-1 0 1,-1 2-1,17 25 1,10 13 238,-26-38-245,-2 0 0,13 23 0,27 77 165,-35-74-170,28 85 284,-23-59-170,0 9-63,-8-23-52,-15-50-98,-1-5-13,1 0 0,-1 0-1,1 0 1,0 0 0,0 0-1,3 6 1,1 0-32,-4-7-143,-2-4-91,-9-37-561,1 0 1,-4-42-1,0-3-862,-40-220-3559,38 184 4094,2 19 514,11 85 512,-1-30 0,3 44 327,-1 1-160,0 1 0,-1 0 0,1-1 0,0 1 0,0 0 0,-1 0 0,1 0 0,0 0 0,0 0 0,-1 0 0,1 0 1,0 0-1,0 0 0,-1 1 0,1-1 0,0 1 0,0-1 0,0 1 0,0-1 0,-2 2 0,-1 1 113,0 0 1,0 0 0,0 0-1,-4 4 1,-4 8 307,-1 0 0,2 0 0,-16 29 0,-23 54 886,39-74-1038,-212 426 1748,219-443-2053,-65 114 551,59-105-633,-1-1 0,-1 0 1,0-1-1,-1-1 0,-20 17 0,19-21-1517,0-4-4740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1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61 9983,'-11'3'4762,"14"-4"-4504,35-3 372,65-1-1,-62 4-202,62-8 1,7-17 824,-58 12-774,-50 13 69,-4 1-584,0 1-43,0-1 0,0 1 0,0-1 1,0 0-1,0 0 0,0 0 1,0 0-1,0 0 0,0 0 1,1-1-1,-3 1 0,-5-3-2395,-3 2-3379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13439,'18'41'418,"-1"0"0,-2 0 0,11 54 1,18 134-7,-29-135 7,64 405 962,-35 5-562,-44-502-822,2 30 144,-2-1 0,-1 1 0,-6 34-1,7-64-145,-1 0-1,1 0 1,-1 0 0,1 0-1,-1 0 1,1-1-1,-1 1 1,0 0-1,0-1 1,0 1 0,0 0-1,0-1 1,-2 2-1,2-2-9,1-1-1,0 0 1,-1 0-1,1 1 1,-1-1-1,1 0 1,0 0 0,-1 0-1,1 0 1,0 0-1,-1 0 1,1 0-1,-1 0 1,1 0-1,0 0 1,-1 0-1,1 0 1,-1 0-1,1 0 1,0 0-1,-1 0 1,1 0-1,-1-1 1,0 1-7,0-1 1,0 0-1,0 1 0,0-1 1,0 0-1,0 0 0,0 0 1,0 0-1,1 0 1,-2-2-1,-9-15 9,2-1 0,0 0 1,-7-24-1,-14-63 85,25 85-33,-9-36-22,4 0 0,2-1 0,2 0 0,5-116-1,7 89-347,5 0-1,36-147 0,-28 166 884,2 1 0,50-104 0,-67 162-480,0-1 0,0 1 0,1 0 1,-1 0-1,7-6 0,-8 11-71,-1-1 1,1 1-1,0 0 1,-1 0 0,1 0-1,0 1 1,0-1-1,0 0 1,0 1-1,1 0 1,-1 0-1,0 0 1,0 0-1,1 1 1,3-1 0,8-1 238,27-7 0,-27 5-327,27-4-1,9 2-1006,10-1-3661,-50 7-383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8959,'12'-4'438,"0"-2"0,0 1-1,0-2 1,0 0 0,15-12-1,-6 2 242,32-33 0,-42 38-450,-1-1-1,0 0 0,0-1 0,15-29 1,-20 32-25,-1 1-1,0-1 1,0 0 0,-1 1 0,-1-2 0,1 1 0,-2 0-1,1-14 1,-2 24-189,0 0-1,0 0 0,0 0 1,0 0-1,0-1 1,-1 1-1,1 0 1,0 0-1,-1 0 0,1 0 1,-1 0-1,1 0 1,-1 0-1,1 0 0,-1 0 1,0 0-1,0 0 1,1 1-1,-1-1 0,0 0 1,0 0-1,0 1 1,0-1-1,0 0 1,0 1-1,0-1 0,0 1 1,0-1-1,0 1 1,0 0-1,-2-1 0,-1-1 61,-6-3-5,-1 1-1,0 0 0,1 0 1,-1 1-1,-19-2 0,17 5-351,12 1 156,-1-1-350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8191,'0'0'3048,"2"0"-1341,7 0-944,1-1 0,-1 0 1,0-1-1,1 0 0,-1 0 0,14-6 1,52-28 1490,-32 14-1019,17-9-413,33-15 852,13-2-869,46-19 51,-105 48-483,-46 18-380,0 0-1,0 0 0,0 0 1,-1 0-1,1 0 0,0 0 1,-1 0-1,1 0 0,-1-1 1,1 1-1,-1 0 0,0 0 0,1-1 1,-1-1-1,1-1-5,-1 3-55,1-4-546,0 0-1,1 1 1,0-1-1,0 0 1,0 1 0,5-8-1,-6 10-607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11359,'-2'3'156,"0"0"-1,0 0 0,1 0 0,-1 0 1,1 0-1,-1 0 0,1 1 0,0-1 0,1 1 1,-1-1-1,0 1 0,1-1 0,0 1 1,0-1-1,1 7 0,1 7 347,8 35-1,-4-24-153,83 649 1309,-40 6-814,-35-457-538,-4-91-325,4 74 304,-14-182-352,0-25 0,-1-2 59,1 0 0,-1 0 0,0 0 0,0-1 0,0 1 0,1 0 0,-1-1 0,0 1 0,1-1 0,-1 1 0,0 0 0,1-1 0,-1 0 0,0 1 0,1-1 0,-1 1 0,1-1 0,-1 0 0,1 1 0,-1-2 0,-8-17-42,8 16 35,-15-42-79,2-2-1,-11-60 1,16 63 19,-120-630-3327,109 526 2726,-2-195-1,22 293 968,2 0-1,2 1 1,3-1 0,19-74-1,-24 116-49,1 0 0,0 0-1,0 0 1,1 0 0,0 1-1,0 0 1,9-12-1,-11 17-212,1-1 0,0 0 0,-1 1 0,1 0-1,0 0 1,0 0 0,0 0 0,0 0 0,1 1-1,-1-1 1,0 1 0,1 0 0,-1 0 0,1 0-1,0 1 1,-1-1 0,1 1 0,-1 0 0,1-1-1,4 2 1,9 1 14,0 1-1,0 1 0,0 0 0,-1 1 1,23 10-1,77 44 195,-95-48-200,17 11 106,45 32 0,-66-41-57,0 1 1,-1 0-1,-1 1 1,22 28-1,-34-39-40,0 0 0,0 1 0,-1 0 1,1-1-1,-1 1 0,0 0 0,0 0 0,-1 0 0,1 1 0,-1-1 0,0 0 0,-1 0 0,1 11 0,-2-9 3,0 1 0,0-1 0,0 0 0,-1 0 0,0 0 0,-1 0 0,0-1 0,0 1 0,-5 8 0,-2 0 70,-1-1 0,0 0 1,-1 0-1,-1-1 0,0 0 0,-1-1 0,-20 14 0,-10 1 299,-2-1 0,-52 21 0,71-36-408,0 0 0,0-2 0,-44 9 0,66-18-149,1 1 1,-1-1-1,0 0 0,1 0 0,-1-1 1,-6 0-1,10 0-179,1-2 137,0 1 92,-1 0 0,1-1 0,0 1 0,0-1 0,0 1 0,1-1 0,-1 1 1,1 0-1,-1-1 0,1 1 0,0 0 0,0-1 0,1-3 0,15-23-2091,41-52 0,-39 56-3021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9215,'21'32'422,"-2"1"-1,-1 1 0,-2 0 0,-1 1 0,-2 1 0,-1 1 1,-2-1-1,-1 2 0,-3-1 0,0 1 0,-3 0 0,-1 0 1,-2 1-1,-1-1 0,-2 0 0,-11 51 0,4-58 335,9-30-432,-14-7 276,12 2-510,1 0-1,-1-1 0,1 1 1,-1-1-1,1 0 0,0 1 1,1-1-1,-1 0 0,1 0 1,-1-8-1,1 8-8,-3-16 98,1-1 0,1 1 0,1-1 1,1 1-1,1-1 0,1 1 0,4-23 0,0 17-137,1 0 1,2 1 0,0-1-1,1 2 1,15-26-1,-12 28-42,0 1 0,23-29 0,-24 36-57,13-26 0,7-9 30,-21 35-201,-6 7-36,1 0 0,0 1 0,10-10 0,-14 15 40,0 0 1,0 1 0,0-1-1,1 1 1,-1-1 0,1 1-1,-1 0 1,1 0-1,-1 0 1,1 0 0,0 0-1,-1 1 1,1-1 0,0 1-1,-1 0 1,6 0 0,3 2-5515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8703,'25'-10'464,"0"-1"0,-1-2-1,0 0 1,36-28 0,-24 13 540,62-65 1,-84 78-716,-1-1 0,0-1 0,17-29 0,-24 34-134,0 0-1,-1 0 0,0 0 0,-1-1 1,0 0-1,3-23 0,-7 34-141,1 0 0,-1 0 0,0 0 0,0 0 0,0 0-1,0 0 1,-1 0 0,1 0 0,0 1 0,-1-1 0,1 0 0,-1 0-1,0 0 1,0 0 0,1 0 0,-1 1 0,0-1 0,0 0 0,-3-2-1,2 2 9,0 1 0,0 0 0,0 0 0,0-1 0,0 1-1,0 0 1,0 1 0,0-1 0,-1 0 0,1 1-1,0-1 1,0 1 0,-1 0 0,-3-1 0,0 1 3,1 1 1,-1-1-1,0 1 0,1 0 1,-1 1-1,1-1 0,-1 1 1,1 0-1,0 0 0,0 1 1,0 0-1,0-1 1,-5 5-1,4-1 34,0 1 0,0 0 0,0-1 0,1 2 0,0-1 0,1 1 0,0-1 0,0 1 1,0 1-1,1-1 0,0 0 0,-2 13 0,2-4-27,0 0 0,2 0 0,0 0 0,0 0 0,4 26 0,-1-33-19,-1-1-1,2 0 1,-1 0-1,1 0 1,1 0-1,0-1 1,0 1 0,0-1-1,1 0 1,0 0-1,1-1 1,0 1-1,0-1 1,1 0-1,-1-1 1,10 7-1,1-1-447,-1 0 0,1-2 0,1 0 0,0-1-1,0-1 1,31 9 0,-16-7-4811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368 916 8063,'0'-1'222,"0"-1"0,0 1 0,-1 0-1,1 0 1,0 0 0,-1 0-1,1 0 1,-1 0 0,1 0 0,-1 0-1,0 0 1,1 0 0,-1 0-1,0 0 1,0 0 0,1 0 0,-1 0-1,0 1 1,0-1 0,0 0-1,-2 0 1,1 0-14,0 0 0,0 1 0,0-1 0,0 1 0,0 0 0,0 0-1,0 0 1,0 0 0,0 0 0,0 0 0,-3 1 0,-3 0 102,1 2 1,0-1 0,-1 1-1,1 0 1,-11 7-1,5-2-208,1 1 0,0 0 0,1 1 0,0 0 0,1 1-1,-10 13 1,-1 4 156,-26 46-1,28-39-282,2 1 0,1 0-1,2 2 1,-10 38 0,17-47 6,1 0 1,1 1-1,2 0 1,1 0-1,3 59 1,0-82 36,0 0 0,0 1 0,1-1 0,5 12-1,-7-17-14,1-1-1,0 0 0,-1 1 0,1-1 0,0 1 0,0-1 0,0 0 1,0 0-1,0 0 0,0 1 0,1-1 0,1 1 0,-3-2-2,1 1 0,0-1 0,0 0 0,0 0 0,0 1 0,0-1 0,-1 0 0,1 0 0,0 0 0,0 0 0,0 0 0,0 0 0,0 0 0,0 0 0,0-1 0,0 1 0,-1 0 0,1 0 0,0-1 0,0 1 0,0-1 0,0 1 0,0-1 0,5-3-21,-1 0 0,1 0 0,-1-1 0,0 0 1,-1 0-1,1 0 0,-1 0 0,0-1 0,3-6 0,6-10-80,9-26 0,-7 15 8,173-424-131,-70-18 1287,-72 265-1558,-28 113 457,5-13 108,1-1 2269,-25 113-2426,-3 6 13,0 1 0,1-1-1,0 1 1,0 0 0,1-1-1,0 1 1,0 15 0,-4 9 596,1-1-381,1 1 0,2 0 0,1-1-1,4 50 1,28 129-870,-11-94 790,-9-42-43,3-2 0,30 97 0,-43-167-17,27 65-81,-25-61 69,0-1 1,1 0-1,-1 0 1,1-1-1,1 1 1,-1-1-1,1 0 1,7 7-1,-10-11 6,0 0 1,-1 0-1,1-1 0,0 1 1,-1 0-1,1 0 0,0-1 1,0 1-1,-1-1 0,1 0 1,0 1-1,0-1 0,0 0 1,0 0-1,0 0 0,0 0 0,-1-1 1,1 1-1,0 0 0,0-1 1,0 1-1,-1-1 0,1 0 1,0 1-1,0-1 0,-1 0 1,1 0-1,-1 0 0,1 0 1,2-3-1,3-3-88,0 0 1,0 0-1,0-1 1,6-10-1,33-54-204,4-6 50,-31 52 241,40-50-46,-51 67 56,1 1 0,0 0 0,0 0 0,1 1 0,0 0 0,11-6 0,-16 11-17,0 0 1,0 0 0,1 0 0,-1 1 0,1 0 0,-1 0 0,1 0-1,-1 1 1,1 0 0,-1 0 0,1 0 0,-1 1 0,1 0 0,-1 0-1,1 0 1,-1 1 0,10 4 0,-9-4 54,-1 0 0,0 1 0,0 0 0,0 0 0,0 0 0,-1 1-1,1-1 1,-1 1 0,0 0 0,0 1 0,0-1 0,-1 1 0,1-1 0,-1 1 0,0 0 0,-1 0 0,3 7 0,13 51 924,-17-61-880,3 4-419,-3-4 893,-2-12-365,-31-128-1946,5 47-2272,18 64-1719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11103,'0'0'8002,"2"-1"-7617,6-2-269,-2 2-314,0-1 1,0 1-1,0 1 1,0-1-1,0 1 0,0 0 1,0 0-1,0 1 1,0-1-1,0 1 0,10 4 1,-14-5-92,15 4-5874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121 550 12767,'-12'14'217,"1"0"-1,0 0 1,2 1-1,-1 0 1,2 1-1,0 0 1,1 0 0,0 0-1,-6 26 1,5-7-23,2-1 1,1 1 0,1 1-1,2 46 1,3-59 20,1-1 1,1 1-1,1-1 0,1 0 1,0 0-1,2 0 0,17 38 1,-21-56-139,-1 0 1,1 1 0,0-1 0,0 0 0,0 0 0,0 0 0,1-1 0,0 1 0,0-1 0,0 0 0,0 0 0,0 0 0,0-1 0,1 1-1,0-1 1,7 2 0,-8-2-107,0-2-1,0 1 0,-1 0 0,1-1 1,0 0-1,0 0 0,0 0 1,0 0-1,0-1 0,0 1 0,0-1 1,0 0-1,-1 0 0,1 0 1,0-1-1,0 0 0,-1 1 0,0-1 1,1 0-1,-1-1 0,0 1 1,3-3-1,7-8-18,0 0-1,-1-1 1,-1 0 0,13-21-1,33-68-1226,-1 3 265,-15 36 289,50-83-1019,-73 116 1337,65-128-1809,-39 68 1117,-26 57 632,-1-1 0,15-47 0,-11 1 371,-11 41 1155,26-68 1,-34 103-634,-1 0 1,0 1-1,1-1 0,-1 0 0,-1 0 1,1-7 3230,-1 13-3618,-1 0 1,1 0-1,-1 0 1,1 0-1,0 0 1,0 0-1,-1 0 1,1 0-1,0 0 1,0 0-1,0 0 1,0 2-1,0 0 58,-1 15-6,0 0 0,2-1-1,0 1 1,0 0 0,2-1-1,0 0 1,1 0 0,9 23-1,3 2 89,2-1 0,25 41-1,-24-47 69,3 0-1,30 37 1,-42-60-169,1 0 0,0 0 0,1-1 0,0-1 0,0 0 1,1-1-1,0 0 0,22 10 0,-33-19-20,0 1 1,-1 0-1,1-1 0,0 1 1,0-1-1,0 0 0,0 0 1,0 0-1,0 0 0,0 0 1,3 0-1,-5-1-53,2 1 147,1-4-550,-3 4 374,0 0-1,0 0 1,1 0 0,-1 0 0,0-1 0,0 1-1,0 0 1,1 0 0,-1 0 0,0-1 0,0 1-1,0 0 1,0 0 0,1 0 0,-1-1-1,0 1 1,0 0 0,0 0 0,0-1 0,0 1-1,0 0 1,0 0 0,0-1 0,0 1 0,0 0-1,0 0 1,0-1 0,0 1 0,0 0-1,0 0 1,0-1 0,0 1 0,-1-5-154,-1-1 0,1 1 0,-1 0 1,0 0-1,-1 1 0,1-1 0,-1 0 0,0 1 0,0-1 0,0 1 1,-1 0-1,-6-7 0,-6-3-676,-32-24 0,19 17-761,2 0-3633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2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12607,'10'-1'184,"-1"1"0,1-2 0,-1 1 0,0-2 0,0 1 0,17-8 0,-5 1 680,33-21 0,63-47 879,-52 33-206,96-49 1,-136 81-1299,171-75 1047,-124 58-1061,-70 28-211,4-1-16,1-11 93,-6 11-46,-2 17-4403,0-2 3152,-5 21 1,0-12-4542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14591,'-24'128'2609,"-2"7"-1326,16-42-1173,3 1 0,5 0 0,4 0 0,4 0 0,22 109 0,-22-173-110,1 0 0,2-1 0,1-1 0,1 1 0,1-2 0,2 0 0,0 0 0,2-1 0,1-1 0,1-1 0,34 36 0,-42-50-48,1-1 0,-1-1 0,2 1 0,-1-2 0,1 1 0,0-2 0,1 0 0,24 9-1,-13-8-149,0-1 0,1-2 0,0 0-1,25 0 1,120-1-534,15 1 1115,-179-4-311,0 1 0,1 0 0,-1 1-1,0-1 1,0 1 0,0 1 0,-1-1 0,1 1 0,0 0 0,-1 0 0,0 0 0,8 7 0,-12-8-38,0-1 0,1 1 0,-1 0 0,0 0 0,-1-1 0,1 1 0,0 0 0,-1 0 1,1 0-1,0 0 0,-1 0 0,0 0 0,0-1 0,1 1 0,-1 0 0,-1 4 0,-6 35-261,5-28 169,-5 15 80,0-1-1,-15 35 1,-28 51 517,49-110-520,-25 48 324,-2-2 1,-38 51 0,-76 85-236,137-178-90,-50 62 24,-97 93 0,145-156-118,0 0 0,0-1-1,0 0 1,-1 0 0,1 0-1,-1-1 1,0 0 0,-1-1-1,1 0 1,-11 3 0,13-5-29,1 0 0,-1-1 1,1 0-1,-1 0 0,1 0 1,-1 0-1,1-1 0,0 0 1,-1 0-1,1 0 1,0-1-1,0 0 0,0 0 1,0 0-1,0 0 0,0-1 1,0 0-1,-4-3 0,-3-6-298,0 1 0,0-1 0,1-1 1,1 0-1,0-1 0,-8-14 0,9 13-331,-23-34-4484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16255,'32'-23'-134,"-12"8"1065,1 1 1,1 1 0,39-19-1,-55 29-743,-4 3-188,-1-1 1,1 1-1,-1-1 0,1 1 1,0 0-1,-1 0 0,1 0 1,-1 0-1,1 0 0,0 0 1,2 1-1,-1-1 11,0 0 0,0 1-1,0-1 1,0 1 0,0 0-1,4 1 1,-4 0-6,1-1-1,-1 0 1,0 0 0,0 1 0,-1 0 0,1 0 0,0-1-1,0 2 1,-1-1 0,5 5 0,3 3-5,-2-5-97,-3-1-295,0 0 0,0-1-1,0 0 1,0 0 0,0 0 0,1-1 0,9 3 0,5-2-5814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174 569 10463,'4'0'32,"1"0"0,-1-1 0,1 1 0,-1-1 0,0 0-1,0 0 1,1-1 0,-1 0 0,0 1 0,0-1 0,0 0-1,0-1 1,-1 1 0,1-1 0,-1 0 0,1 0 0,-1 0-1,0 0 1,0 0 0,0-1 0,-1 1 0,1-1-1,3-7 1,1-4 159,-1 1 0,-1-1 0,-1 0 0,0 0 0,0 0 0,1-23 1,0-95 1404,-5 131-1558,0-18 307,-1 0-1,-1 1 0,-1 0 0,0-1 1,-2 1-1,0 1 0,-1-1 1,-15-32-1,19 48-290,1 0 0,-1 0 0,-1 0 0,1 0 0,0 0-1,-1 0 1,0 1 0,1-1 0,-1 1 0,0 0 0,0 0 0,0 0 0,-5-3 0,5 4-23,1 1 0,-1-1 1,1 0-1,-1 1 0,0-1 1,1 1-1,-1 0 0,0 0 0,1 0 1,-1 0-1,0 0 0,1 1 1,-1-1-1,1 1 0,-1-1 0,0 1 1,1 0-1,-5 3 0,-3 1 44,1 2-1,0-1 0,0 1 1,1 0-1,0 1 0,0 0 1,1 0-1,-8 11 1,-5 11-235,-19 37 0,20-31-446,15-27 681,4-8-70,10 4-4493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1598 12191,'0'0'1472,"2"0"-956,2 0-379,1-1 0,-1 0-1,1 0 1,-1 0 0,0-1 0,1 1-1,-1-1 1,0 0 0,0 0-1,0-1 1,0 1 0,0-1 0,-1 0-1,1 0 1,-1 0 0,3-4 0,9-9 130,-2-1 1,13-20 0,-22 32-176,30-49 491,-2 0-1,-2-2 0,-2-2 1,36-113-1,-43 102-399,87-269 354,24 9-561,-112 288 45,77-179 22,-73 146-96,-23 72 48,-1 1 5,1 1 0,-1-1 0,0 0 1,0 0-1,0 0 0,1 1 0,-1-1 1,0 0-1,0 0 0,0 1 0,0-1 1,-1 0-1,1 0 0,0 0 0,0 1 1,0-1-1,-1 0 0,1 0 0,0 1 1,-1-2-1,0 0 629,-1 7-618,1 1 1,-1 0-1,1 0 0,1-1 1,-1 1-1,1 9 0,0-9-10,-1 17-4,-9 121-66,-11 66 135,18-147-85,4 1 1,2-1 0,11 68-1,-8-106 19,8 26 0,3 10 0,-2-10 0,-10-39 0,-1 0 0,-1 0 0,3 18 0,-3-17 0,-2-10-2,1 2 5,11 8-57,-11-12 53,0 0 0,-1 0 0,1 0 0,0 0 0,-1 0 0,1 0 0,0 0 0,0-1 0,0 1 0,2 0 0,10-1 1,-10-1 3,1 0 0,-1 0 0,0 0 0,1-1 0,-1 1 0,0-1 0,0 0 0,0-1 0,0 1 0,0-1 0,-1 1 0,1-1 0,-1 0 0,1-1 0,-1 1 0,0 0 0,-1-1 0,1 0 0,0 0 0,-1 0 0,0 0 0,0 0 0,1-5 0,13-23-4,-11 23 15,0-1-1,-1 1 1,0-1-1,2-11 1,68-217 383,-54 181-447,14-38 86,9-1 106,-17 28 50,-24 64-150,0-1 1,0 1-1,-1-1 0,0 0 0,1 0 1,-1-5-1,4-12 238,4-23 333,-8 38-265,-1 28 475,8 29-875,2 91 1,-13 52-138,1 20 101,2-162 213,-1-31-160,2 32 0,-1-45 93,-2-3-64,3 14-57,0-9-1,0-7 953,-3-3-1058,-1-2 77,-1 0-1,1 1 1,0-1 0,0 0-1,-3-4 1,5 6-113,0 0 1,0-1-1,0 1 0,0 0 1,1 0-1,-1 0 0,1-1 1,-1 1-1,1 0 0,-1 0 1,1-1-1,-1 1 0,1-1 1,0 1-1,0 0 1,0-1-1,0 1 0,0 0 1,0-1-1,0 1 0,1-1 1,-1-1-1,4-6-7086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334 252 13727,'39'9'116,"-37"-9"-100,-1 1 0,0-1 0,1 1-1,-1-1 1,1 0 0,-1 0 0,0 0 0,1 0-1,-1 0 1,1 0 0,-1 0 0,1 0 0,-1-1-1,0 1 1,1 0 0,-1-1 0,0 1-1,2-2 1,-1 2 17,0-1-1,0 0 1,0 0-1,-1 0 1,1 0 0,0-1-1,-1 1 1,1 0-1,-1-1 1,1 1-1,-1-1 1,0 1-1,1-1 1,-1 0-1,0 0 1,0 1-1,0-1 1,0 0 0,-1 0-1,1 0 1,-1 0-1,1 0 1,-1 0-1,1 0 1,-1 0-1,0 0 1,0-3-1,0-6 108,-1 0 0,0 1 0,-5-21 0,5 26-75,-1-4 111,-1 1 0,1 0 0,-2-1 0,1 1-1,-1 0 1,0 0 0,0 1 0,-1-1 0,0 1-1,-1 0 1,-11-11 0,13 14-73,-1 0 0,0 0-1,0 1 1,0-1 0,-1 1 0,1 1 0,-1-1-1,1 1 1,-1 0 0,0 0 0,0 0-1,0 1 1,0 0 0,0 0 0,0 1 0,0 0-1,-12 0 1,3 2 77,1 1 0,-1 0-1,0 1 1,1 0 0,0 1-1,0 1 1,1 0 0,-1 1-1,1 0 1,-15 12 0,21-14-190,1 0 1,-1 1 0,1 0 0,0 0 0,1 0-1,-1 1 1,1 0 0,1 0 0,-1 0-1,1 0 1,1 1 0,-1 0 0,1 0 0,0 0-1,1 0 1,0 0 0,0 0 0,1 1-1,0 13 1,1-18-141,0 0-1,1 0 1,-1 0-1,1 0 1,0 0-1,1 0 1,-1 0 0,1 0-1,0 0 1,0-1-1,0 1 1,0 0-1,0-1 1,1 0-1,0 0 1,-1 1-1,1-2 1,4 4 0,8 1-6544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12831,'15'51'206,"8"58"1,-15-64-51,2 0 1,18 48 0,-23-79-217,1-1 1,11 19-1,-14-27 27,0 0 0,0-1 0,1 0 0,0 1 1,0-1-1,0 0 0,0-1 0,1 1 0,4 2 0,-6-5 8,-1 0 1,1 0-1,0 0 0,0-1 0,-1 1 1,1-1-1,0 0 0,0 0 1,0 0-1,3-1 0,-1 1 116,-3 0-75,-1 0 1,0 0-1,0-1 1,1 1-1,-1-1 1,0 1 0,0-1-1,0 1 1,0-1-1,0 0 1,0 1-1,0-1 1,0 0-1,0 0 1,2-2 0,9-14-28,-10 12 13,0-1 0,0 0 0,-1 0 0,0-1 0,0 1 0,0 0 0,-1 0 0,-1-11 0,2-5 40,0 0 106,-3-38 1,1 50 17,-1 0 0,0 0 1,-1 0-1,0 0 1,-8-18-1,2 6 174,7 16-214,0 1 0,0 0 0,0 0 0,-1 0 1,1 1-1,-1-1 0,0 1 0,-1-1 0,1 1 0,-1 0 0,-7-7 0,9 10-73,0-1 33,-1 1 0,1-1 1,-1 0-1,0 1 1,0-1-1,0 1 1,1 0-1,-1 0 1,0 0-1,0 1 0,-1-1 1,-4 0-1,-1 1 18,-81-2 910,88 1-1172,3 29-6847,1-15 2762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11135,'0'15'336,"2"-1"0,0 0 0,5 17 0,0 1 223,15 64 468,4 22-417,-20-83-687,24 126 473,-23-136-323,0-1 1,1-1-1,2 0 0,18 33 1,-25-47-160,-2-7 54,0 0 1,-1-1 0,1 1 0,0-1-1,0 1 1,0-1 0,0 1-1,0-1 1,0 1 0,0-1-1,0 0 1,1 0 0,2 2 0,-1-1-12,12-2 30,-11-4 14,-2 3 0,5-5-18,-6 5-68,-1-2-971,0-7-3834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3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9087,'-1'1'778,"-17"28"3027,13-23-3598,0 1 0,1-1-1,0 1 1,0 0-1,1 0 1,0 1 0,0-1-1,-3 13 1,1 13-120,1 0 0,1-1 0,2 1 0,3 38 0,0-59-69,2 33 35,13 53 0,-14-85-44,1 0 0,0 0-1,1 0 1,0-1 0,1 0-1,1 0 1,-1 0 0,14 15-1,-19-25 27,0-2-28,-1 1 0,0 0 1,1-1-1,0 1 0,-1-1 0,1 1 1,-1-1-1,1 1 0,0-1 1,-1 1-1,1-1 0,0 0 0,-1 1 1,1-1-1,0 0 0,0 1 0,1-1 17,-1 1-26,0-1 0,0 1 1,0-1-1,1 1 1,-1-1-1,0 1 1,1-1-1,-1 0 1,0 0-1,0 1 1,1-1-1,-1 0 0,0 0 1,1-1-1,-1 1 1,0 0-1,1 0 1,-1-1-1,0 1 1,0 0-1,1-1 1,0 0-1,2-1-6,-2 1 31,0-1 0,1 1 1,-1 0-1,0-1 1,0 0-1,0 1 0,-1-1 1,1 0-1,0 0 1,-1 0-1,1 0 1,-1 0-1,0 0 0,1-1 1,-1 1-1,0 0 1,1-5-1,1-5-85,0 0 0,2-18 0,-3 12-119,1-7 139,0-40 1,-1 4 254,-2-6 154,-1 31-121,1 25-123,0 1-1,-1-1 1,-1 1 0,0 0 0,0 0-1,-1 0 1,0 0 0,-1 0 0,0 1-1,0-1 1,-1 1 0,-1 0 0,1 0-1,-10-9 1,12 14-41,-1 1 0,0 0 0,0 0 0,-1 0 0,1 0 0,-1 1 0,1 0 0,-1 0 0,0 0 0,-5-1-1,-18-9 322,-2 1-22,-6-1-170,26 9-147,-1 1-10,1 4-44,3 7-32,6-7-100,1 0-246,0 3-25,1-1 0,0 0 0,0 1 0,0-1 1,0 0-1,1 0 0,0 0 0,0 0 0,2 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5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11775,'0'0'3552,"1"2"-2840,83 236 2030,-68-207-2755,1-1 0,2 0 0,1-1 0,1-2 0,25 27 0,-39-47 23,0 0-1,1-1 0,0 0 1,11 7-1,9 5 8,-13-7-3,2-1-1,-1 0 0,30 11 1,-31-14 9,-5-4-24,-1 2-1,0-1 0,0 1 1,0 1-1,-1-1 0,1 1 1,13 14-1,-19-17-4,-1 0 0,1 0-1,-1 0 1,0 1 0,0-1-1,0 1 1,0-1 0,-1 1-1,1 0 1,-1 0 0,0-1 0,0 1-1,0 0 1,0 7 0,-1 1 32,1-1 0,-2 1 1,-2 19-1,-4 20 7,-2-2 0,-3 1 0,-1-2 0,-22 52 0,13-48 326,-47 94 536,-4-27-1250,55-93 317,0-1-1,-31 31 1,48-55 23,-1 1 0,1-1 0,0 0-1,0 0 1,-1 0 0,1 0 0,0-1-1,-1 1 1,1 0 0,-1 0 0,1-1-1,-1 1 1,1-1 0,-1 0 0,0 1 0,1-1-1,-1 0 1,1 0 0,-1 0 0,0 0-1,1 0 1,-1 0 0,0 0 0,1-1 0,-1 1-1,1 0 1,-1-1 0,1 0 0,-1 1-1,1-1 1,-3-1 0,0-1-72,1 1 0,0-1 0,1 1 1,-1-1-1,0 0 0,1 0 0,-1 0 0,1 0 0,0-1 1,0 1-1,-2-7 0,-15-50-2513,8 26-3159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5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0 695 10367,'6'-1'517,"0"0"-1,0-1 1,0 0-1,0 0 0,0 0 1,0-1-1,-1 0 1,1 0-1,6-5 0,6-6 399,20-20-1,-1 0-101,-8 10-237,-1-1 1,29-34 0,47-84 445,-8 11-749,-71 105-1070,55-46 1,6-4-3171,-73 63 2136,-2 3-3297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15 566 9343,'5'20'105,"17"53"1247,-19-66-1207,0 0 0,0 0 0,1 0 0,0 0 0,0-1-1,1 1 1,8 8 0,-12-14-86,1 1-1,0-1 0,0 1 1,0-1-1,0 0 1,0 0-1,0 0 0,0 0 1,0 0-1,0 0 1,0-1-1,1 1 0,-1-1 1,0 1-1,0-1 0,1 0 1,-1 0-1,0 0 1,1 0-1,-1 0 0,0-1 1,0 1-1,4-2 1,-2 1 7,0-1 0,-1 1 0,1-1 1,-1 0-1,1 0 0,-1 0 1,0-1-1,0 1 0,0-1 0,0 1 1,0-1-1,-1 0 0,3-4 1,20-34 1164,-3-2 1,30-79-1,-37 82 291,13-55-1,-27 92-1492,0 0 1,-1 0 0,1 0-1,-1 0 1,0 0 0,1 0-1,-1 0 1,0 0 0,-1 0-1,1 0 1,-1 0 0,1 1-1,-1-1 1,0 0 0,0 0-1,0 0 1,0 0-1,-2-2 1,0 0 92,2 3-68,0 0 0,-1 0 0,0 0 1,1 1-1,-1-1 0,0 0 0,0 1 0,0-1 0,0 1 0,0 0 0,0-1 0,0 1 0,-1 0 0,-2 0 0,-5-5-22,4 4-6,1 0 1,0 0-1,-1 0 1,1 1-1,-1-1 1,-7 0-1,6 1 4,0 0 0,0 0-1,0-1 1,-7-3-1,11 3-23,-1 1 0,0 0 0,0 0 0,0 0 0,0 0 0,0 1 0,0-1 0,0 1 0,0 0 0,0 0 0,-7 2 0,4-2-37,1 0 0,-1 0 0,0-1 0,1 0 0,-8-2-1,11 2-169,-8 6-299,-37 9-916,46-13 1043,-6 2-1311,0 1 105,3-3-2223</inkml:trace>
  <inkml:trace contextRef="#ctx0" brushRef="#br0" timeOffset="1">280 338 9919,'12'15'302,"14"22"-1,-15-19 267,16 17-1,-23-30-489,1-1 0,-1 1-1,1-1 1,0 0 0,0 0-1,0-1 1,0 1 0,7 2 0,-8-5 4,1 0 1,0 0-1,-1 0 1,1 0 0,0-1-1,0 1 1,-1-1-1,1-1 1,0 1 0,0-1-1,-1 1 1,10-4-1,-5 2 39,0-2-1,0 1 1,0-1-1,0 0 0,11-8 1,51-38 697,-66 46-707,-1 0 0,0 0 1,0 0-1,0-1 0,0 0 0,-1 1 0,0-1 0,0 0 0,0 0 0,-1-1 0,1 1 0,2-9 0,-3 4 98,0 1 0,0 0 0,-1-1-1,0 1 1,0-1 0,-2-19 0,-2 15 135,0 0 1,0 0 0,-2 0-1,-11-25 1,7 17 94,3 9-221,-1 1 1,0 0-1,0 0 0,-1 0 0,-1 1 0,0 1 0,-11-12 1,17 20-177,0-1 0,0 1 0,0-1 0,-1 1 1,1 0-1,0 0 0,-1 1 0,1-1 0,-1 1 1,0-1-1,0 1 0,1 0 0,-1 1 0,0-1 1,0 1-1,0-1 0,0 1 0,0 0 1,0 1-1,0-1 0,0 1 0,1 0 0,-1-1 1,0 2-1,-5 1 0,3 0-100,1-1 1,-1 1-1,1 1 0,0-1 0,0 1 0,0 0 1,1 0-1,-1 0 0,1 1 0,0 0 1,0 0-1,1 0 0,-1 0 0,1 0 1,-3 8-1,3-5-380,1-1-1,-1 1 1,2 0 0,-1 0-1,1 0 1,0 12 0,-1 5-1961,1-10-3637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5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11007,'28'82'4608,"-18"-51"-4013,-2 1 0,0 0-1,-2 0 1,1 36-1,1-9-391,-1 14-78,7 36-68,-12-100-48,-1-5-1,0 0-1,0-1 0,-1 1 0,1 0 0,-1-1 1,0 1-1,0 0 0,-2 5 0,2-5-7,-2 17 0,3-10-14,-1-9-61,-1-5-124,-3-14 207,-1-1 0,2 0-1,0 0 1,1-21 0,2-75 105,8 41-89,29-131-1,-36 199-11,4-14 43,-3 14 33,-1 0-1,0 0 1,0 1 0,1-6-1,-2 7 1385,2 3-1401,0 0 0,0 0 1,0 0-1,0 0 0,0 1 0,0-1 0,0 0 0,0 1 1,0 0-1,2 0 0,-2 0 130,0 1-34,12 9-177,-1 1 1,0 0-1,-1 1 1,11 15-1,-16-18-7,0 0-1,-1 0 0,0 1 0,0 0 0,-1 0 1,7 24-1,-5-8 114,14 32 0,-19-55-160,2 3-4,-3-5-7,1-15-401,1-9 366,-1-1-1,-2-32 1,-1 31 224,2 1 0,0-1 0,8-44 1,-7 64-166,-2 3 64,1 0 0,0-1 0,-1 1 0,1 0 0,0 0 0,0 0 0,-1 0 0,1 0 0,0 0 0,0 0 0,0 0 0,0 0 0,1 0 0,-1 0 0,0 1 0,0-1 0,0 0 0,1 1 0,-1-1 0,0 1 0,0-1 0,1 1 0,-1 0 0,1 0 0,-1-1 0,0 1 0,1 0 0,1 1 0,0-1 23,0 0-21,-1 0 0,0 0 0,0 1 0,1-1 0,-1 1 0,0 0 0,0-1 0,0 1 0,0 0 0,0 0 0,0 1 0,0-1 0,0 0 0,0 1 0,-1-1 0,1 1 0,-1-1 0,1 1 0,2 3 0,7 6-55,15 17 23,-15-14 52,22 18-1,-24-23-34,0-1 0,0 0 0,3-2 0,9 2-81,-19-7-74,12 4-913,-12-4 973,-1-1 0,1 1-1,0-1 1,-1 0 0,1 0 0,0 0 0,-1 0-1,1 0 1,0 0 0,-1 0 0,1-1-1,0 1 1,-1 0 0,1-1 0,-1 1-1,1-1 1,0 0 0,-1 0 0,1 1 0,-1-1-1,2-2 1,0 1-118,-2-1-1,1 1 1,0 0-1,0-1 1,-1 1-1,1-1 1,-1 0-1,0 1 1,0-1-1,0 0 1,1-4-1,0-3-293,-1 0 0,0 1-1,-1-1 1,0 0 0,0 0 0,-3-15-1,-2-2-1108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5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9855,'3'0'396,"0"0"-235,1-1-1,-1 1 0,1-1 1,-1 0-1,1 0 0,-1 0 1,0-1-1,1 1 1,-1-1-1,0 0 0,0 0 1,0 0-1,0 0 0,-1 0 1,5-5-1,5-5 359,-2 0-1,12-18 1,-10 14 106,-5 5-232,-1 1-1,0-1 1,0 0-1,-1 0 1,-1-1-1,0 0 1,0 1 0,3-25-1,-6 18-189,0 0 0,-3-36 0,-1 1 1088,3 52-1249,0-1 0,0 1 0,-1-1 0,1 1-1,0-1 1,-1 1 0,1 0 0,-1-1 0,0 1 0,1 0 0,-1-1 0,0 1-1,0 0 1,0 0 0,0 0 0,0-1 0,0 1 0,0 0 0,0 1-1,0-1 1,0 0 0,-1 0 0,1 0 0,0 1 0,-1-1 0,1 0-1,0 1 1,-1 0 0,1-1 0,-1 1 0,1 0 0,-1-1 0,1 1-1,-1 0 1,1 0 0,0 0 0,-1 0 0,1 1 0,-1-1 0,1 0-1,-1 1 1,1-1 0,-1 1 0,1-1 0,0 1 0,-1 0 0,0 0-1,-6 5-26,1 1 0,0 0 0,0 0 0,1 0 0,0 1 1,0 0-1,1 0 0,0 0 0,0 1 0,1 0 0,-5 14 0,2-1-167,0 1 1,2 0 0,-4 39-1,7-41 128,1 1 1,1-1-1,0 1 0,2-1 0,1 0 0,7 29 1,-5-36-47,1 2-8,1-5 35,3-6 32,2-5 11,-9 0 1,0-1 0,-1 0 0,1 0 0,0 0 1,-1 0-1,1 0 0,-1-1 0,0 1 0,1-1 0,-1 1 0,0-1 0,0 0 0,0 0 0,0 0 0,0 0 0,0 0 0,1-3 1,3-5 13,0-1 0,8-18 0,-7 13-27,12-24-49,-5 9 222,1 0 1,24-35-1,-35 60-147,-3 4 23,-1 1 0,1 0 0,0 0 0,-1 0 0,1 0 0,0 0-1,0 0 1,0 0 0,0 0 0,2-1 0,-2 1-20,1 0 1,-1 1 0,1-1-1,-1 1 1,1 0-1,0 0 1,-1-1-1,1 1 1,-1 0-1,1 0 1,-1 0-1,1 1 1,0-1-1,2 1 1,7 4 50,-9-3-67,1 0 0,-1 1 1,1 0-1,-1-1 0,0 1 0,0 0 1,0 0-1,0 0 0,0 1 0,-1-1 1,2 4-1,18 34-15,-16-30-34,2-2 36,-6-8 12,-1-1 0,0 1 0,1-1 0,-1 1 0,0-1 0,1 1 0,-1-1 0,1 1 0,-1-1 0,1 1 0,-1-1 0,1 0 0,-1 1 0,1-1 0,1 1 0,-1-2 0,1 1 0,-1 0 0,0 0 0,1 0 0,-1-1 0,0 1 0,0-1 1,1 1-1,-1-1 0,0 1 0,0-1 0,0 0 0,1 0 0,-1 1 0,0-1 0,0 0 0,0 0 0,-1 0 0,1 0 0,0 0 0,0 0 0,0-2 0,18-30-9,-16 28 1,6-13-68,0 1 14,-1 1 1,-1-2-1,-1 1 1,9-35-1,-14 43 81,0 7 213,1 2-283,8 2 35,2 2 16,0 0 0,0-1 0,0-5 0,-10 1 18,1-1 0,-1 0 0,1 1 0,-1-1-1,0 0 1,0 0 0,0 0 0,0 0 0,0-1 0,-1 1 0,1 0-1,-1-1 1,1 1 0,-1-1 0,1-3 0,3-5 96,-1-1 0,2-13 1,-6 24-113,8-32 184,-2 1-384,2 1 0,1 0-1,22-48 1,-14 33-1368,-13 35 924,-3 8-30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0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11519,'0'0'2880,"-1"2"-2249,-5 28 303,0 1-1,-1 61 1,-3 15-458,0 17-96,10-80-205,2 0-1,2 1 0,2-1 1,23 85-1,-27-121-168,1-1 0,-1 0 0,2 0-1,-1 0 1,1 0 0,0-1 0,0 0 0,1 1 0,-1-2-1,10 10 1,0-8 58,3 0-64,-12-8 0,-2-1 0,3 1-39,-1-1 0,1 0 0,-1 0-1,0 0 1,0-1 0,0 0 0,0 0-1,0 0 1,-1 0 0,1-1 0,-1 0 0,0 0-1,0 0 1,-1 0 0,1-1 0,-1 1 0,4-7-1,5-10-49,-1 0 0,13-39 0,-12 24 82,9-43-1,3-15-62,-2 22 20,21-59 100,-26 94 50,-16 35 85,12-2 46,-12 4-223,0 0 1,1 0 0,-1 0-1,0 0 1,1 0-1,-1 0 1,1 0 0,-1 0-1,0 0 1,1 1 0,-1-1-1,0 1 1,0-1 0,1 1-1,-1-1 1,2 2 0,1 1 27,-1-1 0,0 1 0,-1-1 0,1 1 1,4 6-1,-1-1 20,-1 0 1,0 1-1,0-1 1,3 11-1,18 57-46,-4 0-1,13 83 1,11 159 35,-45-313-44,5 54-1,-2 1 0,-7 91 0,-14-2-44,13-126-7,-2 0 0,-1 0 0,0-1 0,-16 30 0,17-39 56,-1-1 0,-1 0 0,0 0 0,0 0 0,-1-1 0,-1-1 0,0 1 0,-19 14 0,21-19-42,0-1-1,0 0 1,-1-1-1,1 1 1,-1-2-1,0 1 1,0-1-1,0-1 1,-1 1-1,1-2 1,-1 1-1,1-1 1,-19-1-1,22 0 18,-1-1 0,1 0 0,0 0 0,-1-1 0,1 0 1,0 0-1,0 0 0,0-1 0,0 0 0,1 0 0,-1 0 0,1-1 0,0 0 0,0 0 0,0 0 0,0-1 0,1 1 0,0-1 0,0 0 0,0-1 0,0 1 1,-3-8-1,1 1 16,1 0 0,0 0 0,1-1 1,0 1-1,1-1 0,1 0 1,0 0-1,0 0 0,1-1 1,1 1-1,0 0 0,4-23 0,1 7 69,1 1 0,1-1-1,1 1 1,21-45-1,67-103-136,-53 103 403,-38 66-289,-1-1 0,1 1 1,1 1-1,-1-1 0,1 1 0,0 0 0,0 0 1,15-10-1,-19 14 19,0 0 0,1-1 0,-1 1 0,0-1 0,0 1 0,-1-1 0,1 0 0,2-5 0,2-3-187,2 4-239,-7 5 401,1 1 0,0 0-1,-1 0 1,1-1 0,-1 1 0,1-1 0,-1 0 0,0 1-1,0-1 1,0 0 0,1-2 0,9-12 10,20-36-949,-26 44 482,-1 0 0,2 0 0,-1 1 0,1 0 0,0 0 0,0 0 1,1 1-1,0 0 0,0 0 0,12-6 0,3-4-4971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7679,'0'0'11560,"-1"2"-11424,-17 19 1887,17-19-1934,1-1-2,-3 5-6,0-1 25,2-4-110,-10 12 414,10-12-333,-3 12 139,3-4-194,1-5 31,-1 7 0,0 1-42,1 0-11,2-2 11,-2-6 42,0 4 19,0-6 29,1 0-3,1 6-9,-2-6 1331,18 0-13408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17151,'22'-4'245,"0"0"0,-1-1-1,1-1 1,-1-1 0,0-1 0,-1-1-1,0 0 1,23-16 0,-33 18-227,30-15 105,-9 10 5,-29 11-118,0 1-374,-2 0 254,1-1 0,0 1 0,0 0 0,-1 0 0,1 0 0,0 0-1,-1 0 1,1 0 0,0 0 0,0 0 0,-1 0 0,1 0 0,0 0 0,0 1 0,0-1-8,0 1 1,-1-1 0,1 1-1,-1-1 1,1 1-1,-1-1 1,1 1 0,-1 0-1,1-1 1,-1 1-1,0 0 1,1-1 0,-1 1-1,0 0 1,0-1-1,1 1 1,-1 0 0,0 0-1,0-1 1,0 1-1,0 0 1,0 0 0,0-1-1,0 1 1,0 0-1,0 0 1,0-1 0,-1 2-1,-10 22-1043,6-16 118,-6 12-3407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5503,'3'6'599,"0"0"-1,0-1 1,1 1-1,-1-1 1,2 1-1,4 4 1,-7-8-310,1 0 1,-1 0 0,1 0-1,0 0 1,-1-1 0,1 1-1,0-1 1,0 0 0,0 0 0,0 0-1,0 0 1,0-1 0,1 1-1,4-1 1,2 1 144,0-2 0,0 0 0,0 0 0,0-1 0,0 0 0,-1-1 0,12-3 0,-16 4-297,27-9 875,33-18 0,-31 12-607,-19 8-451,21-7-1,-14 9-60,-17 6 53,-1 0-1,1 0 1,0-1-1,-1 0 1,1 0 0,3-2-1,18-10-464,-22 12 340,0 1 1,0-1 0,0 0 0,0-1-1,0 1 1,-1-1 0,1 1 0,-1-1-1,1 0 1,-1-1 0,0 1 0,0 0-1,-1-1 1,5-7 0,-2-2-5709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11455,'-44'324'5966,"42"-294"-5825,2-1 0,1 1 1,1 0-1,2-1 0,8 34 1,-9-51-140,1 0 0,1 0 0,0 0 0,1 0 1,0-1-1,0 0 0,2 0 0,-1 0 0,1-1 1,17 16-1,-14-16-18,0-1 0,0 0 1,1 0-1,0-2 0,0 1 0,1-2 0,0 1 1,0-2-1,21 7 0,9-3-316,51 5 0,-52-9 246,59 15 0,-99-20 106,0 0 0,0 1 1,0 0-1,0-1 0,0 1 0,0 0 0,0 0 0,-1 0 0,1 0 0,0 0 0,-1 0 0,1 1 0,-1-1 1,1 1-1,-1-1 0,1 1 0,-1-1 0,0 1 0,0 0 0,0 0 0,0-1 0,0 1 0,0 0 1,-1 0-1,1 0 0,-1 0 0,1 0 0,-1 0 0,0 0 0,1 0 0,-1 0 0,0 0 0,0 0 0,-1 0 1,1 0-1,0 0 0,-1 0 0,1 0 0,-1 0 0,0 0 0,-1 3 0,-4 7 71,0 0-1,0 0 0,-1 0 0,0-1 1,-1-1-1,-12 14 0,-5 1 252,-31 27 0,-54 26-166,92-67-164,-1 0-22,0 0 0,-1-1 0,0-1-1,-1-2 1,0 0 0,0 0 0,-1-2 0,-33 4-1,25-7-682,-1 0-1,1-2 1,-1-2-1,1 0 1,-48-11-1,39 4-4997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16127,'56'-55'220,"160"-143"1412,-214 197-1697,-1 0 1,0 0-1,1 0 0,-1 0 0,0 1 0,1-1 0,-1 0 0,1 1 1,-1-1-1,1 1 0,-1 0 0,1 0 0,2-1 0,-2 1-313,0 2-652,2 1 728,0 1-1,1 0 1,-1 0 0,-1 1-1,1-1 1,0 1-1,4 9 1,18 42-306,-14-30 206,34 95 185,10 19 207,-54-135 10,1 0 0,0 0 0,0-1 0,0 0 0,1 1 0,-1-1 0,1-1-1,0 1 1,0 0 0,0-1 0,1 0 0,-1 0 0,1 0 0,0-1 0,8 4 0,-9-5 9,0 1 0,0-2 0,0 1 0,0 0 0,1-1 0,-1 1 0,0-1 0,0-1 0,1 1 0,-1 0 0,0-1 0,0 0 0,0 0 0,0 0 0,0-1 0,0 1 0,0-1 0,0 0 0,0 0 0,4-4 0,0 0 132,-1 0-1,0-1 1,0 0-1,0 0 0,-1-1 1,0 0-1,-1 0 1,0 0-1,0 0 0,-1-1 1,0 0-1,0 0 1,4-17-1,-6 17 130,0 0 1,0-1-1,-1 1 0,0-1 0,-1 1 1,0-1-1,0 1 0,-1-1 1,-1 1-1,1 0 0,-1-1 0,-1 1 1,0 0-1,-5-11 0,4 14-159,0 0-1,0 0 0,0 0 1,-1 1-1,0-1 0,0 1 1,-1 0-1,1 1 0,-1-1 1,0 1-1,0 0 0,-1 1 1,1-1-1,-1 1 0,1 1 1,-1-1-1,0 1 0,0 0 1,0 1-1,-1-1 0,1 2 1,0-1-1,0 1 0,-12 0 1,-21 7-114,-41 12-1,76-17-46,0 0 0,0 1 0,0-1 0,0 1 0,1 0 0,-6 5 0,5-4-32,3-3-100,1 0 113,1-1 0,0 0 0,-1 0 0,1 0 0,0 1 0,-1-1 1,1 0-1,0 0 0,-1 1 0,1-1 0,0 0 0,0 0 1,-1 1-1,1-1 0,0 0 0,0 1 0,-1-1 0,1 0 1,0 1-1,0-1 0,0 1 0,0-1 0,0 0 0,0 1 1,0-1-1,0 1 0,32 13-1876,-13-8-4045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17983,'36'0'402,"0"-2"0,0-2 0,0-1-1,0-2 1,39-12 0,-62 14-326,-1 0 1,1-1 0,-1-1-1,0 0 1,-1 0-1,0-1 1,0 0 0,0-1-1,9-11 1,-9 8-434,-1 0 0,0 0 0,-1-1 0,-1 0 0,0 0 0,0-1 0,8-24 1,-8 13-6278</inkml:trace>
  <inkml:trace contextRef="#ctx0" brushRef="#br0" timeOffset="1">508 0 9823,'19'66'1797,"-3"0"0,-3 0-1,8 121 1,-6 330 2362,-6-150-2988,4-130-1169,-6-170-194,23 97 0,-24-143-154,-4-15 22,0 0 0,0 0 1,-1 0-1,0 0 0,0 8 1,2-15-869,-2 2 1130,-1-1 1,1 0-1,-1 0 1,1 0-1,-1 0 1,1 0 0,-1 0-1,1 0 1,-1 0-1,1 0 1,-1 0-1,1 0 1,-1 0-1,1 0 1,-1-1 0,0 1-1,1 0 1,-1 0-1,1-1 1,-1 1-1,1 0 1,2-4-320,0 0 1,-1 0-1,0 0 0,0 0 1,0-1-1,0 1 0,2-9 1,-1-7-4790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12383,'10'-2'7,"14"-5"141,0 0-1,30-15 1,-27 9 385,1 0-1,28-8 1,359-126 3195,-403 142-3590,0 0 0,-1-1 0,0 0 0,0-1 0,-1 0 0,0 0 0,0-2 0,-1 1 0,0-1 0,9-12 0,-12 15-178,-1 0 1,1 1-1,0-1 1,0 1-1,0 0 1,1 1-1,0-1 1,0 1-1,0 1 1,9-4-1,-6 3-524,1 1-1,-1 0 1,0 1-1,1 0 1,0 1-1,-1 0 0,13 0 1,1 3-4915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21375,'-24'179'134,"2"-31"212,15-50-245,3 1 1,18 179-1,-11-260-217,0-1 0,1 1 0,7 18 0,-11-35 19,0-1 0,1 1 0,-1 0 0,1-1 1,-1 1-1,1-1 0,-1 1 0,1-1 0,-1 1 0,1-1 0,-1 1 0,1-1 0,0 0 0,-1 1 0,1-1 0,0 0 0,-1 1 1,1-1-1,0 0 0,-1 0 0,1 0 0,0 0 0,0 1 0,-1-1 0,1 0 0,0 0 0,-1-1 0,1 1 0,0 0 0,0 0 1,-1 0-1,1 0 0,0-1 0,-1 1 0,2-1 0,10-5-6558</inkml:trace>
  <inkml:trace contextRef="#ctx0" brushRef="#br0" timeOffset="1">504 198 12255,'8'15'467,"-1"1"-1,0-1 0,0 1 1,-2 1-1,0-1 0,3 20 1,12 38 844,-17-65-1315,0 0 1,1 0-1,0-1 0,1 1 0,0-1 1,8 11-1,-11-17 1,0 0 1,-1 0-1,1 0 0,0 0 1,0-1-1,0 1 0,0-1 1,1 1-1,-1-1 1,0 0-1,1 0 0,-1 0 1,1 0-1,-1 0 0,1 0 1,-1-1-1,1 0 1,-1 1-1,1-1 0,-1 0 1,1 0-1,0 0 0,-1 0 1,1-1-1,-1 1 0,1-1 1,-1 1-1,4-2 1,0-1-17,0 0 0,0-1 0,0 1 0,0-1 0,-1 0 0,0-1 0,1 1 0,-2-1 0,1 0 0,0 0 1,5-9-1,4-9 124,19-38 0,-26 48-12,-1-2 277,0-1 1,-1 0-1,-1 0 1,5-33 0,-7 36 10,-2 11-302,0 0-1,1-1 1,-1 1 0,0 0-1,0-1 1,-1 1-1,1 0 1,0-1-1,-1 1 1,0 0 0,1-1-1,-1 1 1,0 0-1,0 0 1,0 0-1,0 0 1,-2-2 0,0 0 31,0 1 1,0 0 0,0 0 0,0 1-1,0-1 1,-1 1 0,0-1 0,-7-2 0,-3-1 181,0 1 0,0 1 0,-1 0 0,-18-2 0,-73-6 764,87 11-1106,17 1 33,-1 0-1,1 0 1,-1 0 0,1 0 0,0-1 0,-1 1 0,1-1 0,-1 1 0,1-1-1,0 0 1,-3-1 0,3 1-111,2 0-485,1 1 603,-1 0-1,0-1 0,0 1 1,0 0-1,0 0 1,0 0-1,0 0 0,0-1 1,0 1-1,0 0 1,0 0-1,0 0 1,-1-1-1,1 1 0,0 0 1,0 0-1,0 0 1,0 0-1,0-1 0,0 1 1,0 0-1,0 0 1,0 0-1,-1 0 0,1-1 1,0 1-8,0 0 0,-1 0 0,1-1 0,0 1-1,0 0 1,0-1 0,0 1 0,-1 0 0,1-1 0,0 1 0,0 0 0,0-1 0,0 1 0,0 0 0,0-1 0,0 1 0,0 0 0,0-1 0,0 1-1,0 0 1,0-1 0,0 1 0,0 0 0,1-1 0,0-2-227,1 0 0,0 0-1,1 1 1,-1-1 0,0 1 0,1-1-1,0 1 1,-1 0 0,1 0 0,0 0-1,0 1 1,3-2 0,12-9-2443,-2 0-3432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131 458 15871,'27'-77'25,"6"-18"302,-29 77-189,0 0 0,0 0 0,-2-1 0,0 1 0,-2-22 0,0 34-112,-1-1-1,1 1 1,-2 0-1,1-1 1,-1 1-1,0 0 1,0 0-1,0-1 1,-1 2-1,0-1 1,0 0-1,-1 1 0,0-1 1,0 1-1,0 0 1,0 0-1,-1 1 1,-5-5-1,7 7 61,-1 0 0,1 0-1,-1 0 1,1 0 0,-1 1 0,1 0-1,-1 0 1,0 0 0,0 0-1,0 0 1,0 1 0,0 0 0,0 0-1,1 0 1,-1 0 0,0 0 0,0 1-1,0 0 1,0 0 0,-5 1-1,5 0-5,0-1-1,0 1 1,0 0 0,0 0-1,0 0 1,0 1-1,0 0 1,1-1-1,-1 1 1,1 0-1,0 1 1,0-1-1,0 0 1,0 1 0,1 0-1,-1 0 1,-2 5-1,4-6-118,1 0 0,-1 0 0,1 0 0,-1 0 0,1 0 0,0 0 0,0 0 0,1 5 0,0 12-120,-1-13 108,0 1 1,1 0 0,0 0 0,0-1 0,1 1 0,0-1 0,1 1 0,0-1 0,0 0 0,4 8 0,5 11-105,40 77-272,-24-51 278,42 80-168,37 73 21,-18 10 299,-76-180 165,-3-8 31,-1 0-1,5 29 1,-13-48-322,0 1-1,0-1 0,0 0 0,-1 0 1,-1 0-1,1 0 0,-1 1 1,-1-1-1,1 0 0,-1 0 0,-6 13 1,5-12 183,-2 0 1,1-1 0,-1 1 0,0-1 0,-1 0 0,0 0-1,0-1 1,-1 0 0,0 0 0,0 0 0,0-1 0,-1 0 0,0 0-1,0-1 1,-1 0 0,0-1 0,0 0 0,-18 6 0,13-6 19,0 0 1,0-1-1,-21 1 0,27-3 16,0-1 0,0 0 0,1-1-1,-1 0 1,0 0 0,0 0 0,-13-5 0,16 3-29,1 1 0,0 0 0,0-1 0,0 0 0,0 0 0,0 0 0,1-1 0,0 1 0,-5-6 0,2 1-40,0-1 1,0 0-1,-6-13 1,9 14-45,0-1 1,1 0 0,-1 0-1,1 0 1,1 0 0,0 0 0,0 0-1,1 0 1,0 0 0,3-18-1,3-7-12,16-51-1,-17 68 103,5-14 6,0 1-1,3 1 0,0 0 1,18-29-1,236-441 754,-222 397-578,5-11-408,-40 92-334,2 1 0,0 0 0,18-22 0,-14 27-1429,1 2-4650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22111,'0'0'832,"-1"2"-579,1 0-316,-1 1-1,1-1 1,-1 0-1,1 0 1,-1 0-1,0 0 0,0 0 1,0 0-1,0 0 1,-1 0-1,1 0 1,0 0-1,-1 0 0,1-1 1,-1 1-1,0-1 1,1 1-1,-4 1 0,4-2-381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19199,'26'24'201,"0"1"0,-2 1 0,26 38 0,-21-26-104,34 65 1,15 49-136,-61-116 4,53 122 18,-23-45 28,-25-66 3,23 56-52,70 114 0,-98-190-138,106 166 664,-117-184-465,-1-3-24,0 1-1,0 0 0,0-1 1,10 8-1,-13-12-80,-10-34-725,-32-76-1221,17 51-176,3 4-3471</inkml:trace>
  <inkml:trace contextRef="#ctx0" brushRef="#br0" timeOffset="1">646 78 10495,'-184'459'8807,"75"-196"-7177,-31 67-348,78-182-1187,-51 180 0,91-253-349,21-73 142,5-11-1558,0 0 976,-1-1 1,0 1-1,0-1 0,2-18 0,-2 4-5510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11455,'0'0'282,"1"-1"39,17-32 867,-17 31 397,-1 1-1465,1 0 0,-1 0 0,1 0 0,-1 1 1,1-1-1,-1 0 0,0 0 0,1 0 0,-1 0 0,0 0 0,0 0 0,0 0 0,1 0 0,-1-1 0,-1 1 0,1 0 0,0-1 0,1-5 879,7-24-1017,-8 29-236,1 0 140,4-20 550,-3 19-476,-1-1 0,0 0 0,0-1 0,0-7 0,-1 10 240,5-8 60,7-13-196,18-32 137,-29 52-120,2-6-30,-1 0-91,18-37 917,-11 23-861,-2 9 58,20-26 0,-19 29-1,-1-1 0,1 0-1,9-21 1,26-66 435,-41 96-465,2-3-22,-4 5 11,1 0-1,-1 0 1,1 1 0,-1-1 0,1 0-1,0 1 1,-1-1 0,1 1 0,0-1 0,0 0-1,-1 1 1,1 0 0,0-1 0,0 1-1,0 0 1,0-1 0,0 1 0,-1 0-1,1 0 1,0-1 0,2 1 0,-1 0-11,0 1 0,-1-1 0,1 0 1,0 1-1,0-1 0,0 1 0,0 0 1,-1 0-1,4 1 0,0 1-20,0 1 0,-1-1 0,0 1 0,0 0-1,0-1 1,5 7 0,10 20 1,0 0 0,21 49 0,21 69 96,-56-135-84,84 251-99,-50-142 156,-5-2-106,20 53 60,-35-118-12,-12-30-41,14 27 0,6 14 16,8 17 13,-21-57-1,-4-4 116,-9-20 632,-6-14-1528,3 5 762,-29-91-1024,28 83 715,0 1 1,1 0-1,1-1 0,0 1 1,2-19-1,0 22 147,12-181-3504,-3 14 1888,-5 104 948,4 1 0,23-98 0,-25 140 596,-5 18 137,3-6 670,-2 0-1,2-31 0,-5 48 586,1-9 825,-1 11-1838,1 0 0,-1-1 0,0 1 1,0 0-1,0 0 0,0-1 0,0 1 0,0 0 0,0-1 0,0 1 0,0 0 0,0-1 0,0 1 0,0 0 1,0 0-1,0-1 0,0 1 0,-1 0 0,1-1 0,0 1 0,0 0 0,0 0 0,0-1 0,0 1 1,-1 0-1,1 0 0,0 0 0,0-1 0,0 1 0,-1 0 0,1 0 0,-12 13-27,-18 27-1,1 0-91,-25 37-5,27-34-149,-143 193 740,-41 63 484,180-253-1000,6-9 14,-30 57 0,34-60 48,16-28 20,0 1 0,1-1 0,-7 15 0,11-19-95,-1-1 0,0 0 0,0 1 1,0-1-1,0 0 0,0 1 1,0-1-1,0 0 0,-1 0 1,1 0-1,0 0 0,-3 1 1,3-1-49,-1 0 342,16-4-11602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11263,'0'0'3582,"0"-2"-3134,0-4-229,1-1 1,0 1 0,0 0 0,1-1 0,-1 1 0,5-8-1,18-38 378,-20 44-530,64-113 567,-49 89-494,103-155 517,-111 170-680,107-137 347,-92 126-335,1 1 0,1 1 0,34-24 0,37-30 478,-96 78-452,-1 0 1,1 1-1,-1-1 1,1 1-1,0-1 1,0 1-1,0 0 1,0 0-1,0 1 0,0-1 1,0 1-1,0-1 1,0 1-1,0 0 1,0 0-1,0 0 1,0 0-1,0 1 1,0-1-1,0 1 0,5 2 1,-1 0-7,-1 0 0,0 1 0,0-1 0,0 1 0,0 1 0,-1-1 0,0 1 0,6 6 0,121 110 759,-126-116-718,1 0-1,0-1 0,1 0 1,-1-1-1,1 1 0,-1-2 1,1 1-1,0-1 0,0 0 1,0 0-1,0-1 0,1-1 1,-1 1-1,12-1 0,-4-2 76,0 1 1,1-2-1,-1 0 0,0-1 0,0 0 0,17-8 0,-20 6-18,-2 1 0,1-1 0,0-1 0,-1 0 0,0-1 0,-1 0 0,0-1 0,0 0 0,-1 0 0,0-1 0,11-16 0,-7 5 19,17-40 0,-29 58-288,0 0 1,-1 1-1,1-1 0,-1 1 0,1-1 0,-1 1 0,0-1 1,0 0-1,-1 1 0,0-4 0,1 5 43,0 0 0,1-1 1,-1 1-1,0 0 0,0-1 0,0 1 0,1 0 0,-1 0 0,1-1 0,-1 1 0,2-1 1,1-6-388,-2 2-48,2-1-1,-1 1 1,1 1 0,-1-1-1,2 0 1,-1 1 0,1-1-1,4-4 1,3-5-5137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19327,'0'0'1586,"-1"2"-1470,-4 5-116,0 1-55,2-5-4,-2 3 33,3-2 107,0-1 1,-1 0-1,1 1 1,1 0-1,-1-1 1,-2 8-1,4-9 133,-4 12 768,2-12-922,2-3 29,-4 11 97,-4 9-161,-7 12-729,14-29 512,0 0-833,0-1 933,0 0 0,0 0 0,0 0 0,0 0 1,0 0-1,0 0 0,-1 0 0,1 0 0,0-1 0,-1 1 0,1 0 0,0-1 1,-1 1-1,1-1 0,-1 1 0,1-1 0,-1 0 0,1 0 0,-1 0 1,1 1-1,-1-2 0,1 1 0,-1 0 0,1 0 0,-1 0 0,1-1 1,-1 1-1,1 0 0,0-1 0,-1 0 0,1 1 0,-1-1 0,1 0 1,0 0-1,0 1 0,0-1 0,-1 0 0,0-2 0,-11-10-6260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17855,'0'0'5876,"1"1"-5744,20 14-259,1-2 1,0 0-1,0-1 0,2-1 1,30 10-1,-47-19 121,1-1-1,-1 0 1,1 0-1,0-1 0,0 0 1,-1 0-1,1-1 1,0 0-1,-1 0 1,14-4-1,-2-1-11,-1-1 0,0 0 0,18-11 0,-16 6 265,0-1 0,-1-1 0,31-30 0,-38 31-290,0-2 0,-1 1 0,0-1 0,11-22 0,4-6 102,-19 33 24,9-14 136,29-34 1,-40 52-169,0 1 0,0 0 0,1 0 0,0 0 1,-1 1-1,2 0 0,-1 0 0,0 0 0,1 1 1,0 0-1,9-3 0,-14 6-43,-1 0 0,1 1 0,0-1 0,0 0-1,-1 1 1,1-1 0,0 0 0,0 1 0,-1 0 0,1-1-1,-1 1 1,1 0 0,-1 0 0,1 0 0,1 2 0,0-1-6,3 2 1,0 0 0,0 1 0,-1 0-1,1 0 1,-1 1 0,8 11 0,22 41 44,-27-43-28,1 0 0,0 0 0,15 17 0,-18-26 14,-1 1 0,1-2 0,0 1 0,1-1 1,-1 0-1,1 0 0,0-1 0,0 0 0,1 0 0,-1-1 0,1 0 1,0 0-1,-1-1 0,12 3 0,-13-5-33,0-1 0,-1 1 0,1-1 0,0 0 0,0 0 0,0-1 0,-1 1 0,7-4 0,6-1-13,-7 2 38,1-1 0,-1 0 0,-1 0 0,1-1 0,-1-1 0,0 1 0,0-2 0,-1 1 0,0-2 0,0 1 0,-1-1 0,9-12 0,50-61 1015,-64 76-1027,0 1-1,0-1 1,-1 0-1,0-1 1,0 1-1,0 0 1,0-8-1,5-13-665,-5 21 448,1-1 0,0 1 0,0 0 0,1 0 0,0 0 0,0 0 0,0 0 0,8-7 0,3-1-1644,27-20 0,-17 15-5831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1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17919,'30'41'859,"1"3"-286,0 12-425,-11-19-22,1-1 0,49 63 0,-63-90-83,0-1 1,1 0 0,1 0-1,-1-1 1,1 0 0,0 0-1,1-1 1,0 0 0,0-1-1,0 0 1,1 0 0,-1-1-1,1-1 1,0 0 0,17 3-1,-15-5 45,0 0-1,25-2 1,-31 0-62,-1 0 0,0 0 0,1 0 0,-1-1 0,0 0-1,0 0 1,0-1 0,5-3 0,17-11-31,-1-1 0,30-27 1,-46 36 48,-2 0 0,1-1 0,-1 0 0,-1-1 0,0 0 0,0-1 0,-1 0-1,6-12 2,-5 5 192,-1 0 111,2 1 0,10-18 0,5-5 55,-19 30-306,1 0 1,0 0 0,1 1 0,1 0 0,-1 0 0,1 1-1,14-13 1,-18 19-83,0 0 0,0 1 0,1 0 0,-1-1 0,0 1 0,1 1 0,0-1 0,-1 1 0,1 0 0,0 0 0,-1 0 0,1 1 0,0-1 0,0 1 0,0 0 0,-1 1 0,1-1 0,0 1 0,0 0 0,9 3 0,4 3 34,0 1 0,0 0 0,31 22 0,-4-3-377,-15-11 275,62 24 1,-80-36 191,1-1 0,-1 0 0,1-1-1,0 0 1,0-1 0,0 0 0,0-1 0,17-2 0,-4-2-16,0-2-1,38-12 1,49-25 394,-49 17 62,15-8 13,-77 33-528,-1 0 0,7-3 0,-7 3 39,-2 1-329,-1 0 116,0-1-1,1 1 0,-1 0 0,1-1 1,-1 1-1,0-1 0,1 0 0,0 0 1,-1 1-1,1-1 0,-1 0 0,1 0 1,0 0-1,-1 0 0,1-1 0,0 1 1,-2-2-1,1-1-456,0 1 0,0 0 0,0-1 0,1 1 0,-1-1 0,-2-6 0,1-5-7284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2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1099 1622 9855,'-2'-1'396,"-2"-2"-83,-1 1-1,1-1 1,0 0 0,0 0-1,0 0 1,-7-8-1,-26-23 1288,23 20-673,-24-20 0,-7-6 495,-101-124-303,115 124-1061,2-2 1,-32-59 0,-55-113 628,59 96-47,38 75-756,-1 2 0,-2 0 0,-33-45 0,-78-116 22,130 197 120,-34-58-9,-33-50 110,40 71-201,29 41 6,1 1-11,0-1 0,-1 1 0,1 0 1,0-1-1,-1 1 0,1 0 0,0-1 0,0 1 0,-1 0 0,1-1 0,0 1 0,0-1 0,0 1 0,-1 0 0,1-1 0,0 1 1,0-1-1,0 1 0,0-1 0,0 0 0,2 0-80,0 0 0,0 0 0,-1 0 1,1 0-1,0-1 0,0 1 0,-1 0 0,1-1 0,-1 0 0,1 1 1,-1-1-1,0 0 0,0 0 0,0 0 0,0 0 0,0 1 0,0-2 1,0 1-1,-1 0 0,1 0 0,-1 0 0,1 0 0,-1 0 1,0 0-1,0-1 0,0 1 0,0 0 0,0-3 0,-1 3-191,1 0 0,-1-1 0,0 1 0,0 0 0,0 0 0,0 0 0,0-1 0,0 1 0,0 0 0,-1 0 0,1 1 0,-1-1 0,0 0 0,1 0 0,-1 1 0,-2-2 0,-3-2 338,-1 0-1,0 1 0,-8-4 0,5 3 3282,9 4-2721,0 0-181,0 1 0,-1 0 0,1 0 0,0 0 0,0 0-1,-4 1 1,5-1-297,0 0 1,0 0-1,0 1 0,1-1 0,-1 1 0,0-1 1,0 1-1,0-1 0,1 1 0,-1-1 0,0 1 0,1 0 1,-1-1-1,0 1 0,1 0 0,-1 0 0,1-1 1,-1 1-1,1 0 0,-1 2 0,-5 17 410,6-19-467,-3 19 242,1 0 0,0 0 1,2 1-1,1-1 0,3 22 0,0 16-6,-2-27-197,13 240 197,-15-269-233,2 26 148,2 0 0,0 0 0,13 43 0,-12-57-164,-1-5-44,-3-7-174,4-32-997,-5-2 538,-3-1 0,0 0 1,-10-35-1,-1-12-267,9 39 765,1-1 0,5-78-1,0 99 586,2 0-1,0 0 1,2 1-1,0-1 0,1 1 1,1 0-1,15-30 1,-19 45-296,0 0 0,1 0 1,-1 0-1,1 1 1,0-1-1,0 1 1,0 0-1,1 0 0,-1 0 1,1 1-1,0 0 1,0 0-1,8-4 0,-5 4-33,0 0 0,0 1-1,0 0 1,0 0-1,1 1 1,-1 0-1,0 1 1,14 0-1,0 2 27,0 2-1,-1 0 0,1 1 0,-1 2 1,-1 0-1,29 13 0,-29-9-90,1 0-1,34 27 0,33 35 4,-62-51 144,40 43 279,-55-51-428,-10-11-16,-1 0-2,1-1-67,-1-2-37,0 0 95,1 0 0,-1 1 0,0-1-1,0 0 1,0 0 0,1 0 0,-1 1 0,0-1 0,0 0 0,0 1 0,0-1-1,0 0 1,1 0 0,-1 1 0,0-1 0,0 0 0,0 1 0,0-1-1,0 0 1,0 0 0,0 1 0,0-1 0,0 0 0,0 1 0,0-1-1,0 0 1,0 1 0,-1-1 0,1 0 0,0 1 0,-3 11-837,3-11 708,-1 1-1582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2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2043 14079,'-13'-25'491,"0"0"1,2-1-1,1-1 0,-13-54 0,3-27 93,-9-141 0,23 125-329,-7-247 1106,-1-16-854,8 268 626,-6-8-988,0-39-255,12 147 341,-2 1 0,1-1 0,-9-33 0,9 45-195,-2-15 117,-5 0-66,7 21-34,-7-14 267,-28-16 235,34 29-502,5 16 11,3 11-98,-4-21 19,-1 0 0,0 0 0,0 0 0,0 0 1,0 1-1,-1-1 0,0 0 0,0 8 0,-4 2-39,3-10 37,0 0-1,0 0 0,1 0 1,-1 0-1,1 5 0,1 2-17,-1-8 30,0 1 0,1-1 0,-1 0 0,-1 0 0,1 0 0,0 1 0,-1-1 0,-1 5 0,-5 10 7,4-12-4,1 0 0,0 0 0,0 0 1,0 1-1,1-1 0,-1 7 0,1-8-6,0-1-1,0 0 0,0 0 0,0 0 0,-3 7 0,2-7 2,0-1-1,1 1 0,0 0 1,0 0-1,0 0 0,0 5 1,0 0 0,2-4 7,-2 0-1,1 0 1,0 0-1,-1 0 1,0 0 0,0 0-1,-1 0 1,-3 8-1,-5 13-40,1 0 1,-7 34-1,-3 8-79,15-45-72,4-19 190,0 0 0,-1-1 1,0 1-1,0-1 0,0 1 0,-2 4 1,-4 6 119,4-9-35,0 1 0,0 0 0,-3 7 0,5-7-63,1-5-20,-1 1 0,0 0-1,1 0 1,-1 0 0,0 0 0,0-1 0,0 1 0,0 0-1,-1-1 1,1 1 0,0-1 0,-1 0 0,-2 3-1,1-1-52,-3 2-11,5-4 0,1-3-117,19-43 106,-18 43 75,0-1 0,0 1 0,0 0 0,0 0 0,1 0 0,2-3 0,7-12 0,-9 13 5,-1 0 1,1 0-1,-1 1 0,1-1 1,0 1-1,1 0 0,-1 0 1,0 0-1,6-6 0,-5 7-3,-1-1 0,0 0-1,0 0 1,0 0 0,0 0-1,1-4 1,10-16-3,30-24-10,-37 40-2,0 1-1,1 0 1,11-8-1,16-15 15,-27 23 11,0 0 0,1 0-1,0 1 1,0 0 0,17-8 0,-15 9-19,2-2 0,0 2 1,1 0-1,0 0 0,0 1 1,0 1-1,0 0 0,0 1 0,0 0 1,1 1-1,14 2 0,16 3-6,72 17-1,-85-14 348,62 24 1,-55-12 505,-36-19 665,-3 0-1569,0 1-1,0-1 1,0 0-1,0 1 0,0-1 1,0 0-1,0 0 0,0 0 1,-1 0-1,1 0 0,0 0 1,-1 0-1,1 0 0,0-1 1,-1 1-1,1-1 1,-1 1-1,0-1 0,1 1 1,-1-1-1,1 0 0,-1 1 1,0-1-1,1 0 0,-1 0 1,1-1-1,-1 1 0,-1 0 1,0-2-149,0 0 1,0 0 0,0 0-1,0 0 1,0-1-1,1 1 1,-1-1 0,1 0-1,-3-3 1,-18-29-2653,21 32 2421,-12-23-6226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4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2089 11263,'0'0'150,"2"-1"22,4-3-50,1 1 0,0 1 0,0-1 0,0 1 0,1 0 0,-1 1 0,0 0 0,10 0 0,-4-1-67,-1 0 0,13-3-1,37-12 77,19-6 194,26-12 202,155-59 594,0 8-536,-89 34-682,324-99 1236,-202 46-1452,23-1 671,-227 87-358,-10 3 0,172-36 46,-220 46-38,90-23 77,-72 15-42,-12 4-41,0-1 0,0-3 0,-2-1 0,47-25 0,34-22-14,-23 12 20,242-111 149,-265 128-158,-40 21 2,2 0-1,44-8 0,-20 5 159,9 1-161,-49 9 15,0 0 0,0 2 1,0 0-1,1 1 0,0 0 1,-1 2-1,23 1 0,27 4 3,-48-3-92,0-1-1,26-3 1,-3 1-20,-28-1 123,-1 0-1,1 0 1,-1-2 0,26-9-1,-16 6 12,4-1 38,-1 1 1,1 2-1,1 0 1,-1 2-1,0 1 1,37 3 0,54 3-272,-98-4 203,0 0 1,0-1-1,0-2 1,29-6-1,-9-2-2,46-19-1,71-15-5,-153 43 0,122-20-55,10-2 164,129-59-501,-78 22 738,54-16-930,-31 10 1506,-27 7-1246,129-53 774,-282 102-527,57-12 0,-81 21 79,49-8 16,-32 6 6,0-1 1,31-10-1,-19 6 137,-34 8-437,-1 0-77,16-16-886,-11 6-4561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0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1397 9855,'-41'26'715,"38"-25"-561,1 0 0,-1-1 0,0 1 0,0-1 0,1 0 0,-1 0 0,0 0 0,-5-1 0,5 1 33,2 0-136,0 0-1,0 0 1,1 0-1,-1 0 0,0 0 1,0 0-1,1 0 1,-1 0-1,0 0 1,0-1-1,1 1 0,-1 0 1,0 0-1,1-1 1,-1 1-1,0 0 1,1-1-1,-1 1 0,0 0 1,1-1-1,-1 1 1,0-1-1,1 0 1,-1 1-1,1-1 0,0 1 1,-1-1-1,1 0 1,-1 1-1,1-1 1,0 0-1,-1 1 0,1-1 1,0 0-1,0 1 1,0-1-1,-1 0 1,1-1-1,0-1 37,0-2 110,0 0-1,0 1 1,0-1-1,1 0 1,-1 1-1,1-1 1,0 0 0,1 1-1,-1-1 1,4-6-1,39-62 828,-24 41-786,0 2-1,2 1 0,2 0 1,0 1-1,49-41 0,73-43 265,-77 61-708,228-159-76,-227 167 160,1 2 1,3 4 0,130-47-1,-99 46 70,141-49-40,144-68-33,-119 42 274,-224 95-66,-1 2-1,2 2 0,0 3 0,1 1 1,0 3-1,73-3 0,-20 12 9,124 16 0,-194-13 32,-1 2 1,-1 0 0,1 2-1,50 22 1,20 24 508,-80-43-408,-14-7-95,18 7 250,-17-7-304,-7-4 278,1 1-251,-1 0-59,12 9 455,-11-7-431,2 5-44,-3-7 141,-4-2-2390,2-1 2138,-1 1 0,1-1 0,0 1 0,0-1-1,-1 0 1,1 1 0,0-1 0,0 0 0,0 0 0,0 0 0,0 0 0,0 0 0,0 0 0,1 0 0,-1 0 0,-1-1 0,-8-24-1918,7 14 745,-6-11-4430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0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15103,'0'2'366,"1"5"-136,0-1 0,0 1 0,1-1 0,0 1 0,0-1 0,0 0 0,1 0 0,0 0 1,0 0-1,1 0 0,-1-1 0,1 1 0,6 6 0,4 3-180,1 0 1,0-1-1,19 15 0,-13-14 124,0-1 0,1-1-1,1-1 1,0 0 0,0-2-1,1-1 1,36 9 0,-3 0 180,10 2-38,-56-16-257,0-1-1,-1 2 1,0-1 0,0 1-1,0 1 1,15 11-1,7 4 196,-29-20-218,1 2 25,8 10-147,-11-11 80,0-1 1,0 1 0,0 0-1,0-1 1,0 1 0,0 0-1,0-1 1,0 1-1,-1 0 1,1 0 0,-1 0-1,1 0 1,-1 0-1,0 0 1,0 0 0,0 0-1,0 2 1,0 0 16,-1 0 0,0 0 0,1 0 1,-2 0-1,1 0 0,-3 6 0,-1 0 10,0-1-1,-1 1 1,-1-1-1,0-1 0,-9 11 1,-45 37 182,23-21-145,-4 1 20,-1-2 1,-55 33-1,-17 12 55,54-34-117,58-43-73,0 0 0,0-1-1,-1 1 1,1-1 0,0 0 0,-1 1-1,1-2 1,-1 1 0,1 0 0,-1-1-1,0 0 1,1 1 0,-1-1 0,1-1-1,-1 1 1,-4-1 0,6 0-226,-2-1-134,4 2 393,-1 0-1,1 0 1,0 0 0,-1 0 0,1 0-1,0 0 1,-1 0 0,1 0 0,0 0-1,0 0 1,-1 0 0,1-1 0,0 1-1,-1 0 1,1 0 0,0 0 0,0 0-1,-1-1 1,1 1 0,0 0 0,0 0-1,-1-1 1,1 1 0,0 0 0,0-1-1,-1 1 1,0-3-352,0 0 0,1 0 0,-1 0 0,0 0 0,1-5 0,1-7-6088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0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16127,'0'0'936,"2"1"-882,11 10-79,-11-5 1,-2-3 10,7 8 66,0 0 1,0-1 0,11 12-1,-8-10 40,12 18-1,19 43 69,45 109 0,-48-108-167,-24-49 69,14 34 1,-23-46 76,4 29 1,-4-20 361,-4-18-473,-1 0 1,1 1-1,-1-1 0,1 0 1,-1 1-1,-1-1 1,1 1-1,-1-1 1,1 1-1,-1-1 1,-3 8-1,0-4-68,1-1 1,-1 0-1,-1 1 0,0-2 0,-9 12 0,-9 6 211,-2 0-1,-1-2 1,-1 0 0,-39 23-1,53-36-111,-23 16 135,11-7-95,-49 27 0,-57 16 211,100-45-251,22-10-68,0-1 1,0-1 0,-1 0 0,1 0 0,-1-1 0,0 0 0,0-1 0,-13 2 0,12-3 8,1 0-28,9-1-116,-6-7-1016,6 5 1055,0 1 0,0 0 0,0-1 0,1 1 0,-1-1 0,0 1 0,1-1 0,-1 1 0,1-1 0,0 1 0,-1-1 0,1 0 0,0 1 0,0-1 0,0 1 0,0-1 0,0 0 0,1 1 0,-1-1 0,0 1 0,2-3 0,0-1-514,1-1 1,-1 1-1,1 0 1,6-7-1,-7 10 316,7-12-4659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3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8703,'43'111'6457,"-3"-10"-5103,45 130-1029,-83-224-326,1-2-2,-1 0 1,1 0-1,0 0 1,0-1-1,0 1 1,5 4 0,-7-8-24,0 1 1,0 0 0,0-1 0,0 1 0,0-1 0,1 1-1,-1-1 1,1 1 0,-1-1 0,1 0 0,0 0 0,-1 0-1,1 0 1,0 0 0,0 0 0,-1 0 0,1-1 0,0 1-1,0-1 1,0 1 0,0-1 0,0 0 0,0 0 0,0 0-1,0 0 1,0 0 0,0 0 0,0 0 0,0-1 0,0 1-1,3-2 1,5-2-39,-9 4-26,1-2-357,10-10 469,-1-1 1,-1-1-1,0 1 1,-1-2-1,13-26 1,-10 13 57,13-42 0,-18 47-96,1 0 1,1 1 0,17-32-1,-21 46 28,-2 5 36,-3 3-49,1-1-1,0 0 0,0 0 0,0 0 1,0 0-1,0 1 0,0-1 0,0 1 1,1-1-1,-1 1 0,0-1 0,0 1 1,0-1-1,1 1 0,-1 0 0,0 0 1,0 0-1,1-1 0,-1 1 1,0 1-1,0-1 0,1 0 0,-1 0 1,0 0-1,0 1 0,1-1 0,-1 0 1,0 1-1,0-1 0,0 1 0,0 0 1,0-1-1,0 1 0,2 1 0,1 0 41,1 2-28,0-1 1,-1 1-1,1 0 1,-1 0-1,0 0 1,0 0-1,-1 1 1,1 0-1,-1-1 1,5 11-1,2 7 40,10 29-1,-12-31-21,15 45-22,-2 1 0,-3 1 1,-4 0-1,-2 1 1,-3 0-1,0 112 1,-10-149-47,-9 51 1,8-68 81,-2 0 1,1-1-1,-2 1 1,0-1-1,0 0 1,-8 13 0,9-21-34,0 0 0,0 0 0,0-1 0,0 1 0,-1-1 1,0 0-1,1 0 0,-1-1 0,-1 1 0,1-1 0,-1 0 1,-5 2-1,3-2 33,0 0 1,0 0-1,0-1 0,-1-1 1,1 1-1,0-1 0,-1 0 1,-10-1-1,15 0-22,3 0-14,-1 0 0,1 0 0,0 0 0,0 0 0,-1 0-1,1 0 1,0-1 0,0 1 0,-1 0 0,1-1 0,0 1 0,0-1 0,-2-1 0,1 2-7,0-1 1,0 1-1,1-1 1,-1 0-1,0 0 1,0 1-1,1-1 1,-1 0-1,0-1 1,1 1 0,-1 0-1,1 0 1,0-1-1,-1 1 1,1-1-1,0 1 1,-2-3-1,1 0 1,-1 0-1,1-1 0,-1 0 0,1 0 0,0 1 0,0-1 0,1 0 0,-1-1 0,1 1-1,1 0 1,-2-9 0,3 3 14,-1 0 1,2 0-1,2-14 0,1-5 64,-1 8 47,1 1 1,0 0 0,11-26-1,30-59 182,-41 94-300,8-14 44,1 1 0,1 0 0,2 1 0,29-34 1,-37 49-96,1 0 0,0 1 0,21-13 0,-26 17-154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307 221 16767,'0'0'1056,"3"0"-720,5 1-306,1 0 0,-1-1-1,1 0 1,-1 0 0,0-1 0,13-3-1,54-17-53,-37 10-53,61-13-94,88-28 225,-51-9 177,-43 18-86,-83 38-103,-8 4 124,-3 3 52,-9 12-86,-1-1 0,0 0 0,-1-1 0,-21 17 0,-3 3-32,-174 162 6,-122 122-182,16 54-66,308-359 110,0 1 0,1-1 0,0 1 0,1 1 0,-6 16 0,12-28 32,0-1 1,0 1-1,0-1 0,0 0 0,0 1 0,0-1 0,0 1 1,0-1-1,0 0 0,0 1 0,0-1 0,0 0 1,1 1-1,-1-1 0,0 1 0,0-1 0,0 0 0,1 1 1,-1-1-1,0 0 0,0 0 0,1 1 0,-1-1 1,0 0-1,1 0 0,-1 1 0,0-1 0,1 0 0,-1 0 1,0 0-1,1 1 0,-1-1 0,0 0 0,1 0 0,0 0 1,12 3 54,-6-4-54,-1 1 0,1-1 1,0-1-1,-1 1 1,1-1-1,-1 0 1,0-1-1,11-5 1,-6 2-3,0-1 1,-1 0-1,18-15 0,5-12 70,-2-1-1,36-52 1,-36 45 48,50-53 0,-80 94 10,-1 3-40,-9 37 34,3-13 175,-4 36 1,9-54-245,0 0 0,1 0 1,1 0-1,-1 0 0,1 0 1,0 0-1,1 0 0,0 0 1,3 8-1,2-4-27,-5-10-17,0-1 0,-1 1 0,1 0-1,0-1 1,0 1 0,0-1 0,1 0 0,-1 1 0,0-1-1,0 0 1,1 0 0,-1-1 0,1 1 0,4 0 0,-2 0 1,0-1 1,-1 0 0,1 0-1,0-1 1,0 1 0,0-1 0,5-2-1,6-2 19,-2 0-1,1-2 1,23-13 0,1-5-24,51-43 1,-51 37-4,144-124-589,-60 47-956,-83 74 679,63-50-2528,-52 49-2321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3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17535,'7'14'75,"-1"1"0,0-1-1,-1 1 1,0 0 0,2 16-1,8 80 472,-10-69-536,16 114 142,-18-128-921,-13-34-6994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7551,'0'0'3382,"-1"-2"-3052,2-8 98,-1 0-1,1 0 1,1 0 0,3-12-1,0-5-63,-4 25-292,-1 0 1,1-1 0,-1 1-1,1 0 1,0 0 0,0 0-1,2-2 1,3-11 240,4-27 989,-9 40-1016,-1 0 2,2-1-322,0-1 0,-1 1 0,1-1 0,0 1 0,0 0 0,1-1 0,-1 1 0,1 0 0,0 1 0,3-4 0,7-7 27,7-5 78,9-5 39,-2 5 38,-26 18 160,2 0-240,2 1-65,-2-1-37,-1 1 1,0-1 0,0 1-1,0-1 1,0 1 0,1 0-1,-1 0 1,0 0 0,0 0 0,-1 0-1,1 0 1,0 1 0,0-1-1,-1 1 1,1-1 0,2 4-1,0-2 34,9 14 11,2 7 279,21 42 0,-17-27-241,20 49-9,-12-26-40,5-7 471,-31-53-406,0-1-1,8 18 586,-9-17 283,2 13-837,-3-12-196,1 1 0,-1-1 0,0 0 0,0 1 0,0-1 0,-1 0 0,-1 3 0,2-4-27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4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9215,'0'0'772,"-1"-2"-336,-4-5 3308,6 9-3534,85 139 116,-28-52-334,-49-76 52,0 0-1,2 0 0,0-1 0,0-1 1,1 0-1,18 14 0,2 2 38,-30-26 71,0-1-44,1 0-137,-1 0-1,1-1 0,-1 1 1,1-1-1,-1 1 1,1-1-1,-1 0 0,1 0 1,-1 0-1,0-1 0,1 1 1,-1-1-1,0 1 1,0-1-1,0 1 0,0-1 1,0 0-1,-1 0 0,1 0 1,0 0-1,1-3 1,3-6-20,0-1 0,0 1 0,4-16 1,-2 7-172,21-69-113,-22 63 300,0 2-1,17-36 0,-17 46 37,-4 6 54,1 0 1,1 0 0,-1 0-1,1 1 1,7-8-1,-11 13 61,2 3-98,0-1 0,0 0-1,0 1 1,-1 0 0,1 0 0,0 0 0,0 0 0,-1 0 0,1 0 0,0 1 0,-1-1 0,1 1 0,-1 0 0,0 0 0,0-1 0,0 2 0,0-1 0,0 0 0,0 0 0,3 5-1,3 5 73,-1 1 0,11 23 0,-9-15-136,-1 0 0,0 0-1,-2 1 1,6 33 0,-3-7 13,-5-30 53,-1 1 0,-1 0-1,1 21 1,-5 7-6,-2-1 0,-12 56 1,8-69-172,-1 0 1,-1-1 0,-26 56 0,35-86 157,0 0 0,0 1 0,0-1 0,0 0 0,-1 0 0,1 1 0,-1-1 0,1 0 0,-1-1 0,-3 4 0,0-1 9,-8 7-14,11-10 20,0 0 158,-19-3 208,18 0-341,0 1 0,0-1 0,-1-1 0,1 1 1,1 0-1,-1-1 0,0 1 0,1-1 0,-1 0 0,1 0 0,0 0 0,0 0 0,0 0 0,0-1 0,0 1 0,1 0 0,-1-1 0,1 1 0,0-1 0,-1-7 0,-1-6 94,1-1 0,1 1 0,0-19 0,1 33-115,2-28 90,2-1 1,1 1-1,1 0 1,17-50-1,7 9-316,-22 54-189,0 3-944,1-1-4077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4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10751,'2'3'103,"0"1"-1,0 0 0,-1 0 0,1-1 0,-1 1 0,0 1 0,0 4 1,5 30 568,-2-22-656,-4-13 17,1-1 0,0 1 0,1 0-1,-1-1 1,0 1 0,4 4 0,-1 1 9,1 0 0,5 17 0,-8-17-76,-1-5 39,1 1 1,-1-1-1,1 0 1,0 1-1,3 3 1,-4-6 12,0 1 0,1-1 0,-1 0 1,1 0-1,-1 0 0,1 0 0,0 0 0,0-1 1,0 1-1,0-1 0,0 1 0,0-1 0,0 0 1,0 1-1,1-1 0,-1 0 0,1-1 1,-1 1-1,0 0 0,4 0 0,-1-1 27,-1 0 0,1-1 0,0 1 0,-1-1 0,1 0 0,-1 0 0,8-3 0,-6 2-5,4-2 52,-1 0 1,0 0 0,0-1-1,-1 0 1,11-8 0,39-35 670,-36 29-257,65-46 1217,-38 29-936,-5-1-85,-43 36-537,1 0-100,5-2 0,-5 2 0,-2 3-10,0 4-53,-1-1 1,0 0-1,0 1 1,0-1 0,0 0-1,-1 0 1,-3 7 0,-21 36-211,11-20-82,4-9-443,-1-1-1,-1 0 1,-29 31 0,28-35-914,-1-2-3406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4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10367,'0'-10'202,"2"0"0,-1 0 0,1 0 0,1 0 0,3-9 1,5-20 368,-9 33-470,0-1-1,1 1 1,0 0-1,4-9 1,-4 11 20,-1 0 0,1-1 0,-1 1 0,0 0 0,-1-1 0,1 0 0,-1 1-1,0-1 1,0-5 0,-1 9 162,7-7 531,-6 8-645,-1 0 0,1 0 0,-1-1 0,1 1 0,-1 0-1,1-1 1,-1 1 0,1 0 0,-1-1 0,0 1 0,1-1 0,-1 1 0,0 0 0,1-1-1,-1 1 1,0-1 0,1 1 0,-1-1 0,0 1 0,0-1 0,0 0 0,1 0 0,-3-7-362,1 0 1,-1 0 0,0 0 0,0 0 0,-1 0 0,-6-13 0,-5-12-2189,6 8-3227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4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1 630 8223,'4'-75'4842,"-2"40"-3650,-1 18-876,1 1 1,4-22-1,13-65-218,-13 65 123,1 0 0,17-49 0,-16 59-2,-5 18-132,0 1 0,0-1 0,1 1 0,9-17 0,-13 25-82,4-5 213,-1 1 0,0 0 1,9-9-1,-6 7-94,10-11-169,-12 12 62,-2 4-5,-1 0-1,1 0 1,-1 1-1,1-1 1,0 0-1,-1 1 1,1-1-1,0 1 0,0-1 1,0 1-1,0 0 1,1 0-1,-1 0 1,3-1-1,8-1 0,4 1 69,-13 3-67,-1 1 1,3-1-23,-1 1 1,0-1-1,0 1 1,1 1-1,6 3 1,0 3-5,19 17-1,-24-21 27,16 18 38,50 61-31,-69-81 4,-1 0-6,5 15 72,-6-12-90,2 2 0,14 11 0,-14-17 0,-3-1 0,0 0 0,0-1 0,0 1 0,0 0 0,0 0 0,0 0 0,0 0 0,0 0 0,-1 0 0,1 0 0,0 0 0,-1 0 0,1 1 0,-1-1 0,2 2 0,2 7-36,-3-8-153,-3-3-76,-7-4-1127,-5-8-4430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6:3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9727,'15'18'193,"-4"-3"397,2-1 0,23 22 0,-6-14-547,0 0 0,1-3-1,34 17 1,107 42-14,-81-39 46,216 72-13,-173-68-50,131 30 116,6-22 0,-31-24-113,3-18 184,-89-5 237,43 1 123,175 12-296,6 18-103,0 10 707,-354-39-688,31 10-1,-53-15 2,0 0-222,5 3-22,-5-3 188,-1 1 0,0-1 1,1 1-1,-1-1 1,0 1-1,0 0 0,0-1 1,0 1-1,0 0 1,0 0-1,-1-1 1,2 4-1,0 5-287,1 0 0,1 0 0,-1-1 0,2 1 0,-1-1 0,7 9 0,1 2-251,-4-6 203,2 0-1,0-1 0,1 0 0,0 0 1,1-1-1,0-1 0,1 0 1,18 11-1,-30-21-19,22 8-829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6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6 11999,'9'-2'30,"0"1"-1,-1 0 1,1 0 0,0 1-1,0 0 1,0 0-1,0 1 1,0 0 0,16 5-1,5 3 520,42 18 0,-55-20-327,-8-4-181,-1 1 0,0 0 0,-1 0 0,1 1-1,-1 0 1,1 0 0,-1 0 0,-1 1 0,1 0 0,-1 1-1,0 0 1,-1-1 0,0 2 0,0-1 0,0 1 0,-1-1-1,0 1 1,0 0 0,-1 1 0,0-1 0,-1 1-1,0-1 1,0 1 0,-1 0 0,0-1 0,0 1 0,-1 0-1,-1 16 1,-2-5-31,-1 0 0,0 0-1,-2 0 1,0-1-1,-1 1 1,-14 27 0,-70 103 192,58-104-153,-40 41 0,47-58-19,6-6 14,-1 0-1,-2-2 1,-41 31 0,49-41-213,-1-2 0,1 0-1,-1-1 1,-1 0 0,0-1 0,0-1-1,-29 6 1,-5-4-4866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6:3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13151,'40'-3'14,"71"4"0,39 14 48,10 1 10,-122-15-57,0-1 0,45-5 0,261-65 56,-70 11-93,-117 36 31,1 7 0,252 6 0,-294 19 533,147 31 0,-160-22-381,75 19 7,204 68 0,-239-62-82,106 35 20,190 118-106,-372-163 0,105 62-85,-22-12 82,-14-9 58,58 28-331,31 10 616,78 35-283,-227-118-57,1-4 0,151 30 0,-19-5 0,-198-47 0,95 31 0,-54-15 0,-37-14 12,52 14-65,-59-17 5,0 0-1,0-1 1,0-1 0,1 0 0,-1 0 0,12-1 0,-11 0 116,0 0 0,1 1 0,11 2 1,13-1 162,53-2-250,-77 1 72,-1 1 0,1 0 0,9 2 0,15 2 163,-23-3-174,-1 0 0,0 1 0,-1 0 0,1 0-1,14 8 1,13 4 34,-12-6 41,-1 1 0,1 1 1,-2 2-1,27 17 0,-47-28-124,0 0 0,0 0 0,0 0 0,0 0-1,-1 1 1,1 0 0,-1-1 0,1 1 0,1 3-1,1 1 7,0-3 94,-4-2-76,7 13 60,-7-14-177,-1 12-7106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6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11007,'40'29'410,"-27"-19"-409,0-1 0,14 14 1,9 13 33,26 27 182,84 66 0,-122-109-9,-15-12-10,0-1-1,0 0 0,13 7 0,-18-11-117,-1-1 0,1 2 0,0-1 0,-1 0 0,0 1 0,0-1 0,0 1 0,0 0 0,3 5 0,-5-7 352,-1 0-375,1 0 0,-1 0 0,0 0 0,1 0 0,-1 0 0,0 0 0,-1 0 0,1 0 0,0 0 0,0 0 0,-2 3 0,0 0 46,-1 0-1,0-1 1,0 0-1,0 0 1,-1 0-1,1 0 1,-1 0-1,0 0 1,0-1-1,-6 4 1,4-2 4,-21 14 278,-1-2 1,-54 27-1,63-35-269,-31 15 129,-1-2 0,-1-2 0,-1-2 0,-71 13 0,99-26-279,-124 26 249,110-21-1629,-67 27-1,67-19-4385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 13183,'-11'6'743,"1"1"0,0 1-1,1-1 1,0 2 0,0-1-1,-12 17 1,-40 62 1593,53-75-2464,-41 70 173,4 1 1,-53 138 0,-42 187-22,98-278-24,-70 247 192,67-168 316,69-297-1025,84-321-1601,-65 263 1597,58-155-785,-43 174 1836,-43 98 2662,-14 29-3127,0 0 0,0 1-1,0-1 1,0 0 0,0 1 0,0-1-1,0 1 1,0-1 0,0 1-1,-1-1 1,1 1 0,0 0 0,0-1-1,0 1 1,-1 0 0,1 0 0,0 0-1,-1 0 1,2 1 0,9 19 264,-4 0-223,-1 1 0,-1 0 0,2 24-1,1 1-53,53 218 270,-56-249-309,1 0 0,0 1 0,2-2 0,-1 1 0,13 16 0,-15-24-8,0-1 0,1 0 0,0 0 0,1 0 0,-1-1 0,1 0 1,0 0-1,1-1 0,-1 1 0,1-2 0,12 7 0,-16-10-8,0 0-1,0 0 0,0 0 1,0-1-1,0 1 0,0-1 1,1 0-1,-1 0 0,0 0 1,0-1-1,0 1 0,0-1 1,0 0-1,0 0 0,0-1 1,0 1-1,0-1 0,-1 0 1,1 0-1,-1 0 0,1 0 1,-1-1-1,6-5 0,-1 0-14,0 0 0,0 0 0,-1-1 0,0 0-1,-1 0 1,0-1 0,8-16 0,99-246-1301,-113 272 1318,132-317-1083,-74 169 1034,-41 100 273,-9 25-31,-8 21 192,-1 6-293,-18 69 161,-3-1 1,-43 92-1,-63 181-516,3 6 772,82-223 381,-17 39 103,58-164-936,-3 2-60,5-4 6,0-1-1,-1 0 1,1 0-1,0 0 1,0 1-1,-1-1 1,1 0-1,0 0 1,-1 0-1,1 0 1,0 0-1,-1 0 1,1 0-1,0 0 1,-1 1-1,1-1 1,0 0-1,-1 0 1,1-1-1,0 1 1,-1 0-1,1 0 1,0 0-1,-1 0 1,1 0-1,0 0 1,-1 0-1,1 0 1,0-1-1,0 1 1,-1 0-1,1 0 1,0 0-1,0-1 1,-1 1-1,1 0 1,0 0-1,0-1 1,-1 1-1,1 0 0,0-1 1,-7-10 31,6 7-85,0-1-1,1 1 1,-1-1-1,1 0 0,0 1 1,0-1-1,0 1 1,2-8-1,9-40-397,-7 37 292,5-13-720,17-40 0,-15 40-791,5-10-5626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11551,'0'0'2970,"2"1"-1932,4 1-497,-1-1 0,1 1 0,0-1 0,0 0 0,0-1 0,9 0 0,-6 0-336,0-1 0,0 0 1,0-1-1,0 0 1,0 0-1,14-6 0,4-5 12,80-39 252,66-69-2165,-112 69-2654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9855,'-10'27'436,"0"0"0,2 2 0,1-1-1,1 1 1,-1 31 0,4 20 117,9 99 0,22 80-215,-5-52-250,18 126 35,9 142 63,-16-57-44,-20-340-47,-11-69-57,0 0 1,0 0-1,0-1 0,1 1 1,1-1-1,6 10 1,-10-16 87,11 5 156,-9-6-214,0 0 0,0 0 0,-1-1 1,1 1-1,0-1 0,0 1 0,0-1 1,0 0-1,0 0 0,0 0 0,0-1 1,0 1-1,0-1 0,0 1 1,-1-1-1,1 0 0,0 0 0,0 0 1,-1-1-1,1 1 0,-1 0 0,1-1 1,2-2-1,2-1 161,0-1-1,-1 0 1,0 0-1,0 0 1,-1 0 0,9-15-1,0 0-126,-1-2 0,-1 0-1,-2 0 1,0-1 0,-1 0 0,7-35-1,47-210-2761,-39 190-56,-9 38-2404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11903,'0'0'7270,"2"-1"-7148,67-19 548,-23 14 159,-20 1-883,-1 1 0,1 1 0,39 1 0,-61 2 112,1 0 0,-1 0 1,0 0-1,0 1 0,0 0 0,0 0 1,4 1-1,1 2 8,-1 1 1,12 7-1,-5-2-64,-11-6 5,0-1 0,0 1 0,0 0 0,0 0 0,-1 0 1,0 0-1,0 1 0,0-1 0,0 1 0,-1-1 0,0 1 1,0 0-1,2 7 0,-1-2-89,-1 0 1,1 1-1,-2-1 0,0 1 1,0 18-1,1 40-252,-1-49 624,0-1 1,-1 1-1,-1-1 0,-6 34 0,-2-18-1328,9-33 718,-8-11-1999,5 4 2000,0-1 1,0 0-1,1 0 0,0 0 0,0 0 1,0 0-1,1-1 0,0 1 0,0 0 0,0-1 1,1-7-1,1-15-5024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12511,'-9'27'900,"-2"0"-1,0 0 0,-2-1 1,-19 30-1,-74 91 985,103-143-1935,-32 42 214,1 1 0,-36 70 0,35-49-215,34-66-7,-1 1-46,2-3 59,0 0-1,0 0 0,0 1 1,0-1-1,0 0 0,0 0 1,-1 0-1,1 1 1,0-1-1,0 0 0,0 0 1,0 0-1,0 0 0,0 1 1,-1-1-1,1 0 0,0 0 1,0 0-1,0 0 1,0 0-1,-1 0 0,1 1 1,0-1-1,0 0 0,0 0 1,0 0-1,-1 0 0,1 0 1,0 0-1,0 0 0,0 0 1,-1 0-1,-2-10-647,1 1-1,1-1 0,0 0 1,0-19-1,1 10-4488</inkml:trace>
  <inkml:trace contextRef="#ctx0" brushRef="#br0" timeOffset="1">510 460 9855,'37'136'4176,"-34"-127"-3453,0-1-1,0 1 0,1-1 1,0 0-1,6 11 0,-4-10-145,-5-7-352,2 6-94,-2-6-178,0 0 0,0 0 1,0-1-1,0 1 1,0 0-1,0 0 0,-1 0 1,1 0-1,-1 0 0,1 0 1,-1 4-1,0-4 75,2-4-1423,3-7-286,0-3-4058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13055,'-18'103'2629,"0"-4"-79,14-69-2352,2 34-1,2-54-182,1-1 0,0 1 0,1-1 0,0 0 0,0 0 0,1 1 0,7 15 0,0-8-4,-5-15-12,-2-1 1,13 6 0,-11-7 0,-2-1 0,10 0-14,-10 0-1,1 0 0,-1-1 0,0 1 0,0-1 0,0 0 0,0 0 0,0 0 0,-1 0 0,1 0 0,0-1 0,-1 1 0,0-1 0,1 0 0,-1 0 0,0 0 0,2-5 0,4-7-206,-1 0-1,6-20 0,-10 28 130,30-106-324,-12 39 40,-7 26 354,-8 37 22,-1 3 14,-4 6 1134,8 12-431,-5-3-692,0-1 0,-1 1 0,0-1 0,0 1 0,0 0 0,2 12 0,6 45 225,-8-22-277,-1-1 0,-3 1-1,-7 53 1,-27 156-128,30-224 126,-1 0 1,-1 0-1,-1-1 0,-2 0 1,0-1-1,-2 0 0,-1 0 0,-19 28 1,30-51-66,2-2 59,-2 4-76,-12 2-16,13-6 140,0 0 0,1 0 0,-1 0 1,1 0-1,-1 0 0,0-1 0,1 1 0,-1 0 0,0 0 1,1-1-1,-1 1 0,1 0 0,-1 0 0,0-1 1,1 1-1,-1-1 0,1 1 0,-1 0 0,1-1 0,0 1 1,-1-1-1,1 1 0,-1-1 0,1 0 0,0 1 0,-1-1 1,1 0-1,-8-16 329,6 10-174,0-1 1,0 1-1,1-1 1,0 0 0,0 1-1,2-15 1,7-48 7,-2 32-162,-3 7 16,-1 9-92,1 0 0,0 0-1,2 1 1,0 0 0,12-29-1,-12 39-299,1 0-1,-1 1 1,2-1-1,0 1 1,0 0-1,10-10 1,-14 17 122,0 0 1,0 0 0,0 1-1,0-1 1,0 1-1,1 0 1,0 0 0,-1 0-1,1 0 1,0 0-1,0 1 1,-1 0 0,1 0-1,0 0 1,1 0 0,-1 1-1,0-1 1,0 1-1,0 0 1,0 0 0,8 2-1,-8-1 0,-1-1 1,1 1-1,0 0 0,-1 1 0,1-1 0,-1 1 0,0-1 0,1 1 0,-1 0 1,5 4-1,-2 0-169,-1-1 199,0-1 0,0 1 0,0 1 0,-1-1 0,0 1 0,0-1 0,0 1 0,0 0 0,-1 0 0,0 1-1,2 7 1,-1 7 2429,2 21-1,2 5 2669,-9-29-3096,1-11-1454,0-5-59,5 1-308,-5-3 9,0 0 0,0 0 0,0 1 0,0-1-1,1 0 1,-1 0 0,0 0 0,0 1 0,0-1-1,1 0 1,-1 0 0,0 0 0,0 0 0,1 0-1,-1 1 1,0-1 0,0 0 0,1 0 0,-1 0-1,0 0 1,1 0 0,-1 0 0,0 0-1,0 0 1,1 0 0,-1 0 0,0 0 0,1 0-1,-1 0 1,6-2-673,0-1-1,-1 1 0,1-1 1,-1 0-1,8-5 0,-1 0-4325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10687,'7'-3'443,"0"-1"0,0 2 0,1-1 0,-1 1 0,1 0-1,0 0 1,0 1 0,-1 0 0,1 0 0,0 1 0,0 0 0,0 0-1,13 3 1,-6 1-305,0 0 0,0 1 0,0 1 0,0 1 0,-1 0 0,0 0 0,-1 1 0,0 1 0,0 1 0,16 15 0,-13-7-31,-1 0 1,0 1 0,-2 1-1,15 28 1,2 3-57,-10-19 4,-13-18-8,1-1 1,0-1 0,20 23-1,-26-32-99,-2-3 24,0 0 0,1 0 0,-1 1 0,0-1 0,0 0 0,0 0 0,0 0 0,1 1 0,-1-1 0,0 0 0,0 0 0,1 0 0,-1 1 0,0-1 0,0 0 0,0 0 0,1 0 0,-1 0 0,0 0 0,1 0 0,-1 0 0,0 0 0,0 1 0,1-1 0,-1 0 0,0 0 0,1 0 0,-1 0 0,0 0 0,0 0 0,1-1 0,-1 1 0,5-6-343,-1 0-1,-1 0 1,1-1 0,-1 0-1,0 0 1,0 1 0,-1-2-1,0 1 1,0 0-1,-1 0 1,1-11 0,0-14-1129,-2-42 1,-1 55 1076,0-13-65,-1 0 1,-1 0 0,-12-43-1,15 73 751,-3-1 151,3 3-385,0 0-1,0-1 0,0 1 1,0 0-1,0-1 0,-1 1 1,1 0-1,0 0 0,0-1 1,0 1-1,0 0 0,-1 0 1,1 0-1,0-1 1,0 1-1,-1 0 0,1 0 1,0 0-1,0-1 0,-1 1 1,1 0-1,0 0 0,-1 0 1,0 0 54,0-1 0,-1 1 0,1 0 0,0 0 1,0 0-1,-1 0 0,1 0 0,0 0 0,-1 0 1,1 1-1,0-1 0,0 0 0,0 1 0,-1-1 1,1 1-1,-2 0 0,0 1 71,0 0 0,1 0 0,-1 0 0,1 1 0,-1-1 0,-2 4 0,-2 5 327,0-1 0,-9 18 0,16-26-450,-70 154 1566,52-114-874,8-15-252,8-20-346,-1 0 0,1 0 1,-1 0-1,0-1 0,-1 1 1,0-1-1,0 0 1,-6 8-1,7-11-105,0 0 0,1 0 0,-1 0 1,1 1-1,0-1 0,-3 6 0,4-6-256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10655,'9'22'553,"0"0"0,-2 1 0,0-1-1,3 28 1,-10-50-533,1 4 42,0 0 0,1-1-1,-1 1 1,0-1 0,1 1 0,0-1-1,0 1 1,0-1 0,0 0-1,1 0 1,-1 0 0,1 0 0,5 4-1,-6-6 67,25-1 806,-14-2-328,-11 1 30,11-5 247,-9 4-830,0 0-8,-1 1 0,0-1 0,1 1 0,-1-1 0,0 0 0,0 0 0,0 0 0,-1-1 0,1 1 0,0-1 0,-1 0 0,0 1 0,1-1 0,-1 0 0,2-5 0,39-92 279,-27 64-1627,24-42 0,-35 70 806,0 1-1,0 0 1,0 0 0,8-7 0,6-2-4495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 15487,'-1'33'317,"0"-17"171,1 1 1,1-1 0,0 0-1,1 1 1,7 28-1,-9-44-498,1 0 0,-1 0 0,1 0 0,-1 0 0,1 0 0,-1 0 0,1-1 0,0 1 0,-1 0 0,1 0 0,0 0 1,-1-1-1,1 1 0,0-1 0,0 1 0,0 0 0,0-1 0,0 0 0,0 1 0,0-1 0,0 1 0,0-1 0,0 0 0,0 0 0,0 0 0,0 1 0,0-1 0,0 0 0,0 0 0,0-1 0,0 1 0,1 0 0,1-1-90,0 1 0,-1-1 0,1 0 1,0 0-1,-1 0 0,1 0 0,-1 0 0,1 0 0,3-4 0,4-5 26,0 0 0,-1 0 0,0-1 0,-1-1 0,0 1-1,-1-2 1,0 1 0,-1 0 0,7-21 0,-10 17 85,-2 10 26,0 1-1,0-1 1,1 0 0,2-5 0,-4 9 5,1 1-1,-1-1 1,1 1 0,-1 0 0,1-1 0,0 1 0,0 0 0,0 0 0,-1-1 0,1 1 0,0 0 0,2-1 0,5 1 606,-6 1-719,-1 1 100,1 0 1,-1-1-1,0 1 0,1 0 1,-1 0-1,0-1 0,0 1 0,0 0 1,0 0-1,0 1 0,0-1 0,0 0 1,0 0-1,-1 0 0,1 0 0,0 1 1,-1-1-1,2 2 0,-2-2-13,4 8-10,0 1 1,-1-1-1,0 1 0,3 19 0,1 43-301,-4-28 93,3 20-119,-3 0 1,-10 114-1,-1-117 445,-24 89 0,26-132-124,-2-2 0</inkml:trace>
  <inkml:trace contextRef="#ctx0" brushRef="#br0" timeOffset="1">114 808 19327,'-5'-32'281,"3"22"-110,0 0-1,1 0 1,0-1-1,1-10 1,3 0-164,1 1 0,1 0 1,7-22-1,-3 14-499,51-141-251,-42 120 183,-6 20-1418,19-38 0,-19 47-3482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9279,'0'0'620,"1"-1"84,9-11-240,0 1-1,1 0 0,1 1 1,-1 0-1,25-14 0,-35 23 395,13 3 235,-12 0-1028,0 0 0,0 0-1,0 0 1,0 0 0,-1 1 0,1-1 0,-1 0-1,1 1 1,-1-1 0,0 1 0,0 0 0,0-1 0,0 1-1,-1 0 1,1-1 0,-1 1 0,0 0 0,1 0-1,-1 3 1,0 9 50,-1 1 0,-3 18-1,3-20-29,-13 166 901,14-178-856,0 0 0,0 0 0,0 0 1,0 0-1,1 0 0,-1 0 1,1 0-1,0 3 0,3-4 745,2-7-588,-3 0-335,0 0 1,-1 0-1,0-1 0,0 1 1,-1 0-1,1-1 0,-1 1 1,-1-1-1,1-11 0,-1 6-87,2-12-121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8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20223,'0'0'0,"-13"-3"0,-1-2 0,-1 1 0,-2 1-8096</inkml:trace>
  <inkml:trace contextRef="#ctx0" brushRef="#br0" timeOffset="1">163 505 13951,'0'0'0,"-12"-1"0,-5-2-5584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15039,'-38'42'592,"1"3"1,-33 53-1,13-19-18,21-27-259,1 1-1,3 1 1,2 2 0,2 1-1,-26 82 1,4 24 197,-34 202-1,62-224 14,-8 259 0,30-348-329,2 0 0,2 0 0,21 94 0,-20-124-165,2 0-1,0 0 0,1-1 1,1 0-1,2-1 0,-1 0 1,2 0-1,1-2 0,0 1 1,2-1-1,21 20 0,-21-24 17,1-2 0,1 0 0,0-1 0,0 0 1,1-1-1,1-1 0,0-1 0,0-1 0,0-1 0,1 0 0,0-1 0,27 2 0,-35-6-51,1-1 0,-1-1-1,0 0 1,21-5 0,-31 5-29,0 0 1,0 0-1,0 0 1,0-1-1,0 1 0,0-1 1,0 0-1,-1 1 1,1-1-1,0 0 1,-1 0-1,0 0 0,1 0 1,0-2-1,-1 2-30,6-11-363,0 0-1,-2-1 1,9-25 0,-6 12-1165,1-2-728,-1-7-3989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1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11199,'-2'28'1007,"2"-26"-803,0 0 0,0 0 0,0 0 0,0-1 0,0 1 1,1 0-1,-1 0 0,0 0 0,1 0 0,1 3 0,1 3-189,0 0 0,1 0 0,-1-1 0,2 0-1,-1 0 1,1 0 0,0 0 0,0-1 0,1 0 0,0 0 0,0 0-1,9 5 1,7 4-67,0-1-1,38 16 1,26 16 84,-81-43 18,-1 1 0,0 0 0,0 0 0,0 0 0,-1 0 0,5 7 0,2 2 32,-9-12-18,3 13 64,-2-9-104,-1 0 0,-1 0-1,1 0 1,-1 0 0,1 0-1,-2 0 1,1 0 0,0 0-1,-1 0 1,0 0 0,0 0-1,-3 7 1,-2 2 23,-1-1 0,-14 24-1,19-34-70,-1 0-1,1 0 1,0 0-1,-1-1 1,1 1-1,-7 3 1,8-5-67,0 0 0,0-1 0,0 1 0,0 0 0,0-1 0,0 1 1,0-1-1,-1 1 0,1-1 0,0 0 0,0 1 0,0-1 0,-1 0 1,1 0-1,0 0 0,0 0 0,-1 0 0,1 0 0,0 0 1,0-1-1,-1 1 0,-1-1 0,-8-8-4768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2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12671,'-113'332'4366,"59"-163"-2733,28-76-928,26-91-607,0 0-162,1-1-39,0 1 0,-1-1 1,1 0-1,0 0 0,0 1 1,0-1-1,0 0 0,0 0 1,0 0-1,0 0 0,0 0 1,0 0-1,1 0 0,-1-1 1,0 1-1,1 0 0,-1-1 1,0 1-1,1-1 0,-1 1 1,1-1-1,-1 0 0,1 0 1,-1 1-1,1-1 0,-1 0 1,1 0-1,-1 0 0,0-1 1,1 1-1,-1 0 0,1-1 1,-1 1-1,1 0 0,-1-1 1,0 0-1,2 0 0,7-5-5613</inkml:trace>
  <inkml:trace contextRef="#ctx0" brushRef="#br0" timeOffset="1">513 345 14847,'10'13'30,"0"0"-1,1 0 1,1-1-1,0-1 1,18 13 0,-22-16 14,0 0 0,-1 0 0,8 10 0,9 12-182,-15-21 183,-1 0 0,-1 1 1,1 0-1,-2 1 0,1-1 0,-1 1 0,-1 0 0,0 1 0,-1-1 0,0 1 0,3 16 1,-7-26 39,1 0 1,-1 0 0,0 0 0,0 0 0,0 0 0,-1 0-1,1 0 1,0 0 0,-1-1 0,1 1 0,-1 0 0,0 0-1,1 0 1,-1 0 0,0-1 0,0 1 0,0 0-1,0-1 1,0 1 0,-1-1 0,1 1 0,0-1 0,-1 0-1,1 1 1,-1-1 0,0 0 0,1 0 0,-1 0 0,0 0-1,1-1 1,-1 1 0,-2 0 0,0 1-124,1-2-1,-1 1 1,1 0 0,-1-1 0,0 0 0,1 1 0,-1-2-1,0 1 1,1 0 0,-1-1 0,0 1 0,1-1-1,-1 0 1,1 0 0,-7-3 0,3-1-176,0 0-1,0 0 1,1-1 0,-1 0 0,1 0 0,0 0-1,-8-13 1,-31-52-1533,28 34 177,3-3-3154</inkml:trace>
  <inkml:trace contextRef="#ctx0" brushRef="#br0" timeOffset="2">637 286 11391,'5'4'66,"0"1"343,-1 0 1,1 0-1,1-1 0,7 5 0,-11-8 755,12 2-174,-11-2-1012,0 0 0,0-1 0,-1 1 0,1-1 0,0 0 0,4 0 0,-4 0-13,-1 0-10,0 0-1,-1 0 1,1-1 0,0 1-1,-1-1 1,1 1-1,0-1 1,-1 1 0,1-1-1,-1 0 1,1 0-1,-1 0 1,0 0 0,3-2-1,-4 3 90,1-1-1,0 1 1,-1-1-1,1 1 1,-1-1-1,1 0 1,-1 1-1,1-1 1,-1 0-1,1 1 1,-1-1-1,0 0 1,1 1-1,-1-1 1,0 0-1,0 0 1,1 0-1,-1 1 1,0-1-1,0 0 1,0 0-1,0 0 1,0 1-1,0-3 1,-7-18 96,4 14 20,0-4-615,-1-1 0,2 0 0,-2-15 0,2 11-4749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2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16895,'2'2'498,"4"11"-73,0 1 0,0 0 0,-1 0 0,3 14 0,9 63-688,-12-59 71,-2-22 183,-3-8 160,8-13-85,-2-5-105,-1-1 0,0 1 0,-1-1 0,-1 0 1,0 0-1,0-20 0,4-22-63,-4 38 33,-2 13 16,0 0 0,0 0 1,1 0-1,0 0 0,4-9 0,-5 15 11,8 10 61,-7-7-8,-1 0-1,1 1 0,-1-1 0,0 0 0,1 1 0,-1-1 1,0 1-1,0-1 0,0 1 0,0 0 0,0-1 0,1 4 1,3 13 47,0 1 1,-1 0 0,-2 0 0,2 32 0,-1-18-76,32 776-1840,-35-804 1843,0 11-258,0-1-1,-1 1 0,0-1 1,-1 1-1,-6 18 0,6-30-180,2-3 467,0 0 0,-1-1 0,1 1 0,-1 0 0,1 0 0,-1 0 1,0 0-1,1-1 0,-1 1 0,0 0 0,0-1 0,1 1 0,-1 0 0,0-1 0,0 1 0,0-1 0,0 0 0,0 1 1,0-1-1,0 0 0,0 1 0,1-1 0,-1 0 0,0 0 0,0 0 0,0 0 0,0 0 0,0 0 0,0 0 1,0 0-1,0 0 0,0 0 0,0-1 0,0 1 0,0 0 0,0-1 0,0 1 0,-1-1 0,0 0-20,-1-1 91,0 0 0,0 0 0,0 0 1,0 0-1,1 0 0,-1-1 0,1 1 1,-1-1-1,-3-5 0,-17-30 384,20 31-485,-4-6 165,1 0-1,1-1 1,0 0-1,0-1 1,2 1 0,0-1-1,-2-24 1,3-9 155,4-50-1,0 55-344,4-50-893,-6 91 668,12 7-8316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2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13023,'0'0'374,"1"-2"54,14-14 179,-1-1 1,11-20-1,-21 31-735,0 0-1,-1 0 0,3-8 1,0-1 2,-6 15 126,1-1 0,-1 1 0,0-1 0,0 1 0,1-1 0,-1 1 0,0-1 0,1 1 0,-1-1 0,1 1 0,-1 0 0,0-1 0,1 1 0,-1 0 0,1-1 0,0 1 0,0 0 2,-1-1 0,1 1 0,-1 0 0,1 0 0,-1 0 0,1 0 0,-1 0 0,1 0 0,-1 0 0,1 0 0,-1 0 0,1 0 0,-1 0 0,1 1 0,-1-1 0,1 0 0,-1 0 0,1 0 0,-1 1 0,0-1 0,1 0 0,-1 1 0,1-1 0,-1 0 0,0 1 0,1-1 0,-1 0 0,0 1 0,1-1 0,-1 1 0,10 19 107,-5-7-66,3 3-125,8 29 1,4 8 278,-4-21 23,-1 2 0,-2 0 0,-1 0 0,-2 1 0,6 38 0,-13-57-20,-2-11-247,0 1 1,0 0 0,0 0 0,-1 0 0,0 0 0,0 0 0,0 0 0,-1 0 0,0 0 0,0 0-1,0 0 1,-3 6 64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2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 15103,'0'0'2024,"-5"-15"-1288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5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16255,'0'0'4547,"0"2"-4415,-1 6-19,2-4-34,0-3-76,-1 0 1,1 0-1,-1 0 0,1 0 1,-1 0-1,1-1 0,0 1 1,0 0-1,-1 0 0,1 0 1,0-1-1,0 1 0,0 0 1,0-1-1,0 1 0,0-1 1,2 2-1,1-1 2,29 19-15,-27-16-3,-1-1 0,0 1 0,0 0 1,-1 0-1,1 1 0,-1-1 0,0 1 1,0 0-1,0 0 0,-1 0 1,1 1-1,-2-1 0,1 1 0,0 0 1,1 7-1,2 8-574,-1 0-1,4 45 1,-5-28-85,1-1 74,1 45-1,2 35-678,-3-62 743,10 41-343,-7-49 434,20 203-893,-19-122 918,1 19 42,-4 71-243,-2-119 527,4 0 0,27 127 0,-5-70 167,16 74-21,25 44 274,4 136-440,-38-53-359,-21-185 356,-11-120 75,12 157 38,-13-136 109,-1 54 100,-4-103-305,0 14-318,-2 0-1,-1 0 0,-10 38 1,7-51 380,0-1 0,-2 0 0,-1 0 0,-1 0 1,-1-2-1,0 1 0,-32 39 0,29-43 125,1-3 61,-26 26 0,13-20-22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11263,'-5'14'1275,"-11"22"1,-3 10 1788,11-16-2794,1 0-1,-5 44 1,2 64 587,6-79-738,3-44-125,1 0 1,1 0-1,0-1 0,1 1 0,3 15 1,-3-17 15,-1-3-20,-1-8-53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2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38 130 9855,'-11'45'1550,"4"-19"641,-5 38-1,8-27-1907,1 38 0,4-63-306,-1 0-1,1 0 0,1-1 1,0 1-1,1-1 1,0 1-1,7 15 0,-8-25 9,-1 1-1,0-1 1,1 1 0,-1-1-1,1 0 1,-1 0-1,1 0 1,0 0-1,0 0 1,0 0 0,1 0-1,-1 0 1,0-1-1,0 0 1,1 1-1,-1-1 1,1 0 0,-1 0-1,1 0 1,0 0-1,-1-1 1,5 1-1,-3 0 14,-1-1-1,0-1 1,1 1-1,-1 0 0,1-1 1,-1 0-1,0 0 1,0 0-1,1 0 1,-1 0-1,0-1 0,0 1 1,0-1-1,0 0 1,0 0-1,-1 0 0,1 0 1,2-3-1,9-12 47,0 0 1,-1-1-1,0-1 0,-2 0 0,15-32 1,-25 48 14,1-1 0,-1 0 0,0 0 0,0 0 0,0 0 0,0 0 0,-1 0 0,1-1 0,-1 1 1,0 0-1,0 0 0,-1 0 0,1 0 0,-1 0 0,-2-8 0,-1 2 147,-1 0 0,0 0 0,0 0-1,-11-15 1,7 10-112,1 1 1,-11-29-1,-4-7-22,12 29-228,-2 0 1,-23-29-1,34 49-3,0 0-1,0 0 1,0 0-1,0 0 1,0 1-1,0-1 1,-1 1-1,1-1 1,0 1-1,0 0 1,-4 0 0,2 0-136,2 0 211,1 0-1,0 0 0,0 0 1,-1 0-1,1 0 1,0 1-1,0-1 0,0 1 1,-1-1-1,1 1 0,0-1 1,0 1-1,0 0 1,0-1-1,0 1 0,0 0 1,-1 1-1,-13 14-1452,7-2-3075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10687,'0'0'872,"-6"12"-384,1-1 8</inkml:trace>
  <inkml:trace contextRef="#ctx0" brushRef="#br0" timeOffset="1">254 1171 7199,'-3'21'0,"-2"-9"0,-4 0 0,-1-1 944,1-1 192,-5 3 40,-4-1 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4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13887,'0'0'1475,"2"0"-1278,43-6-139,89-2-1,-23 4-158,480-37-18,-65 0-248,2 0 154,22 33 215,-16 1-15,468-72-115,-43 48 15,10 28 426,-910 0-309,452-15-35,-1 35-14,-387-2 45,142 37 0,117 51 0,-220-57 0,-88-25 0,107 26 0,-111-34 5,269 47 92,-34-21 281,-80-20-516,-33-4-285,-82-4-831,124-3 0,-167-9-3221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1096 13823,'0'0'2378,"2"-1"-1593,18-15 53,34-37-1,-22 21-547,3-4-128,55-75 0,17-49-140,-80 115 260,38-89 1,7-54-80,-29 71-210,-33 92 123,-2 0-1,0 0 1,-2-1 0,-1 0 0,4-50 2110,-9 79-2141,-7 58-6,1 89 0,6-110-126,-1 35-21,4 0 1,3 0-1,28 131 0,-23-171-106,20 47 0,-19-53-99,-11-27 145,0-1-139,1-1 256,-1 1 0,1 0 0,-1-1 0,1 0 0,-1 1 0,1-1 0,-1 0 0,1 0 0,0 0 0,-1 0 0,1 0 0,0 0 0,-1 0 0,1-1 0,-1 1 0,3-2 0,-1 1 3,0 0 0,0-1 0,0 0 0,0 0 0,0 0-1,0 0 1,4-5 0,0-2 8,0 1 0,0-2-1,11-19 1,58-136 61,-42 85-58,27-61-203,-51 117 113,10-45 0,4-7 405,19-47-94,-39 100-234,-4 21 244,0 5-162,1 35 33,0 29-21,-1 118-62,16-1-349,-12-160 351,0-1-1,11 38 1,-12-56-44,0 0-1,0 1 1,0-2 0,1 1 0,7 9 0,-7-13-48,7-1 105,-8-1-135,-1 1 1,0 0 0,1 0-1,-1-1 1,0 1-1,0-1 1,1 0-1,-1 0 1,0 0-1,0 0 1,0 0 0,0 0-1,0-1 1,0 1-1,2-3 1,2-1-131,17-8-2676,-9 6-3344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12831,'-16'73'723,"-8"83"-1,20-126-655,-12 103-69,7 1 0,5 1-1,21 208 1,-11-292 0,3 0 0,2 0 0,2-1 1,3-1-1,1 0 0,3-1 0,50 88 0,-69-135 6,6 12-3,1-1 0,1 0 0,18 19 0,-25-29-17,1 1-1,0-1 1,0 1-1,0-1 1,1 0 0,-1 0-1,1-1 1,5 3-1,-7-3 5,0-1 0,1 1 0,-1-1 0,0 0 0,0 0-1,0 0 1,0 0 0,0 0 0,0 0 0,0-1 0,0 1-1,0-1 1,0 1 0,0-1 0,0 0 0,0 0 0,2-1 0,10-7-12,-1-1 0,0 0 0,-1-1 1,0 0-1,0-1 0,18-24 0,50-89 49,-60 91-37,-16 27 13,73-126 30,-64 106 65,0-1 0,17-58 0,-25 60 58,-5 24 150,0 1-279,-1 1 1,1 0 0,0-1-1,-1 1 1,1 0 0,0 0 0,-1-1-1,1 1 1,0 0 0,-1 0-1,1 0 1,-1-1 0,1 1-1,-1 0 1,1 0 0,0 0 0,-1 0-1,1 0 1,-1 0 0,1 0-1,-1 0 1,1 0 0,-1 0-1,1 0 1,0 0 0,-1 0 0,0 1-1,0-1 0,0 1 0,-1 0 1,1 0-1,0 0 0,0 0 0,0 0 0,0 0 0,1 0 0,-3 2 0,-14 30 42,15-30-19,-8 22 17,0-1 1,1 1 0,2 1-1,0 0 1,-5 50-1,11-63-116,1 0-1,0 0 1,1 1 0,0-1-1,1 0 1,1 0-1,0 0 1,0 0-1,1-1 1,1 0 0,0 1-1,1-1 1,13 19-1,-16-27 51,-1 0-1,1 0 1,1 0 0,-1-1-1,0 1 1,1-1-1,0 0 1,0 0 0,0 0-1,0-1 1,0 1-1,1-1 1,7 3 0,-8-4 26,0 0 1,-1-1 0,1 1-1,0-1 1,0 0 0,0 0-1,0-1 1,-1 1 0,1-1-1,0 1 1,0-1 0,-1 0-1,1-1 1,-1 1 0,1-1-1,-1 1 1,1-1 0,2-3-1,2-1-53,0 0 0,0-1-1,0 0 1,-1 0-1,0-1 1,-1 0 0,0-1-1,0 1 1,8-18 0,2-7 68,15-50 1,-24 63 72,6-15 259,18-57 323,-29 83-677,0-1 1,0 0-1,-1 0 0,0 0 0,-1 0 1,0 1-1,-2-14 0,1 17 18,0 1-1,0 0 0,0 0 1,-1 0-1,0 1 0,0-1 1,-1 0-1,1 1 1,-4-6-1,4 8 16,0-1 1,-1 1 0,1-1-1,-1 1 1,1 0 0,-1 0-1,0 0 1,0 0-1,1 1 1,-1-1 0,-1 1-1,1 0 1,0-1 0,-6 0-1,2 1 21,1 0 1,-1 1-1,0 0 0,1 0 0,-1 0 1,1 1-1,-1 0 0,0 0 0,1 1 1,-8 2-1,10-3-81,-1 1 0,1 0 0,0 0 1,0 1-1,0-1 0,0 1 0,0 0 0,1-1 0,-1 2 1,1-1-1,-1 0 0,1 1 0,0 0 0,1-1 0,-4 7 1,-5 16 53,9-19-64,1-5-111,2-2-105,0 1 200,0-1 0,0 1 0,0-1 0,0 0 0,0 1 0,0-1 0,0 0 0,0 0 0,0 0 0,2 0 0,-1 1-57,5 0-119,0-1 1,1 1 0,-1-2 0,0 1 0,0-1 0,0 0 0,0 0 0,0 0 0,7-4-1,-3 1-193,1 0-1,-1-2 0,-1 1 0,16-11 0,-1 1-1065,0 3-3068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5119,'38'-38'-25,"20"-18"2908,-58 56-2777,0 0 1,0 0-1,1 0 1,-1-1 0,0 1-1,0 0 1,1 0-1,-1 0 1,0-1 0,0 1-1,1 0 1,-1 0-1,0 0 1,0 0-1,1 0 1,-1 0 0,0 0-1,1 0 1,-1 0-1,0 0 1,0 0 0,1 0-1,-1 0 1,0 0-1,1 0 1,-1 0-1,0 0 1,0 0 0,1 0-1,-1 0 1,0 0-1,1 0 1,-1 1 0,0-1-1,0 0 1,1 0-1,-1 0 1,0 0 0,0 1-1,1-1 1,4 16 920,-3 21-692,-4-17 184,-7 25 1,6-32-553,0 0 0,1 0-1,1 0 1,0 25 0,1-37 9,0 0-1,0 0 1,0 0 0,0 0-1,0 0 1,1 0 0,-1 0-1,0 0 1,1 0 0,-1 0-1,1 0 1,-1 0 0,1 0-1,-1-1 1,1 1 0,-1 0-1,1 0 1,0-1 0,-1 1-1,1 0 1,0-1 0,0 1-1,1 0 1,-1 0 3,1-1-1,-1 0 1,0 0-1,1 1 1,-1-1-1,1 0 0,-1 0 1,1 0-1,-1 0 1,1-1-1,-1 1 1,1 0-1,2-2 1,2 0-28,1-1 0,-1 0-1,0 0 1,0-1 0,6-4 0,-1-1-7,0 0-1,-1 0 1,0-1 0,0 0-1,-1-1 1,-1 0 0,11-16-1,5-18 44,-16 28 246,1 1 1,1 0-1,22-29 0,-31 44-179,0 0-1,-1 1 1,1-1-1,0 0 1,-1 1-1,1-1 1,0 1-1,0-1 0,0 1 1,0-1-1,-1 1 1,1-1-1,0 1 1,0 0-1,0-1 1,0 1-1,0 0 1,0 0-1,0 0 1,0 0-1,0 0 1,2 0-1,-2 0-16,1 1 1,-1-1-1,1 1 0,-1 0 0,0 0 1,0-1-1,1 1 0,-1 0 1,0 0-1,0 0 0,0 0 0,0 0 1,1 3-1,2 1 32,0 1-1,-1 0 1,0 0 0,0 1 0,3 9-1,3 17-62,-2 0-1,-2 1 1,0 0 0,-1 62-1,-20 140-333,15-219 283,-3 20-74,-38 336-503,26-272 595,-48 164 0,49-221 66,-3 0-1,-1-2 0,-33 57 1,47-92-10,0 0 0,-1 0 0,1-1 0,-1 1 0,0-1 0,-10 7 0,13-10-5,0-1-1,-1 0 0,1 0 1,0 0-1,-1 0 1,1 0-1,-1-1 0,0 0 1,0 0-1,1 0 0,-1 0 1,0 0-1,0-1 0,0 1 1,-6-1-1,9-1 28,-1 1 0,1-1 0,-1 1 0,1-1 0,-1 0-1,1 0 1,0 1 0,-1-1 0,1 0 0,0 0 0,0 0 0,0-1 0,0 1 0,0 0 0,0 0 0,0-1 0,0 1 0,0 0 0,1-1-1,-2-2 1,0 0 25,1 0-1,0 0 1,-1 0-1,1 0 0,1-1 1,-1-3-1,1-14 51,2 0 1,1 0-1,0 0 0,12-36 0,-9 36-58,62-186 662,18 3-1373,-23 60 484,-60 137 152,84-193 200,-59 144-238,51-79 0,76-71 34,-130 176-17,-1 2 68,0 1 0,2 1 0,38-30 0,-61 54-63,-2 1 15,1 1 1,-1 0-1,0 0 1,1 0-1,-1 1 1,1-1-1,-1 0 1,1 1-1,-1-1 0,1 0 1,-1 1-1,3-1 1,8-2-4,0 4 43,-9 0 17,-1 0 0,1 0 0,-1 0 0,0 1 0,1-1 0,-1 1 0,0 0-1,0-1 1,0 1 0,0 0 0,-1 0 0,1 0 0,0 1 0,-1-1 0,2 3 0,0-1-125,-1 1 0,0-1 0,0 1 0,0 0 1,-1 0-1,1 0 0,0 5 0,4 14 175,-4-20-46,-1 0-1,0 0 1,0 0 0,1 8 0,-1-3-17,1 1 0,0-1 0,5 15 0,4 15 105,-6-16-50,-3-17-102,0-1-1,-1 1 0,1 10 0,-2-13 1,1 0 0,0-1-1,0 1 1,0 0 0,0 0 0,0-1-1,0 1 1,1-1 0,-1 1 0,3 2-1,0 1 4,5 7 10,-5-12-4,-2-1-8,0 1 1,-1 0 1,1 0 0,0-1 0,-1 1 0,1-1-1,0 0 1,0 0 0,0 1 0,3-1 0,-3 0 31,0 0 1,0 0-1,0 0 1,0 0 0,0 1-1,0-1 1,0 1 0,3 1-1,27 8-377,-30-9 418,0 0 2,6 2-27,-6-3-68,-11-7-646,6 4 510,0 0 0,1 0 0,-1 0 0,1 0 0,0-1 0,-1 1 0,1-1 0,1 1 0,-1-1 0,1 0 0,-1 0 0,0-6 0,-2-12-5553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2 518 14655,'0'0'727,"-1"2"96,1-1-742,0 0 1,0 0 0,-1-1 0,1 1-1,0 0 1,0 0 0,0 0 0,0 0-1,0-1 1,0 1 0,0 0-1,0 0 1,1 0 0,-1 0 0,0-1-1,0 1 1,1 0 0,-1 0 0,1-1-1,-1 1 1,0 0 0,1 0 0,0 0-1,0 0-63,0 0 0,1-1 0,-1 1-1,0 0 1,0-1 0,0 1-1,1-1 1,-1 1 0,0-1 0,1 0-1,-1 1 1,0-1 0,3 0-1,1 0-103,0 0-1,0-1 0,0 1 0,1-1 0,-1 0 0,0-1 0,6-1 0,9-7-738,20-12 0,-20 11-212,22-9-1,-16 9 665,0 1-1,1 1 1,0 2 0,44-7 0,-61 13 380,0 0 0,0 1 1,0 0-1,0 1 0,-1 0 0,1 0 1,0 1-1,0 0 0,-1 1 0,1 0 1,-1 0-1,0 1 0,0 1 1,0-1-1,0 1 0,11 10 0,-15-11 58,0 1-1,1 1 1,-2-1-1,1 1 1,-1 0-1,0 0 1,0 0-1,0 1 1,-1-1-1,0 1 0,3 11 1,0 6 113,-1-1 0,2 30 0,-4-31-18,0 0 0,10 35 0,-10-49-117,0 1 0,1-1-1,-1 0 1,2 0 0,-1 0-1,1 0 1,0-1 0,0 0-1,1 0 1,0 0 0,1-1-1,-1 0 1,1 0 0,0-1-1,14 9 1,-13-10-92,0 0-1,0 0 1,8 2-1,31 14-305,-32-13 226,-14-4 101,3 1 62,-4-2 65,-1 4 25,1-1 1,-1 1-1,0-1 1,0 1-1,-1-1 1,0 0-1,0 1 1,0-1-1,0 0 1,-1-1-1,-5 9 1,4-7 62,-1 0 1,0 0 0,0-1-1,-1 1 1,1-1-1,-1 0 1,0-1 0,-7 5-1,12-9-179,0 1 0,0-1 0,1 1 1,-1-1-1,0 1 0,0-1 0,0 0 0,1 1 0,-1-1 0,0 0 0,0 0 0,0 0 0,0 1 0,0-1 0,0 0 0,1 0 0,-1 0 1,0 0-1,0-1 0,0 1 0,0 0 0,0 0 0,0 0 0,1-1 0,-1 1 0,0 0 0,0-1 0,0 1 0,1-1 0,-1 1 0,0-1 0,1 1 1,-1-1-1,0 0 0,1 1 0,-1-1 0,1 0 0,-1 1 0,1-1 0,-1 0 0,1 0 0,-1 1 0,1-1 0,0 0 0,-1-1 0,0-3-52,-1 0 0,1 0 0,1 0 0,-1 0 0,1 0 0,-1-7 0,5-26-1259,1 1 0,21-73 0,-20 83 812,24-85-474,57-140 0,-63 196 985,2 2 0,2 1 0,3 2 0,51-67 1,-69 101 99,-4 5 26,0 0 1,16-14-1,-23 23-58,1 1 1,0-1-1,0 1 1,0 0-1,0 0 1,0 0-1,0 1 1,1-1-1,-1 1 1,0 0-1,1-1 0,-1 2 1,1-1-1,0 0 1,3 0-1,-5 1-11,0 0 0,0 1 0,-1-1 0,1 0 0,0 1 0,0-1-1,-1 1 1,1-1 0,0 1 0,-1 0 0,1-1 0,-1 1 0,1 0 0,-1 0 0,1 0-1,-1 0 1,0 1 0,1-1 0,-1 0 0,0 1 0,0-1 0,0 0 0,0 1-1,2 3 1,0 2 129,-1 0-1,1 0 1,-1 0-1,1 13 1,0-6 20,11 87 359,1 5-590,25 78 468,-28-130-411,7 30 92,-10-50 228,-6-21-89,0-1-1,1 1 1,0-1 0,7 13-1,-10-24-224,-4-3-2406,1 1 2257,0 0 0,0 0 0,1 0 1,-1-1-1,0 1 0,1-1 1,0 1-1,-3-3 0,1 0-67,-6-6-218,0 0 0,-1 1 0,-1-1 0,0 2 0,-19-13 0,-67-28-675,91 47 1338,6 2-234,0 0-1,0 0 1,0 0 0,-1 0 0,1 0 0,0 0-1,0 0 1,0 0 0,-1 0 0,1 0-1,0-1 1,0 1 0,0 0 0,0 0 0,-1 0-1,1 0 1,0 0 0,0 0 0,0 0-1,0 0 1,-1-1 0,1 1 0,0 0 0,0 0-1,0 0 1,0 0 0,0 0 0,0-1-1,0 1 1,0 0 0,-1 0 0,1 0 0,0 0-1,0-1 1,0 1 0,0 0 0,0 0-1,0 0 1,0-1 0,0 1 0,0 0-1,0 0 1,0 0 0,0 0 0,0-1 0,0 1-1,0 0 1,0 0 0,0 0 0,1 0-1,-1-1 1,0 1 0,0 0 0,0 0 0,0 0-1,0 0 1,0-1 0,0 1 0,1 0-1,-1 0 1,0 0 0,0 0 0,0 0 0,0 0-1,1 0 1,-1-1 0,0 1 0,0 0-1,0 0 1,2-2-414,5-6 502,-1 1 0,2 0 0,-1 1 0,1 0 0,0 0 0,0 0 0,0 1 0,10-4 0,-5 2-210,0-1 0,16-13 0,5-9-33,-9 8 147,1 0-1,40-25 1,-57 42-167,1-1 1,0 2 0,0-1 0,1 1 0,-1 1 0,1 0 0,0 0 0,0 1 0,0 1-1,0-1 1,15 2 0,-9 0-451,31 5-1,-42-3 459,-1-1 0,1 1 0,0 0 0,-1 0 0,1 1 1,-1-1-1,0 1 0,9 7 0,-4-3 196,-1 2 0,0-1 0,0 1 0,-1 0 0,0 1 0,0 0 0,-1 0 0,-1 0 1,0 1-1,0 0 0,4 14 0,-4-12 263,-1 0 1,0 1-1,-1 0 0,0 0 1,-2 0-1,2 19 0,-4-31 66,-8-1-373,8-1-60,-1 0 1,0 1-1,1-1 1,-1 0 0,1 0-1,-1 0 1,0 0-1,1 0 1,-1 0 0,1 0-1,-1 0 1,0 0-1,1 0 1,-1-1 0,0 1-1,1 0 1,-1 0-1,1 0 1,-1-1 0,1 1-1,-1 0 1,1-1-1,-2 0 1,-2-3-410,0 0 0,0 0 0,0 0 0,-6-10 0,9 13 291,-14-19-5316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2:47:5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7423,'1'2'1587,"0"6"-534,1 0 0,-1 0-1,0 0 1,-1 0 0,0 10 0,1 18 370,0-33-1378,-1 0 0,1 0 0,-1 0 1,1-1-1,0 1 0,0 0 0,1-1 0,-1 1 1,1-1-1,-1 1 0,1-1 0,0 0 0,-1 1 1,1-1-1,0 0 0,1 0 0,-1-1 0,3 4 1,4-1-424,0 1 1,-1-1 0,1 0-1,10 2 1,10 5-1314,-21-7 1355,0 0 0,0 0 0,0 1 0,0 0 0,6 7 0,-10-9 279,0 1 0,-1 0 0,0 0 0,1 0 0,-2 0 0,1 0-1,0 1 1,-1-1 0,0 1 0,3 8 0,6 32-52,7 51 0,-1-1-250,-12-72 658,1 1 0,1-1 0,1 0 0,13 27 0,-19-47-211,-1-1 0,0 1 0,1-1 0,0 0 0,0 1 0,-1-1 0,1 0 0,1 0 1,-1 0-1,0-1 0,0 1 0,1 0 0,-1-1 0,1 0 0,-1 1 0,1-1 0,-1 0 0,1 0 0,0-1 1,0 1-1,-1 0 0,1-1 0,0 0 0,0 0 0,0 1 0,0-2 0,0 1 0,-1 0 0,1-1 1,4 0-1,2-2 122,1 0 0,-1 0 0,0-1 1,0-1-1,-1 1 0,1-1 1,12-11-1,9-9 213,0-1 0,-2-2 0,-1-1 0,46-63 0,72-145-1938,-120 194 660,1-1-5097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11359,'1'2'7818,"0"2"-7312,2 4-84,1-1 0,-1 0 0,8 11 0,8 18-338,-13-24-99,-5-10-203,-1 0 0,1 0 0,0 0 0,0 0 0,0 0 0,0 0 0,1 0-1,-1 0 1,0 0 0,1 0 0,-1-1 0,1 1 0,2 1 0,-4-3 129,1 0 0,-1 0 0,1 1 1,-1-1-1,1 0 0,-1 0 0,1 0 0,-1 0 0,1 0 0,-1 1 0,1-1 0,-1 0 0,1 0 0,-1 0 1,1-1-1,-1 1 0,1 0 0,-1 0 0,1 0 0,0 0 0,0-1 0,4 0-2283,7-2-2896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 18047,'-66'47'699,"3"4"1,3 2-1,1 3 0,-98 123 0,144-162-688,1 0-1,1 0 1,-16 35 0,24-45-12,0 0 0,1-1 0,0 1 0,0 0 0,1 0 0,0 0 1,0 0-1,0 1 0,1-1 0,0 0 0,1 0 0,0 0 0,0 0 0,3 12 1,-3-15-7,1 0 1,0-1-1,0 1 1,0 0-1,0-1 1,1 1-1,-1-1 1,1 1-1,0-1 1,0 0-1,6 5 1,-3-4-63,0 0 1,0-1 0,0 0 0,0 0 0,1 0 0,11 3 0,-2-3-117,1 0 0,0 0 0,0-2 0,0 0 0,19-2 1,9-3 28,49-11 0,-17 1 246,-62 13-103,-3 2-40,-11 0 56,0 0 1,0-1-1,0 1 1,-1 0-1,1 0 1,0-1-1,0 1 1,0 0-1,-1 0 1,1 0-1,-1 0 1,1 0-1,-1 0 1,1 0 0,-1 0-1,1 1 1,-1-1-1,0 0 1,0 0-1,1 0 1,-1 0-1,0 0 1,0 1-1,0-1 1,0 0-1,-1 0 1,1 2-1,-1 6 17,-1-1-1,-4 15 1,3-13 7,-3 9-22,-15 31 0,10-24-5,-1-1-41,-1-1 0,-26 35-1,24-37 310,3-5 121,-2-1 0,-21 21-1,26-28-220,8-8-79,0-1-65,-10 5 39,11-5-121,-1 0 0,1 0-1,0 0 1,-1 0 0,1 1 0,0-1 0,-1 0-1,1 0 1,0 0 0,-1 0 0,1 0 0,0 0-1,-1 0 1,1 0 0,0 0 0,-1 0 0,1 0 0,-1 0-1,1 0 1,0-1 0,-1 1 0,1 0 0,0 0-1,0 0 1,-1 0 0,1-1 0,0 1 0,-1 0-1,1-1 1,-2-3-92,1 0 0,0 0 0,1 0-1,-1 0 1,1 0 0,-1 0 0,1 0-1,1 0 1,0-6 0,9-41-1852,-3 24 265,0-7-3634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31 292 12255,'9'8'573,"-1"1"1,0-1-1,-1 2 0,0-1 0,0 1 0,-1 0 1,8 16-1,0 7 777,11 36-1,-20-52-1290,-3-13 101,2 4-58,-3-7-249,4-12-1316,-4 4 1199,0 0 0,0 0 0,-1 0 0,1 0 0,-2 0 0,0-10 0,-10-45-1001,7 46 886,-3-18-1157,-1 2-3328</inkml:trace>
  <inkml:trace contextRef="#ctx0" brushRef="#br0" timeOffset="1">1 1 12927,'0'0'8239,"2"0"-7467,5 3-462,-6-2-203,1 0-50,1 2-52,0-2 8,0 1 1,0 0-1,0-1 0,0 0 1,0 1-1,6 0 1,-4 0-29,34 15-1592,-29-12 940,-1 0 0,1-1 0,15 4 0,-5-3-1323,1-1-4002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10591,'-4'1'261,"0"-1"-1,0 1 0,0 0 0,0 0 0,0 1 1,0-1-1,0 1 0,0 0 0,0 0 1,0 0-1,-4 4 0,-6 4 1940,-17 17 0,26-22-2068,-3 3 125,1 0 0,0 0 1,0 0-1,1 1 0,-7 13 0,-21 50 532,29-62-689,5-8-131,-1 0 0,0 1-1,1-1 1,-1 0 0,1 0 0,-1 0 0,1 1 0,0-1 0,0 0-1,0 0 1,0 1 0,1-1 0,-1 0 0,1 0 0,-1 1 0,1-1-1,0 0 1,-1 0 0,1 0 0,0 0 0,1 0 0,-1 0 0,0 0-1,0-1 1,1 1 0,-1 0 0,1-1 0,0 1 0,-1-1-1,1 1 1,0-1 0,0 0 0,0 0 0,0 1 0,0-2 0,0 1-1,0 0 1,0 0 0,1-1 0,-1 1 0,0-1 0,0 1 0,1-1-1,-1 0 1,0 0 0,0 0 0,1 0 0,-1-1 0,3 0 0,1 0-98,1-1 0,0 0 0,0-1 0,-1 0 0,1 0 1,-1 0-1,0-1 0,9-7 0,2-3-680,21-23 0,-24 23 469,-12 13 1108,8 12-1180,-8-8 467,-1-1-1,1 1 0,0 0 0,-1 0 1,0 0-1,0 1 0,0-1 0,0 0 1,1 5-1,1 32 1186,-2-20-860,0 27 77,-7 74 1,2-66-489,-12 129-663,-50 227 0,64-400 639,-42 179-818,32-148 731,-2 0 1,-28 57 0,38-91 156,-1 1 0,0-1 0,-1 0 0,0-1 0,0 1 0,-1-1 0,-9 8 0,14-13 1,-1 0 0,1-1-1,-1 1 1,0-1 0,1 1 0,-1-1 0,0 0 0,0 0 0,0 0 0,0 0 0,-5 0 0,6-1 11,0 0 1,0 0-1,0 0 1,0 0 0,-1-1-1,1 1 1,0-1-1,1 0 1,-1 0 0,0 1-1,0-1 1,0 0-1,0 0 1,1-1 0,-1 1-1,0 0 1,1-1-1,-1 1 1,-1-2 0,0-1 66,1 0 0,-1 0 0,1 0 1,-1-1-1,1 1 0,0 0 1,1-1-1,-1 0 0,1 1 1,0-1-1,0 0 0,0 1 1,1-1-1,0-9 0,1-6 173,1 0 0,5-24 0,-6 39-221,8-37 430,26-74 1,27-37 176,-48 120-542,101-230-215,-2-3-516,-93 219 654,39-69 0,-49 101-46,0-1 1,1 1-1,0 1 0,1 0 0,1 0 0,0 2 0,26-20 1,-33 28-2,0 0 1,0 1 0,0 0 0,1 0 0,-1 1 0,1 0 0,-1 0 0,1 0-1,0 1 1,7-1 0,1 4 12,-11 0-2,0 0 0,0 0 0,-1 0 1,1 1-1,-1-1 0,1 1 0,-1 0 0,0 0 0,0 0 0,0 0 0,-1 1 0,1-1 0,-1 1 1,0 0-1,0-1 0,0 1 0,0 0 0,-1 0 0,1 0 0,0 7 0,2 3-6,-2 1 0,0 1 0,0-1 0,-2 23 0,-6 72 8,-1 17 0,6-121 0,1-4-3,0 0 0,0 0 1,0-1-1,0 1 1,0 0-1,1 0 0,-1 0 1,1 0-1,0 3 1,-1-5-8,0 1 0,0-1 1,0 0-1,0 1 0,0-1 1,0 0-1,0 0 0,0 1 1,1-1-1,-1 0 0,0 1 1,0-1-1,0 0 0,0 1 1,0-1-1,0 0 0,1 0 1,-1 1-1,0-1 0,0 0 1,0 0-1,1 1 0,-1-1 1,0 0-1,0 0 0,1 0 1,-1 0-1,0 1 0,0-1 1,1 0-1,-1 0 0,0 0 1,1 0-1,-1 0 0,0 0 1,0 0-1,1 0 1,-1 0-1,0 1 0,1-1 1,-1-1-1,0 1 0,1 0 1,-1 0-1,0 0 0,1 0 1,-1 0-1,1 0 0,9-10-136,0-7 86,-1 0 1,0 0 0,-1-1 0,11-36-1,-6 17 67,3-6 184,1 0-1,2 1 0,27-43 1,-45 84 559,1 0-430,8 0-256,2 4-49,-9 1 37,0-1 0,0 1-1,0 0 1,0 0 0,-1 0 0,1 1 0,2 6 0,2 3 81,-2-4-103,-1-2-14,0-1-1,1 1 1,0-1 0,6 7 0,-8-11-21,-1-1 0,1 0 0,-1 0 0,1 0 0,0 0 0,0 0 0,0-1 0,0 1 0,0-1 0,0 0 0,1 0 0,-1 0 0,0-1 0,5 2 0,-2-2-10,1 0-1,0 0 0,0 0 1,0-1-1,-1 0 0,1 0 0,0-1 1,-1 0-1,1 0 0,-1 0 0,9-5 1,7-6-204,37-25 1,-22 13-54,47-27 66,-77 47 152,-5 4 12,0-1 451,-2 1-366,0 1 0,0 0 0,0 0 0,0 0 0,1-1 0,-1 1 0,0 0 0,0 0 0,0 0 0,0 0 0,0-1 0,1 1 0,-1 0-1,0 0 1,0 0 0,0 0 0,1 0 0,-1 0 0,0-1 0,0 1 0,0 0 0,1 0 0,-1 0 0,0 0 0,0 0 0,1 0 0,-1 0 0,0 0-1,0 0 1,1 0 0,-1 0 0,0 0 0,1 3 1,0 1-10,10 8 151,-1-5-99,17-5-18,-12-2-82,3 0-148,-13-2 98,-1 0 0,0 0-6,-1 0 0,1 1-1,-1-1 1,1 0 0,-1-1-1,0 1 1,0-1 0,4-3-1,-6 5-61,2 0-16,21 1 407,-22 1 162,-1 0-229,5 3-95,-4-3-46,10 2-424,-10-3 391,0 0 0,0 0 1,0-1-1,0 1 0,0 0 1,-1-1-1,1 1 0,0-1 1,0 0-1,0 1 0,-1-1 1,1 0-1,0 0 0,-1 0 1,1 0-1,0 0 0,-1-1 1,0 1-1,1 0 0,-1-1 1,0 1-1,0-1 0,0 1 1,2-4-1,3-4-599,-1-1-1,9-19 1,-14 29 558,38-105-5217,-30 82-690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13567,'16'15'419,"-1"0"0,-1 2 0,0 0 0,-1 0 0,0 2 0,10 21-1,-11-16-192,-1 1 0,-2 1 0,0 0 0,8 40 0,-12-37-219,27 162-50,-29-126 423,-2-1 0,-4 0 1,-2 0-1,-3 0 0,-2-1 1,-21 67-1,1-32-114,-3-1 0,-5-1 0,-64 116 0,64-142-239,-62 84-1,76-123-21,0-1-1,-2-1 0,-1-2 1,-56 44-1,51-50-1280,-1-2-1,-65 28 1,92-44 944,-45 19-6062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11263,'22'-8'82,"36"-7"0,-2 0 598,177-69 2540,-196 70-2746,41-22 0,11-4-83,231-79 60,-253 94-401,51-23-92,-102 41-168,-7 4 301,-1-1 1,1-1 0,-1 1-1,13-10 1,-20 13-110,1-1-1,-1 1 1,1 0 0,-1-1 0,0 1 0,1-1 0,-1 1-1,0-1 1,0 0 0,0 0 0,0 1 0,0-1 0,-1 0-1,1 0 1,-1 0 0,1 0 0,-1 0 0,0 0 0,1 0-1,-1 0 1,0 0 0,0 0 0,0 1 0,-1-1 0,1 0-1,0 0 1,-1 0 0,0-2 0,-7-20-2439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9:3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14335,'-11'7'561,"0"0"0,-19 8 0,19-9 53,-1 0-1,-17 12 1,6-3-258,16-9-313,-1 1 0,2 0-1,-1 1 1,1 0 0,-7 10-1,12-17 48,1 1 104,0-1-136,-1-1-38,1 1 0,0-1 1,0 1-1,-1-1 0,1 1 1,0-1-1,0 1 0,0-1 1,0 1-1,-1-1 0,1 1 0,0-1 1,0 1-1,0-1 0,0 1 1,0-1-1,0 1 0,1-1 1,-1 1-1,0 0 0,1 2 6,1 0 0,-1 0 0,1-1 0,-1 1 0,1-1 0,0 1 0,0-1 0,0 1 0,0-1 0,0 0 0,1 0 0,-1 0 0,1 0 0,-1-1 0,1 1 0,0-1 0,-1 1 0,4 0 0,-3-1 92,3 1 16,-1 0-1,1 0 1,-1-1 0,1 0-1,-1 0 1,1 0 0,0-1-1,5 0 1,49-6 265,-8 0-133,63-3 102,-7 1-208,-83 5-5,-1 0 0,34-10 0,-27 5 140,-29 8-96,-2 0-194,1 0 0,-1 0 0,0 0 0,1 0 0,-1 0 0,1 0 0,-1 0 0,0 0 0,1 0 0,-1 0 0,0 0 0,1 0 0,-1-1 0,1 1 0,-1 0 0,0 0 0,1 0 0,-1-1 0,0 1 0,1 0 0,1-1 72,-39-5 10,-1 3 0,1 1-1,-68 5 1,61 2-17,1 3 0,0 1 1,1 1-1,-53 22 0,-64 40-280,157-71 446,-7-2 966,51-14-1059,79-18 1,-57 17-53,141-22-80,-179 35-26,-24 3-54,0 0 12,6 0 35,-6 0-10,-4 0 64,-102 6 38,31 0 14,50-4-34,0 0-1,0 2 1,-30 8 0,-73 35-303,125-46 337,-1-1 6,-5 1-38,16-3-114,0 0 0,-1-1 0,13-6 0,2-1-5,341-119-114,-324 114 261,1 2 1,1 2 0,50-6-1,-84 16-92,-6 1-96,-9 10 100,4-7 7,0 1 0,-1-1 0,1-1 0,-1 1 0,0-1 0,0 1 0,0-1 0,0 0 0,-5 2 0,-44 11-84,29-9 50,-192 49 76,195-50-18,-7 3 37,-37 15 0,0 2 1,52-21-49,4 1 52,8-4 0,13 6-188,-7-5 111,0 0 1,0 0-1,0-1 0,0 0 1,1 0-1,-1 0 0,0-1 1,1 0-1,-1 0 0,0 0 1,6-1-1,11-3-48,28-8 0,-27 6-1,168-46-183,-146 39 251,33-11 41,-72 20-47,21-4 0,-21 5-3,-6 2-6,-14-1-15,-23 4 11,-126 36 415,80-16-478,-12 6 1,35-10-40,58-17 457,17-6-403,51-13 61,-33 8 0,37-6 0,22-1 24,-45 7 4,71-6 0,-114 17-26,1-1-2,12-8-13,-9 4-40,-7 3-11,-3 1-4,0 0 65,-1 0-1,1 0 0,-1 1 1,1-1-1,0 0 0,-5 2 1,-6 1 61,-24 1 126,-66 9 139,57-4-232,-66 17-69,58-9-256,-87 40 0,70-25 436,69-31-266,5-1-31,4 1 45,1 0 0,-1 0 0,1-1-1,0 0 1,-1-1 0,1 0 0,10-2 0,57-18-266,-29 7 254,158-30 257,-91 23-603,-111 21 683,-14-4-206,4 2-60,-1 1-1,1 0 0,-1 1 1,0 0-1,1 0 1,-1 1-1,-15 3 1,10-2 21,-24 2 0,-13-1 4,38-2-303,0 1-1,1-2 0,-1 0 1,0-1-1,-22-3 0,6-5-1007,17 4-2551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1:00:1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12543,'0'0'2818,"2"-1"-1852,4-2-543,0 0 1,1 1-1,-1 0 0,1 0 0,-1 1 1,11-2-1,10-3-34,1-1-138,-5 0-116,46-6-1,1 8 182,135 8 0,104 7 454,-245-10-588,54-5 123,-36 0-223,55-6-2,-61 4-30,-5-3-15,22 0 16,-64 9-23,83-5 61,-28 4 12,-26 1 33,63 4 374,-34-4-238,-81 0-262,-1 1-5,25 4-3,-18-3 0,-4-5 11,-7 3 42,3 3-1934,0 0 1661,-1 0 1,0 0-1,1 0 0,-1 1 1,5 4-1,-6-5-71,-2-2 146,1 1 1,-1-1 0,0 0 0,1 1 0,-1-1 0,0 0-1,1 1 1,-1-1 0,1 0 0,-1 0 0,1 1 0,-1-1-1,1 0 1,-1 0 0,1 0 0,-1 0 0,1 0 0,-1 0 0,1 1-1,-1-1 1,1 0 0,0-1 0,-1 1 102,0 0 0,0 0 1,1-1-1,-1 1 0,0 0 0,0-1 0,0 1 1,1 0-1,-1-1 0,0 1 0,0 0 1,0-1-1,0 1 0,0-1 0,0 1 1,0 0-1,0-1 0,0 1 0,0 0 0,0-1 1,0 0-1,-5-25-409,5 26 419,-8-27-1494,-3-4-3548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1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45 6911,'-1'-1'1050,"-3"-2"-500,0 1 0,0 0 0,0 0 0,0 1 0,-1-1 0,-6-1 0,0 1-269,-1 1 0,1 0 0,-12 1-1,14 0-112,5 0-63,-6-1-7,0-1-38,2-2-67,6 3-74,-11-15-1595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12895,'0'0'3484,"1"2"-3074,41 168 1374,-28-111-1775,-2 0 0,-2 2 1,2 78-1,-21 183 99,8-307-98,-61 531 716,55-509-806,-1-2 0,-2 1 0,-1-1 0,-1-1 0,-25 48 0,36-81 89,0 1 1,0 0-1,0-1 0,-1 1 0,1 0 1,0-1-1,0 0 0,-1 1 1,1-1-1,-1 0 0,0 1 1,1-1-1,-1 0 0,0 0 1,1-1-1,-1 1 0,0 0 1,0 0-1,-2 0 0,1-1-6,0 0 0,0 0-1,0 0 1,0 0 0,0 0 0,0-1-1,0 0 1,1 1 0,-1-1 0,0 0-1,-4-2 1,-4-4-9,0 1 0,0-1-1,1-1 1,-16-14 0,0-4 234,-40-52 0,48 51-70,1 0-1,2-1 1,0-1 0,-13-41 0,18 45-131,-9-22-13,-34-91 50,44 111-54,2 0 0,1 0-1,-4-35 1,9 44-10,2 0 0,2-20 0,0-2 0,-4 34-11,0 0-11,7-14 26,-3 14 137,-1 0 1,1 0-1,0 0 0,0 1 1,1-1-1,4-5 0,-7 10-88,1 0 0,-1 0 0,1 0 0,0 0 1,-1 0-1,1 0 0,0 0 0,-1 1 0,1-1 0,0 1 0,2-1 0,12-5 98,-10 2-136,0 0 1,1 0-1,0 1 0,-1 0 0,1 0 1,1 0-1,-1 1 0,0 0 1,0 1-1,1-1 0,-1 1 0,1 1 1,-1 0-1,1 0 0,-1 0 0,1 1 1,-1 0-1,1 0 0,13 5 0,-6-1 7,0 0 0,-1 1 0,1 1 0,-1 0-1,14 10 1,369 267-86,-377-266 77,-1 0 0,0 1 0,-2 1-1,19 27 1,-29-37-13,-2 1 0,0-1-11,-4-8 22,-1-2-9,0 0 0,1 0 1,-1 0-1,0 0 0,0 0 0,0 1 0,0-1 0,0 0 0,1 0 0,-1 0 1,0 0-1,0 0 0,0 0 0,0 0 0,0 1 0,0-1 0,0 0 0,0 0 1,1 0-1,-1 0 0,0 0 0,0 1 0,0-1 0,0 0 0,0 0 0,0 0 1,0 0-1,0 1 0,0-1 0,0 0 0,0 0 0,0 0 0,0 1 0,0-1-4,0 0 0,0 1 0,0-1 0,0 0 0,0 1-1,0-1 1,0 0 0,0 1 0,0-1 0,0 0-1,0 1 1,1-1 0,-1 0 0,0 0 0,0 1-1,0-1 1,1 0 0,-1 1 0,0-1 0,0 0 0,1 0-1,-1 0 1,0 1 0,0-1 0,1 0 0,-1 0-1,0 0 1,1 0 0,-1 1 0,4-1-210,-1 1 1,1-1-1,-1 0 0,1 0 1,-1 0-1,1 0 1,-1-1-1,1 1 1,-1-1-1,1 0 0,4-2 1,-1 0-565,0 0-1,-1-1 1,0 0 0,12-8 0,-3-2-5283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13151,'37'-17'1328,"0"2"0,49-13 0,80-13-51,-147 37-1210,333-104 1654,-171 47-1343,82-19 310,-251 77-676,0-1 1,-1 0 0,1-1-1,-1-1 1,14-7 0,-23 11-59,0 1 1,0-1 0,0 1 0,0-1 0,0 0 0,0 0-1,0 0 1,-1 0 0,1 0 0,-1 0 0,1 0 0,-1-1-1,0 1 1,0 0 0,0-1 0,0 1 0,0-1 0,-1 1-1,1-1 1,-1 0 0,1 1 0,-1-1 0,0 1 0,0-1-1,0 0 1,-1 1 0,1-1 0,0 1 0,-1-1 0,0 1 0,0-1-1,-1-2 1,-3-5-911,0-1 0,-11-14 0,-2 0-5292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12031,'-9'220'1480,"-7"69"1076,-9-49-1339,-18 184-18,33-314-979,-5 57 57,13-114-240,5 62 0,-2-63 462,0-50 35,-1-4-447,-1-39-325,3-1 0,1 1 0,3 0 0,20-80 1,-21 106-340,2 1-1,0 0 1,1 0 0,11-16 0,-7 11-727,12-20-4220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1911 9311,'4'-29'81,"61"-396"7173,-35 280-5780,58-166 1,-64 244-1380,3 1 1,3 1-1,3 2 0,64-95 0,220-248 881,-313 400-940,32-38 264,1 2 0,47-40 0,-83 81-36,0 3-211,1 10-31,0-1-1,0 1 0,-1 0 0,-1 0 0,-1 16 0,0 0 2,0 40-165,-20 133 1,-6-92 218,11-46-74,5-20-22,-22 107-50,29-120 114,-1-4-98,1 1 0,2 0 0,2 47 0,0-68 29,1 1 1,0 0-1,0-1 0,0 1 1,1-1-1,0 0 0,1 0 1,-1 0-1,1 0 0,0 0 1,1 0-1,-1-1 0,1 1 1,0-1-1,1 0 0,-1 0 1,1-1-1,0 1 0,0-1 1,9 5-1,-1-2-51,1 0-1,0-1 0,0-1 1,1 0-1,-1-1 1,25 3-1,52 15-267,-89-22 279,-8 16 0,2-11 69,0 0-1,0 0 1,-1 0-1,1-1 1,-1 1-1,-10 5 1,-36 22 27,51-32-32,-63 35 44,-92 56 200,133-78-50,0 0 0,-1-2 0,0 0 0,-37 10 0,53-19-18,1 0-345,0 0 0,0 0-1,-12 2 1,17-4 68,-1 0 1,1 0-1,0 0 0,-1 0 0,1 0 1,-1 0-1,1-1 0,0 1 0,-1 0 1,1-1-1,0 1 0,-1-1 0,1 1 1,0-1-1,0 1 0,-1-1 0,1 0 0,0 0 1,0 0-1,0 0 0,0 0 0,0 0 1,-1-1-1,2 1-48,-1 0 0,1 1-1,-1-1 1,1 0 0,0 0 0,-1 0 0,1 0 0,0 0 0,0 0 0,0 0-1,0 0 1,0 0 0,0 0 0,0 0 0,0 0 0,0 0 0,0 1 0,1-1-1,0-2 1,4-10-5735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11455,'0'0'282,"1"-1"39,17-32 867,-17 31 397,-1 1-1465,1 0 0,-1 0 0,1 0 0,-1 1 1,1-1-1,-1 0 0,0 0 0,1 0 0,-1 0 0,0 0 0,0 0 0,0 0 0,1 0 0,-1-1 0,-1 1 0,1 0 0,0-1 0,1-5 879,7-24-1017,-8 29-236,1 0 140,4-20 550,-3 19-476,-1-1 0,0 0 0,0-1 0,0-7 0,-1 10 240,5-8 60,7-13-196,18-32 137,-29 52-120,2-6-30,-1 0-91,18-37 917,-11 23-861,-2 9 58,20-26 0,-19 29-1,-1-1 0,1 0-1,9-21 1,26-66 435,-41 96-465,2-3-22,-4 5 11,1 0-1,-1 0 1,1 1 0,-1-1 0,1 0-1,0 1 1,-1-1 0,1 1 0,0-1 0,0 0-1,-1 1 1,1 0 0,0-1 0,0 1-1,0 0 1,0-1 0,0 1 0,-1 0-1,1 0 1,0-1 0,2 1 0,-1 0-11,0 1 0,-1-1 0,1 0 1,0 1-1,0-1 0,0 1 0,0 0 1,-1 0-1,4 1 0,0 1-20,0 1 0,-1-1 0,0 1 0,0 0-1,0-1 1,5 7 0,10 20 1,0 0 0,21 49 0,21 69 96,-56-135-84,84 251-99,-50-142 156,-5-2-106,20 53 60,-35-118-12,-12-30-41,14 27 0,6 14 16,8 17 13,-21-57-1,-4-4 116,-9-20 632,-6-14-1528,3 5 762,-29-91-1024,28 83 715,0 1 1,1 0-1,1-1 0,0 1 1,2-19-1,0 22 147,12-181-3504,-3 14 1888,-5 104 948,4 1 0,23-98 0,-25 140 596,-5 18 137,3-6 670,-2 0-1,2-31 0,-5 48 586,1-9 825,-1 11-1838,1 0 0,-1-1 0,0 1 1,0 0-1,0 0 0,0-1 0,0 1 0,0 0 0,0-1 0,0 1 0,0 0 0,0-1 0,0 1 0,0 0 1,0 0-1,0-1 0,0 1 0,-1 0 0,1-1 0,0 1 0,0 0 0,0 0 0,0-1 0,0 1 1,-1 0-1,1 0 0,0 0 0,0-1 0,0 1 0,-1 0 0,1 0 0,-12 13-27,-18 27-1,1 0-91,-25 37-5,27-34-149,-143 193 740,-41 63 484,180-253-1000,6-9 14,-30 57 0,34-60 48,16-28 20,0 1 0,1-1 0,-7 15 0,11-19-95,-1-1 0,0 0 0,0 1 1,0-1-1,0 0 0,0 1 1,0-1-1,0 0 0,-1 0 1,1 0-1,0 0 0,-3 1 1,3-1-49,-1 0 342,16-4-11602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11263,'22'-8'82,"36"-7"0,-2 0 598,177-69 2540,-196 70-2746,41-22 0,11-4-83,231-79 60,-253 94-401,51-23-92,-102 41-168,-7 4 301,-1-1 1,1-1 0,-1 1-1,13-10 1,-20 13-110,1-1-1,-1 1 1,1 0 0,-1-1 0,0 1 0,1-1 0,-1 1-1,0-1 1,0 0 0,0 0 0,0 1 0,0-1 0,-1 0-1,1 0 1,-1 0 0,1 0 0,-1 0 0,0 0 0,1 0-1,-1 0 1,0 0 0,0 0 0,0 1 0,-1-1 0,1 0-1,0 0 1,-1 0 0,0-2 0,-7-20-2439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11263,'-11'113'2085,"-9"111"14,6 186-501,35 0-312,-13-353-1184,4 90 16,-11-139-47,-2-1 0,1 1-1,-1-1 1,-3 12 0,3-18-74,1 1 1,-1 0-1,0-1 1,1 1-1,-1-1 1,0 1 0,0-1-1,0 0 1,0 1-1,0-1 1,-1 0 0,1 0-1,0 0 1,-1 0-1,1 0 1,0 0-1,-1 0 1,1 0 0,-1-1-1,1 1 1,-1 0-1,0-1 1,1 1 0,-1-1-1,0 0 1,1 0-1,-1 1 1,0-1-1,-2-1 1,-1 1 53,0 0 1,0-1-1,0 0 1,0 0-1,0 0 1,1 0-1,-1-1 1,-7-3-1,10 3-190,0 0 0,0 0-1,0 0 1,0 0 0,0 0 0,0 0 0,0-1-1,0 1 1,1 0 0,-1-1 0,1 0-1,0 1 1,0-1 0,0 0 0,0 1-1,0-1 1,1 0 0,-1 0 0,1 0-1,0-3 1,-1-16-5849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11263,'-11'113'2085,"-9"111"14,6 186-501,35 0-312,-13-353-1184,4 90 16,-11-139-47,-2-1 0,1 1-1,-1-1 1,-3 12 0,3-18-74,1 1 1,-1 0-1,0-1 1,1 1-1,-1-1 1,0 1 0,0-1-1,0 0 1,0 1-1,0-1 1,-1 0 0,1 0-1,0 0 1,-1 0-1,1 0 1,0 0-1,-1 0 1,1 0 0,-1-1-1,1 1 1,-1 0-1,0-1 1,1 1 0,-1-1-1,0 0 1,1 0-1,-1 1 1,0-1-1,-2-1 1,-1 1 53,0 0 1,0-1-1,0 0 1,0 0-1,0 0 1,1 0-1,-1-1 1,-7-3-1,10 3-190,0 0 0,0 0-1,0 0 1,0 0 0,0 0 0,0 0 0,0-1-1,0 1 1,1 0 0,-1-1 0,1 0-1,0 1 1,0-1 0,0 0 0,0 1-1,0-1 1,1 0 0,-1 0 0,1 0-1,0-3 1,-1-16-5849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84 9599,'-3'-5'230,"0"0"0,-1 0 0,0 1 0,0 0 0,-1-1 0,1 2 0,-1-1 0,0 0 0,0 1 0,0 0 0,0 0-1,-1 1 1,-5-3 0,-4-1 651,-1 2-1,1-1 0,-28-2 0,19 3-751,1 2 0,0 1 0,-1 1-1,1 1 1,0 1 0,0 1 0,0 2 0,0 0-1,-32 11 1,35-8-72,-14 4 74,0 2-1,1 2 1,-59 37 0,-7 26 14,36-27-98,42-35-47,1 0 0,0 1 0,-23 30 0,37-42 0,1 1 0,0-1 0,1 1 0,0 1 0,0-1 0,0 1 0,1-1 0,0 1 0,1 0 0,0 0 0,0 1 0,1-1 0,0 0 0,0 0 0,1 10 0,0-14-8,0 0-1,1 1 1,0-1-1,0 0 1,0 0 0,1 1-1,-1-1 1,1 0-1,0-1 1,0 1-1,0 0 1,1 0 0,-1-1-1,7 7 1,-4-6-20,0 0-1,0 0 1,0-1 0,0 1 0,1-1 0,0 0 0,0-1 0,0 0-1,7 3 1,8-1-60,1 0 0,-1-1 0,1-2 0,40-1 0,118-18-420,-118 10 1038,-60 7-400,0 2-76,7 2-44,-8-2-7,-1 0-1,1 1 1,0-1-1,-1 0 1,1 1-1,-1-1 1,1 0-1,-1 1 1,0-1-1,0 1 0,0-1 1,0 0-1,0 1 1,0-1-1,0 1 1,0-1-1,0 0 1,-1 1-1,1-1 1,0 1-1,-2 1 1,-12 30 60,-119 178-237,11-18 221,61-73 108,14-25-23,19-37 96,2 1 1,-32 107 0,56-159-259,0 1 1,1 0-1,0-1 0,0 1 0,1 0 1,0 0-1,0 0 0,0-1 0,3 10 0,-2-13 24,0 1-1,1-1 0,-1 1 1,1-1-1,0 0 0,0 0 0,0 0 1,1 0-1,0 0 0,0 0 1,0-1-1,0 0 0,0 1 0,0-1 1,1 0-1,6 4 0,-2-2 15,0-1-1,1 0 1,-1-1 0,1 0-1,-1 0 1,1 0 0,0-1-1,10 0 1,-4 0 22,0-2 0,-1 0 0,1-1 0,21-3 0,-1-4 249,-1-1 0,0-1 0,43-21 0,37-25 1085,-52 22-590,-60 33-40,-4 15-5761,-2 0 2937,-2-2-3648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13151,'0'0'744,"-12"-1"152,0 5 32,0 4 8,0 4-520,-2 3-96,-1 9-32,-5 8 0,2 5 56,2 2 8,1 7 0,0 4-7928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1 620 18943,'6'25'-134,"2"1"1,16 35-1,-23-59 109,1 1 1,0 0-1,-1-1 0,1 1 1,0-1-1,0 0 0,0 0 1,0 0-1,1 0 0,-1 0 1,1 0-1,-1 0 0,1-1 1,-1 1-1,1-1 1,0 0-1,0 0 0,6 2 1,-7-3 24,0 0 1,0 1 0,1-1 0,-1 0 0,0 0 0,1-1-1,-1 1 1,0 0 0,1-1 0,-1 0 0,0 1 0,0-1-1,0 0 1,0 0 0,0 0 0,0 0 0,0-1 0,0 1-1,0 0 1,0-1 0,0 1 0,-1-1 0,1 0 0,-1 0-1,2-2 1,106-178-1008,-75 121 1018,36-72 512,18-31-89,-66 128-453,1 2 0,41-47 0,-56 73 3,0-1 0,1 1 0,16-11 0,-8 9 16,-12 10 0,-2 0 0,0 0 0,0 0 0,0 1 0,0-1 0,0 0 0,-1 1 0,1 0 0,0-1 0,0 1 0,-1 0 0,1 0 0,-1 1 0,1-1 0,-1 0 0,1 1 0,-1 0 0,0 0 0,0-1 0,0 1 0,0 0 0,0 1 0,0-1 0,0 0 0,-1 0 0,1 1 0,-1-1 0,1 1 0,-1 0 0,1 3 0,3 7 0,-1 1 0,-1 0 0,0 0 0,1 19 0,13 81 0,5 56 0,-4 224-109,-22-1 144,-2-259-30,-29 175 0,18-221-5</inkml:trace>
  <inkml:trace contextRef="#ctx0" brushRef="#br0" timeOffset="0.97">473 2307 17919,'-20'9'45,"7"-2"111,-1-1-1,1-1 1,-24 6 0,32-10-124,1-1 0,-1 1 0,1-1 1,-1 0-1,1 0 0,-1 0 1,1-1-1,0 1 0,-1-1 0,1 0 1,-1 0-1,1-1 0,0 1 0,0-1 1,0 0-1,-5-4 0,2 2 48,1-2-1,0 1 0,0-1 1,0 0-1,1 0 0,-1-1 0,2 1 1,-1-1-1,1 0 0,0 0 1,0-1-1,1 1 0,-3-12 1,-3-11 176,2 1-1,-4-40 1,11 68-255,-5-45-4,1-1 1,3 0-1,1 0 0,3 0 1,2 0-1,2 0 0,1 1 1,3 0-1,2 1 0,21-49 1,-20 61 61,3 0 1,0 1 0,32-42 0,-35 56-11,1 0 0,1 1 0,0 1 0,1 0 0,1 1 0,30-19 0,-28 21-11,1 1 0,0 1 1,1 1-1,23-8 0,-15 7-185,-1-2 0,0-1 0,31-20 1,-13 7-514,0 2 5,60-36-2196,-68 34-3355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10239,'34'-6'979,"0"-1"0,61-21-1,60-36 2326,89-75 670,-184 102-3564,-52 32-356,18-12-12,-19 11-55,-6 5-146,-3 1-49,0 1 0,-1 0 0,1 0 0,0 0 0,0 1 0,0-1 0,0 0 0,1 1 0,-1-1-1,0 1 1,-2 2 0,2-2-473,-14 15-5761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14879,'11'1'193,"0"-1"0,1-1-1,-1 0 1,0 0-1,1-1 1,-1 0 0,17-7-1,6-4 1125,33-18-1,-29 12-474,-15 7-141,35-24 0,-35 20-335,31-15 1,35-15-227,-87 46-141,-1-1 0,1 0-1,0 0 1,-1 0 0,1 0 0,0 0 0,-1 0 0,1 0 0,-1-1-1,0 1 1,0-1 0,1 1 0,-1-1 0,1-2 0,3-2-96,6-4-695,6-6-1579,-17 15 2223,1 0 0,0 1 0,-1-1 0,1 0 0,-1 0 0,1 0 0,-1 0 0,0 0 0,1 0 0,-1 0 1,0-1-1,0 1 0,0 0 0,0 0 0,0 0 0,0 0 0,0 0 0,0-2 0,-4-7-5735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10495,'0'0'1848,"0"3"-1432,8 106 2095,-11-52-1987,-18 101 0,6-62-259,-23 95 343,2-21 10,-3 133 2,35-270-522,2 3 94,3 64 0,1-70-120,-2-14-8,1 4 152,-1-20-210,0 0 0,0 0 0,0 0 0,0 0 0,0 0 0,0 0 0,0 0 0,0 0 0,0 1 0,0-1 0,0 0 0,0 0 0,0 0 0,1 0 0,-1 0 0,0 0-1,0 0 1,0 0 0,0 0 0,0 0 0,0 0 0,0 0 0,0 0 0,1 0 0,-1 0 0,0 0 0,0 0 0,0 0 0,0 0 0,0 0 0,0 0 0,0 0 0,0 0 0,1 0 0,-1 0 0,0 0 0,0 0-1,0 0 1,0 0 0,0 0 0,0 0 0,0 0 0,0 0 0,0 0 0,1-1 0,-1 1 0,0 0 0,0 0 0,0 0 0,0 0 0,0 0 0,0 0 0,0 0 0,0 0 0,0 0 0,0 0 0,0-1 0,0 1-1,0 0 1,8-17 84,-2-4-120,-5 13-24,1 1 0,0 0 0,0 0 1,1 0-1,0 0 0,6-11 0,13-11-1469,0 0-1,40-37 1,-33 37-3979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4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39 9279,'-7'-4'1044,"1"0"0,0 0-1,-10-10 1,2 2 4301,13 14-5193,-3 12-321,1 0-1,0 1 0,-1 27 0,3 50-232,2-50 987,-1 18-193,2-9-208,-3 1 0,-11 68 0,10-103-216,-2 27-1,4-40-82,0-4 111,0 1 0,0 0 0,0-1 0,0 1 1,0-1-1,0 1 0,0-1 0,0 1 0,-1-1 0,1 1 0,0-1 0,0 0 0,0 1 0,-1-1 0,1 1 0,0-1 0,-1 1 0,1-1 0,0 0 0,-1 1 0,-6 8-37,4-6 43,0 0-3,-4 13 67,7-14-66,-1 0 0,1 0 0,-1 1 0,0-1 0,0 0 0,0 0 0,0 0-1,0 0 1,-1-1 0,1 1 0,0 0 0,-1 0 0,1-1 0,-1 1 0,0-1 0,1 1 0,-1-1 0,0 0 0,0 0 0,0 1 0,0-1 0,0-1 0,0 1 0,-3 1 0,-1 0 40,0 1 0,1-1 1,-1 1-1,1 1 1,0-1-1,-5 5 0,-5 3 82,8-7-70,0-1 0,0 0 0,0 0 0,0-1 0,-1 0 0,1-1 0,0 1 0,-9-1 1,7 1-16,-5 0 48,0 1 0,0 0 1,0 1-1,0 1 0,1 0 0,-17 9 0,5-1-103,-1 0 0,-1-2-1,-54 14 1,79-24 62,-1-1 0,1 1 0,-1-1 0,1 1 0,0-1 1,-1 0-1,1 0 0,-1 0 0,1-1 0,-3 0 0,-1 0 7,4 1 225,-5 0 203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17 763 11199,'0'0'3724,"-9"-6"-1624,8 5-2092,1 1 0,-1-1 0,0 0-1,1 1 1,-1-1 0,1 0 0,-1 0-1,1 1 1,0-1 0,-1 0 0,1 0-1,0 0 1,-1 1 0,1-1 0,0 0-1,0 0 1,0 0 0,0 0 0,0 0-1,0 0 1,0 1 0,0-1 0,1-2-1,-1 1-15,1 0-1,0 0 0,0 1 1,0-1-1,0 0 0,0 1 1,1-1-1,-1 0 0,0 1 0,3-2 1,5-4 13,0 0 0,0 1-1,12-6 1,-15 8 152,265-122 1094,-220 104-1009,404-150 401,-273 106-689,117-35-303,20 17 855,-216 47 429,-48 15-544,-47 19-340,-5 3-36,0-1 0,0-1 0,0 1-1,-1 0 1,1-1 0,0 1 0,3-4 0,-4 4 455,-10-7-86,3 6-326,1 0 1,-1 0-1,1 1 0,-1 0 0,-7-1 0,-21-7-47,30 7-11,2 2 0,0-1 0,0 1 0,0-1 0,0 1 0,0 0 0,0-1 0,0 1 0,0 0 0,0 0 0,0 0 0,0 0 0,0 0 0,0 0 0,-1 0 0,-1 1 0,-4-2 0,4 1 0,0 0 0,0 0 0,-1 1 0,1-1 0,0 0 0,0 1 0,0 0 0,0 0 0,-4 2 0,-23 5 25,19-5 6,0 0-1,0 1 0,-15 7 1,5-1-35,0-1-1,-35 9 1,31-10-58,-184 40-192,61-17 124,-6 1 125,-38 10-7,163-33 11,-1 1-1,2 1 1,-1 1 0,-35 23-1,34-15 1,0 2 0,-45 42 0,-46 61-3,83-84 3,9-12-25,11-10-41,-19 23 0,28-31-2,7-9 122,4 2 182,-2-4-230,0 0-1,-1 1 1,1-1 0,0 0 0,0 1-1,0-1 1,0 0 0,0 1 0,0-1-1,1 0 1,-1 1 0,0-1-1,0 0 1,0 0 0,0 1 0,0-1-1,0 0 1,0 1 0,1-1 0,-1 0-1,0 0 1,0 1 0,0-1-1,1 0 1,-1 0 0,0 0 0,0 1-1,1-1 1,-1 0 0,1 0-1,8 2-60,0-1-1,0 0 0,0-1 0,0 0 0,0-1 0,0 0 0,12-2 0,-5-1 93,0-1 0,0 0 0,20-9-1,77-49 199,10-3-266,46-3 53,17-8 381,-129 49-737,77-31 363,-132 58 38,-7 2-507,0 1 0,0-1 0,0 1 0,-7 4 0,8-3 27,0-1-1,1 1 1,-1 0 0,0 0-1,1 1 1,0-1-1,0 1 1,0 0 0,-3 5-1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31 9791,'-4'-4'382,"0"1"1,0 0-1,0 0 0,-1 1 0,0-1 0,1 1 0,-1 0 0,0 0 0,0 0 0,0 1 0,0 0 0,0 0 1,-1 0-1,1 1 0,0-1 0,0 1 0,-7 1 0,-10 1 392,1 1 0,-38 11 0,58-14-726,-19 6 64,1 1 0,0 0 0,0 2 0,0 0 0,1 1-1,1 1 1,0 1 0,0 0 0,1 1 0,-24 25 0,19-14-65,1 0 0,1 1 1,1 1-1,2 1 0,0 0 0,-15 40 1,29-64-82,1 1 0,0-1 1,-1 1-1,2 0 1,-1-1-1,0 1 1,1 0-1,0-1 1,-1 1-1,2 4 0,-1-6 30,1 0 1,-1 1-1,1-1 0,0 0 0,0 0 0,0 1 0,0-1 0,0 0 0,0 0 0,1 0 0,-1 0 0,1 0 0,-1-1 0,1 1 0,0 0 0,3 2 1,-1-1 7,1 0 1,0 0-1,0-1 1,0 1 0,0-1-1,0 0 1,1 0-1,-1-1 1,6 1 0,8 1 92,26-1-1,-29-1-52,1 0 0,18 4-1,-28-4-43,-1 1 1,1 0-1,0 0 0,-1 1 1,0 0-1,1 0 0,-1 1 0,-1-1 1,1 1-1,0 1 0,-1-1 1,0 1-1,6 6 0,-8-7 0,1 1 1,-1-1-1,-1 1 0,1 0 0,-1 0 1,0 0-1,0 0 0,0 1 0,-1-1 0,1 0 1,-1 1-1,-1-1 0,1 1 0,-1-1 1,0 1-1,0-1 0,-2 8 0,-1 7 10,-2 0-1,0 0 1,-11 24-1,-28 56 93,28-66-82,-41 86 397,-61 140 382,108-234-771,0 1-1,2 0 0,1 1 1,1 0-1,2 0 1,-2 39-1,6-60-27,1-1 0,-1 1 0,1 0 0,0 0 0,1-1 0,0 1 0,0-1 0,0 1 0,1-1 0,0 0 0,0 0 0,6 9 0,-6-11 0,1 1 0,0-1 0,0 0 0,0-1 0,0 1 0,0-1 0,1 0 0,-1 0 0,1 0 0,0 0 0,0-1 0,0 0 0,0 0 0,1 0 0,9 1 0,6 0 33,0-1 0,1-1 0,-1-1-1,38-5 1,-14-3 49,51-14 0,-62 12-98,0-1 0,-1-3 0,-1 0 0,0-2 0,34-24 0,2-6 155,-67 45-86,0 2 0,5 0-150,3 1-828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34 9343,'-1'-2'230,"-15"-20"4371,15 21-4376,0 0 0,0 0 0,0 0-1,0 1 1,0-1 0,0 0 0,0 1-1,-1-1 1,1 0 0,0 1 0,0 0-1,-1-1 1,1 1 0,0 0 0,-1-1-1,-1 1 1,2 1-140,-1-1-1,1 1 1,0-1-1,0 1 1,0 0-1,0-1 0,0 1 1,0 0-1,0 0 1,0 0-1,0 0 1,0 0-1,0 0 1,1 0-1,-1 0 1,0 0-1,1 0 0,-1 0 1,1 0-1,-1 3 1,0-3 36,-6 15 141,1 0 0,1 1 0,0-1 0,1 1 1,-2 27-1,0 87-176,6-114-60,0 79-26,4 1 0,19 108 0,-18-179 35,1 0-1,2 0 1,0 0-1,2-1 1,0 0-1,2-1 1,1 0-1,16 23 1,-27-44-34,0 0 0,1 1 0,0-1 0,0 0 0,0-1 0,0 1 0,0 0 0,0-1 0,1 0 0,-1 1 0,1-1 0,6 2 0,-8-3-12,0-1 0,1 1 0,-1-1 0,1 0 0,-1 0-1,1 0 1,-1 0 0,1 0 0,-1 0 0,0-1 0,1 1 0,-1-1 0,1 0 0,-1 1 0,0-1 0,0 0 0,1-1-1,-1 1 1,0 0 0,0-1 0,3-2 0,5-5-7,0 0 0,-1-1 0,-1 0 0,0 0 1,0-1-1,-1 0 0,0-1 0,-1 1 0,0-1 0,7-24 0,0-7-8,12-82 0,-19 89 75,3-18-21,20-95 213,-29 147 450,9 11-588,-6-6-89,3 5-5,-1 0 1,1 1-1,-2-1 0,1 1 0,-1 0 0,5 19 0,12 62 64,-14-52-63,79 403-102,-71-333 61,-4 1 1,-5 123-1,-7-196 37,-2-1 1,-2 1-1,-1-1 0,-16 53 1,15-68-43,0-1 0,-1 1 0,-2-2 0,1 1 0,-2-1 0,0-1 0,-2 0 0,1-1 0,-19 18 0,23-27 43,0 0 1,0-1-1,-1 0 0,0-1 1,0 1-1,0-2 0,0 1 1,-1-2-1,0 1 0,0-1 1,-18 3-1,-4-2-12,-1-1 0,-44-3 1,44 0 10,25 0-6,-1 0 0,1 0 0,-1-1 0,1 0 0,-9-3 0,16 4 0,0 0 0,1-1 0,-1 1 0,1 0 0,-1 0 0,0-1 0,1 1 0,-1 0 0,1-1 0,-1 1 0,1 0 0,-1-1 0,1 1 0,-1-1 0,1 1 0,-1-1 0,1 1 0,0-1 0,-1 1 0,1-1 0,0 1 0,-1-1 0,1 0 0,0 1 0,0-1 0,0 0 0,-1 1 0,1-1 0,0 1 0,0-1 0,0 0 0,0 1 0,0-1 0,0 0 0,1 0 0,-1-1 0,1-13 0,1 1 0,1 0 0,0 0 0,1 0 0,11-24 0,-11 28 0,10-23 39,1 1 0,2 1 0,1 0 0,36-46 0,101-102 448,-144 166-457,-6 9-145,9-15-5,-10 13 82,0-1-1,-1 1 0,0-1 0,-1 0 0,1 0 0,-1 0 0,0 0 0,-1 0 0,0 0 0,0 0 0,0-11 0,-1 10-481,1-1 0,0 0 1,0 1-1,4-14 0,9-14-3041,-8 18-2449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3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84 9599,'-3'-5'230,"0"0"0,-1 0 0,0 1 0,0 0 0,-1-1 0,1 2 0,-1-1 0,0 0 0,0 1 0,0 0 0,0 0-1,-1 1 1,-5-3 0,-4-1 651,-1 2-1,1-1 0,-28-2 0,19 3-751,1 2 0,0 1 0,-1 1-1,1 1 1,0 1 0,0 1 0,0 2 0,0 0-1,-32 11 1,35-8-72,-14 4 74,0 2-1,1 2 1,-59 37 0,-7 26 14,36-27-98,42-35-47,1 0 0,0 1 0,-23 30 0,37-42 0,1 1 0,0-1 0,1 1 0,0 1 0,0-1 0,0 1 0,1-1 0,0 1 0,1 0 0,0 0 0,0 1 0,1-1 0,0 0 0,0 0 0,1 10 0,0-14-8,0 0-1,1 1 1,0-1-1,0 0 1,0 0 0,1 1-1,-1-1 1,1 0-1,0-1 1,0 1-1,0 0 1,1 0 0,-1-1-1,7 7 1,-4-6-20,0 0-1,0 0 1,0-1 0,0 1 0,1-1 0,0 0 0,0-1 0,0 0-1,7 3 1,8-1-60,1 0 0,-1-1 0,1-2 0,40-1 0,118-18-420,-118 10 1038,-60 7-400,0 2-76,7 2-44,-8-2-7,-1 0-1,1 1 1,0-1-1,-1 0 1,1 1-1,-1-1 1,1 0-1,-1 1 1,0-1-1,0 1 0,0-1 1,0 0-1,0 1 1,0-1-1,0 1 1,0-1-1,0 0 1,-1 1-1,1-1 1,0 1-1,-2 1 1,-12 30 60,-119 178-237,11-18 221,61-73 108,14-25-23,19-37 96,2 1 1,-32 107 0,56-159-259,0 1 1,1 0-1,0-1 0,0 1 0,1 0 1,0 0-1,0 0 0,0-1 0,3 10 0,-2-13 24,0 1-1,1-1 0,-1 1 1,1-1-1,0 0 0,0 0 0,0 0 1,1 0-1,0 0 0,0 0 1,0-1-1,0 0 0,0 1 0,0-1 1,1 0-1,6 4 0,-2-2 15,0-1-1,1 0 1,-1-1 0,1 0-1,-1 0 1,1 0 0,0-1-1,10 0 1,-4 0 22,0-2 0,-1 0 0,1-1 0,21-3 0,-1-4 249,-1-1 0,0-1 0,43-21 0,37-25 1085,-52 22-590,-60 33-40,-4 15-5761,-2 0 2937,-2-2-3648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13 850 11679,'-3'-10'743,"0"0"-1,1-1 0,0 1 0,1 0 1,0-1-1,1 1 0,0-1 1,0 1-1,3-17 0,4-10-439,16-47-1,-11 42 233,132-377 986,-98 296-153,-37 100-1068,-8 21 1043,1 2-1289,3 1-87,0 0 0,0 0 0,0 0 0,0 0 0,0 1 0,0 0 0,0 0 0,0 0 0,-1 1 0,1-1 0,-1 1 0,6 5 0,5 5 22,27 28 1,-21-17 55,0 1 1,18 32-1,29 60 79,-32-52-99,-12-20-25,27 71 0,-43-95 0,-7-16 0,10 16 0,-9-16 37,19 19-29,-20-22-97,22-8-4663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3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2679 11199,'0'0'2494,"2"0"-2324,11 1-57,-1 1 0,1 0-1,-1 1 1,0 1 0,22 9-1,-31-12-111,0 0-1,0-1 0,0 1 0,1-1 1,-1 0-1,0 1 0,0-1 0,0-1 1,5 0-1,-1 1 21,3-1 6,-1-1-1,0 0 1,1 0 0,-1-1-1,17-7 1,42-25 31,-48 24-26,30-15-20,19-11-28,102-65-71,111-71 816,76-37 963,-187 110-971,-53 29-362,-91 56-292,0 2 0,0 1 0,1 1 1,1 1-1,0 2 0,36-7 0,-48 13-50,1 0 1,-1 0-1,0 2 0,1 0 1,-1 1-1,0 1 1,1 0-1,-1 2 1,0 0-1,-1 0 0,1 2 1,18 8-1,84 59 161,-84-49-75,67 33 0,-72-44-88,1-2 0,0-1-1,0-1 1,1-2 0,0-1-1,1-1 1,0-2 0,-1-1-1,1-2 1,0-1 0,44-8-1,7-4-73,-2-5 0,0-3 0,-1-3 0,82-38 1,222-114 362,-46 21-282,-266 121-22,0 3 0,2 4 0,89-21 0,-86 30 33,281-56 632,-191 57 5,-20 3-988,-61 3 114,116-19-31,-95 8 226,121-27 7,-4-17 2,12-33 0,-142 58 11,54-27 52,89-35-1,-31 43-62,32-12 0,-127 33 83,146-32-1,120-3-116,-145 36 3,51-9 162,-168 20 86,131-49-1,-197 57 94,-1-2 0,55-32 0,85-66 1165,-185 116-1501,103-75-249,-90 63 321,1 2 1,28-17-1,-44 29 7,-3 3-397,-2 9-336,0 1 1,-1-1-1,-1 1 1,1-1-1,-2-1 0,0 1 1,-10 13-1,4-7-5739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4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1778 5887,'-3'6'154,"-1"0"0,0-1 0,0 0 0,-1 0 0,-8 7-1,1 0 546,-46 62 2751,17-19-1610,17-23 1260,36-32-2960,-8-1-130,0 0 1,0 0-1,-1-1 0,1 1 0,0-1 0,-1 0 1,1 0-1,-1 0 0,1 0 0,-1-1 0,0 0 1,4-3-1,0-2 5,1 0 0,-1-1-1,7-12 1,3-7 29,-2-1-1,17-43 1,15-66 561,-31 90-267,71-210 948,22-65-2182,-64 183 683,48-152 679,-22-7 557,-62 255-942,15-44 0,0-18-859,-17 68 881,-7 36 222,0 1-293,0 1 1,0 0-1,0-1 0,0 1 0,0 0 1,0-1-1,0 1 0,0 0 0,0-1 0,0 1 1,0 0-1,0-1 0,0 1 0,0 0 0,0-1 1,0 1-1,-1 0 0,1-1 0,0 1 0,0 0 1,0 0-1,-1-1 0,1 1 0,0 0 1,0 0-1,-1-1 0,1 1 0,0 0 0,0 0 1,-1 0-1,1 0 0,0-1 0,-1 1 0,1 0 1,0 0-1,-1 0 0,1 0 0,-1 0 1,0 0 12,-1 0 1,1 1 0,-1-1-1,1 0 1,-1 1 0,1 0 0,0-1-1,-1 1 1,1 0 0,-1 0-1,-3 2 23,0 1-1,1-1 1,0 1-1,-1 0 1,-3 6-1,1 2 31,0 1 0,1 0-1,0 1 1,2 0 0,-7 26 0,0-1-25,2-7-38,1 0 0,2 0 0,-3 37 0,1-14 18,5-29-55,-2 29 1,11 178-187,-2-106 226,4-20 319,-1 11 103,-6-66-932,3 0 0,11 62-1,-10-96 580,1 0-1,1-1 1,0 0 0,2 0-1,0 0 1,17 24 0,-12-20-112,-13-19 6,1 0 0,-1 0 1,1 1-1,0-1 0,0-1 1,0 1-1,0 0 0,0 0 1,5 2-1,37 15-4,-40-17 3,0-1 0,0 1 1,1-1-1,-1 0 0,0 0 0,0-1 0,1 1 0,-1-1 1,0 0-1,1 0 0,-1-1 0,0 1 0,1-1 0,-1 0 0,0 0 1,0 0-1,0-1 0,0 1 0,0-1 0,0 0 0,0 0 1,5-4-1,0-2-2,-1 0 1,1-1-1,-1 0 0,-1 0 1,13-21-1,-7 10-6,25-39-30,47-103 1,-56 102 38,56-137-78,-70 155-82,-3 0 1,13-84 0,3-165 774,-23 246-588,17-68 0,-12 67-20,-4 24-24,8-21 0,-7 23 5,7-32 1,-11 42 63,-1 0 0,1 0 0,5-9 0,-7 16 100,-1 1-1,0-6-47,0 6-50,0 6 41,-10 113 43,-5 126 146,13-160-310,0 55-50,2 9 8,2 32 342,3 75 385,-8-81-531,3-166-144,1 1-1,0-1 0,3 9 0,-4-15 38,1 1 181,-1 0 18,1 6-24,-1-6 446,0-1-623,0 0 0,0 1-1,0-1 1,0 0 0,0 0-1,0 1 1,-1-1 0,1 0 0,0 0-1,-1 1 1,1-1 0,-1 0 0,0 0-1,0 1 1,-16 12-386,-5 0 212,-14 10-462,36-23 513,-1-1-1,1 0 0,-1 1 1,1-1-1,0 0 1,-1 1-1,1-1 0,0 1 1,-1-1-1,1 0 1,0 1-1,0-1 1,-1 1-1,1-1 0,0 1 1,0-1-1,0 1 1,0 0-1,-1 1-916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6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13311,'0'0'2412,"2"0"-2248,147-8 964,-107 6-477,54-9 0,-4-1 15,-55 8-284,0-1 0,55-17 0,69-31 458,-77 23-554,-15 4 376,114-64 1,16-6 97,83-45-113,-224 109-615,52-31 104,69-35 79,-145 81-196,59-27 15,-86 42-13,0-1-1,0 1 0,0 0 1,0 1-1,0-1 0,11 1 1,-11 0-17,3 0 49,-8 1 1258,-4 0-1478,-11 5 157,1 1 0,-1 0 0,1 1 0,1 0 0,0 1-1,-14 12 1,-7 4 257,22-16-281,1 0 1,-15 15-1,14-12 54,0-1-1,-1 0 1,-18 12-1,28-22-25,1 0 0,0 0 0,-1 0-1,1 0 1,0 1 0,-1-1-1,1 0 1,0 0 0,-1 0 0,1 1-1,0-1 1,0 0 0,-1 0-1,1 1 1,0-1 0,0 0 0,-1 1-1,1-1 1,0 0 0,0 0-1,0 1 1,0-1 0,0 0 0,-1 1-1,1-1 1,0 1 0,0-1 0,0 1-1,6 2-140,-4-3 83,0 1 67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11775,'8'2'361,"0"0"0,0 0 0,0-1 0,0 0 0,1-1 0,-1 0 0,0 0 0,0 0 0,1-1 0,-1-1 0,8-1 0,15-6 500,42-16-1,-59 19-731,195-94 3141,-65 28-1822,-118 60-1313,118-50 1046,-129 55-1181,-12 4 0,-1 0 0,9-8 6,-10 6-12,-1 2-23,5-18-278,-5 19 147,-5 2-293,0 0-1,-1 0 1,1 0 0,0 1 0,0 0-1,0 0 1,0 1 0,-6 1-1,-12 9-6666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4:5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17407,'68'-57'2723,"87"-55"-1,64-19-2085,-171 106-554,1 2 0,92-29 0,93-39-3696,-178 66 689,-24 12-3454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8 927 12543,'-2'-8'211,"0"0"-1,1 0 0,0-1 1,0 1-1,1 0 1,0-1-1,0 1 0,1 0 1,2-9-1,1 0-29,3-22 26,3 0 0,1 1-1,21-51 1,-16 56-173,106-239-13,-32 90 202,-59 135-197,-23 39-26,-6 7 3,-1 1-1,1-1 0,-1 1 0,0 0 1,1 0-1,-1 0 0,1 0 1,-1 0-1,1 0 0,-1 0 1,1 0-1,-1 1 0,1-1 1,-1 1-1,1-1 0,-1 1 1,0-1-1,1 1 0,-1 0 0,0 0 1,0-1-1,1 1 0,-1 0 1,0 0-1,0 0 0,0 0 1,0 1-1,1 1 0,4 5 17,0 0 0,-1 0 0,5 10 0,-8-15-18,23 47 26,-13-24 18,27 42 1,-30-54 10,1 0-1,1-1 1,0 0 0,1-1 0,14 11 0,-21-19-28,-1-1 0,1 1 0,0-2-1,0 1 1,0 0 0,0-1 0,1 0 0,-1 0 0,0-1-1,1 1 1,-1-1 0,1 0 0,0-1 0,-1 1-1,1-1 1,0 0 0,-1-1 0,1 1 0,6-2 0,2-2 81,1 0 1,-1-1 0,0 0 0,0-1 0,0-1 0,-1 0 0,0-1 0,-1 0 0,1-1-1,-2 0 1,13-13 0,1-4 32,-2-1-1,32-51 0,-40 55-572,1 1 0,1 0-1,1 1 1,0 0 0,23-18-1,-23 27-1325,1 5-3594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114 106 7711,'-1'3'1050,"-8"16"1171,-10 32 1,-11 64 333,27-102-2256,-15 75 168,3 1 0,-3 119 0,25 181 160,7-260-434,-3-40 57,-11-87 63,2-5-1629,7-17 1138,-1 0-1,-1-1 1,-1 0 0,0 0 0,2-23 0,7-114-706,-12 104 684,36-418-1698,-39 463 1988,0 0 0,0 0 0,-3-10 0,-1-16 4174,15 43-3813,0 0-359,0 0-1,-1 1 1,0 0 0,11 15-1,33 48-148,-11-14-113,-10-12 187,-20-28 36,21 24 1,-24-30-52,0-1 1,1-1 0,0 0-1,1-1 1,18 12-1,-27-19-2,1-1 0,-1 1 0,1 0 0,0-1 0,0 0 0,0 0 0,0 0 0,0 0 0,0-1 0,0 0 0,0 0 0,0 0 0,0 0 0,0 0 0,0-1 0,0 0 0,0 0 0,0 0 0,0 0-1,0 0 1,0-1 0,-1 0 0,1 0 0,6-4 0,-1-1-49,-1 0 0,0-1 0,0 0 0,-1 0 0,1-1 0,-2 1 0,0-1 0,0-1 0,9-18 0,1-9-245,14-51-1,-29 85 288,112-422-455,-108 403 441,-2 5-22,0 0 0,0-19 0,-4 33 11,1 3 42,-1-1 1,0 1-1,1-1 1,-1 1-1,1-1 1,-1 1-1,0 0 1,1-1-1,-1 1 1,0 0 0,0 0-1,1 0 1,-1-1-1,0 1 1,0 0-1,1 0 1,-1 0-1,0 0 1,1 0 0,-1 0-1,0 0 1,0 1-1,1-1 1,-1 0-1,0 0 1,0 0-1,1 1 1,-1-1-1,0 0 1,1 1 0,-1-1-1,1 1 1,-1-1-1,0 1 1,0 0-1,0 0 37,-3 3 26,-1 1-1,1 0 1,1 0 0,-1 0-1,1 0 1,0 1-1,0-1 1,0 1 0,-3 11-1,1-5 26,-34 94 153,-28 126 0,8 55-238,51-218 13,2 0 0,5 86 1,5-129-165,-4-24 96,13-32-2732,10-32 1169,-4 9 60,-7 23-3153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 12799,'-6'2'76,"-1"1"0,1 0 0,0 0 0,0 0 0,0 1 0,1 0 0,-1 0 0,1 1 0,-6 6 0,-4 4 384,-21 31 0,3 4-221,1 2 0,3 2 0,-28 70-1,-46 179 57,70-179 256,-30 213 0,58-293-481,2 0-1,2 0 1,2 0 0,7 46-1,-5-69-155,1 0 0,1 0 0,1-1 0,1 0-1,0 0 1,2 0 0,0-1 0,1 0 0,1-1-1,20 25 1,-16-26-1070,29 28 0,-33-36-3900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0:55:2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309 106 9919,'-9'5'181,"2"1"0,-1 0-1,1 0 1,0 1 0,0-1 0,1 2-1,-1-1 1,-5 11 0,-6 10 1077,-14 32 1,18-34-849,-9 22-127,3 0 1,1 1 0,3 0 0,1 2 0,3 0 0,2 0-1,-4 75 1,13-105-299,1 0-1,0 1 1,2-1-1,7 35 1,-7-47 13,0-1 0,1 1 0,0-1 0,0 0 0,1 0 0,0 0 0,1-1 0,0 1 0,0-1 0,0 0 0,1 0 0,0-1 0,12 11 0,-14-15-17,-1 0-1,1 0 1,-1 0 0,1-1-1,0 1 1,0-1 0,0 0-1,-1 0 1,1 0 0,0-1-1,0 1 1,0-1 0,0 0-1,0 0 1,0-1 0,0 1 0,0-1-1,0 0 1,0 0 0,0 0-1,5-2 1,3-2-74,-1-1 0,0 1 0,0-2 0,-1 1 0,15-13 0,-12 7 37,0 0-1,-2-1 1,1 0-1,-2-1 0,0 0 1,0-1-1,14-31 1,-2-6 61,18-59 1,-30 79 117,-2-1 1,-1 0-1,-1 0 0,-1-1 1,-1-58-1,-5 68-44,-1 0 0,-1 1 0,-1-1 0,-1 1 0,-1 0 0,-1 0 0,-1 1-1,-1 0 1,-12-21 0,15 33 25,-1 1 0,0-1 0,0 1 0,-1 0 0,0 1 1,-1 0-1,0 0 0,-12-8 0,2 4 155,-1 0 1,0 1-1,-27-11 1,33 17-241,-1 0 1,0 1-1,0 0 0,0 1 1,0 1-1,0 0 0,0 1 1,-1 1-1,-19 2 0,30-1-24,1-1-1,0 1 0,-1 1 1,1-1-1,0 1 0,0-1 0,-1 1 1,2 0-1,-1 1 0,0-1 1,0 1-1,1 0 0,-7 6 1,8-7-16,1 0 0,-1 0 0,1 1 0,-1-1 0,1 1 0,0 0 0,0-1 0,0 1 0,0 0 0,1-1 0,-1 1-1,1 0 1,-1 0 0,1 0 0,0-1 0,0 1 0,0 0 0,1 0 0,-1 0 0,1-1 0,-1 1 0,1 0 0,1 2 0,2 7-439,0-1-1,1 0 1,1-1-1,0 1 1,8 11 0,0-6-5210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7576-A215-C2BB-A171-075C80657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A2149-B69D-4642-6B3C-F4A19BEBC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4D0B-FADC-32DB-608E-5FF51BC1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582D-7E2C-D51B-7220-81B11349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8E50-4CB2-4B38-436D-85893D32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FAD7-B0A2-23CE-83AF-01AE766B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187D5-6363-6E77-354E-E6A1C30A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D3D9E-81CD-32CC-F5E8-2199D6A9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6F9E-01A0-9935-1CAF-45AA3CF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2B10-5688-EEC0-4207-659670C2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7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45A61-7C74-C1A0-D9E5-C4E4807F3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11116-94BD-2E5D-19A1-2FCD8B5F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312D-EC1A-753E-0780-2D6B30FC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B8FF-2DFF-829B-99C0-71BD3F08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2F032-939F-C5A1-6268-3D6A21EF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9DD-EA61-668B-47DB-20A7759E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C80C-BD58-FA3C-2F6F-0B31B77D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581C-D6E4-3538-E8A6-65D6976F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39B3-ECD6-EFD6-F315-DD48E89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4AEF-A0A3-742A-CEB6-E997C60B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A22D-7666-CEC1-47EB-27DE0F8B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ECE97-67D8-A739-7B1D-E79A7CE6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C179-8B34-DD93-A589-64722D1D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5E33-287E-5840-86DB-A8C7FD5E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03FF-CCDC-43A9-E39A-79CD02B4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7DF3-A113-D9B5-0EE4-1E86D032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EE38-319B-A287-248A-A792CFFC6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8EB9-704C-B8E5-C72B-62066CE1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B54C9-F4BE-B6D6-48E4-882AAABA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6425-4D85-2336-5FD0-5C6A23C7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5AFE-2DAA-BC76-A5D3-E27B0117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3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7AD6-F8F9-A1CF-48AE-59D57993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FB69-444C-020A-CA7B-86832244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7F7F3-4DF1-BF23-9B1D-4D9EA359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CD490-CF43-10BC-A471-7C372610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70F59-3AF6-805D-E300-5B61F2ACF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B7E0B-34FA-FF49-B34A-773CB2EA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4A1E0-26A4-71F8-99BE-64C304D5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CF949-99A8-76B1-09FC-2B4ACC90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85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A0C0-B849-D2AA-7133-6CE0EC9C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A57C4-E036-F6EE-759A-66E3FCE7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FB727-309C-D7D7-8AF0-7D8B270C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18FFA-843A-8C68-6FEA-93ECA424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C29B5-1519-8FE0-F9AB-B3B376F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9DBCF-07C5-0CA7-11A4-08F8A56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2B1D-11A4-DFD5-06E1-20DB24F7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D93F-4516-E206-DE8F-94C7E7C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76D7-DE2A-D76B-6036-75C2DA2B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DFFE8-56D8-36D5-965F-AD781905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DF37F-38E0-112D-B784-67F5DB60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8F9DE-79A4-2FA1-B480-131BDBB4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1277-E40F-A0C1-7CBC-427F106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402C-6280-D1E0-D99E-B26920B3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B9491-DA87-FE83-E3AC-98F1F4BC1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82395-98BF-9844-8228-5A3A96B4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BFE3D-46F9-813E-D13A-CD88F7B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4BFC-8D02-396E-ABB3-D41C3220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F139-C326-82F2-C236-846FB8D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4ADA-AAE8-CD99-63FD-2F00CA32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B8929-8D2C-755F-AC6C-73FF2FA1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59DBF-1EF1-1862-B1E2-3E39C81B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FC0F-C30B-4F90-9C43-F6B44AE6EEA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D3E9-F7BA-2ACE-A6A1-38EB58B1B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4707-3011-8710-920F-444D0F089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F6F5-F39D-4240-B991-D5328397E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4.png"/><Relationship Id="rId21" Type="http://schemas.openxmlformats.org/officeDocument/2006/relationships/image" Target="../media/image10.png"/><Relationship Id="rId42" Type="http://schemas.openxmlformats.org/officeDocument/2006/relationships/customXml" Target="../ink/ink92.xml"/><Relationship Id="rId63" Type="http://schemas.openxmlformats.org/officeDocument/2006/relationships/image" Target="../media/image100.png"/><Relationship Id="rId84" Type="http://schemas.openxmlformats.org/officeDocument/2006/relationships/customXml" Target="../ink/ink113.xml"/><Relationship Id="rId138" Type="http://schemas.openxmlformats.org/officeDocument/2006/relationships/customXml" Target="../ink/ink140.xml"/><Relationship Id="rId107" Type="http://schemas.openxmlformats.org/officeDocument/2006/relationships/image" Target="../media/image53.png"/><Relationship Id="rId11" Type="http://schemas.openxmlformats.org/officeDocument/2006/relationships/image" Target="../media/image76.png"/><Relationship Id="rId32" Type="http://schemas.openxmlformats.org/officeDocument/2006/relationships/customXml" Target="../ink/ink87.xml"/><Relationship Id="rId37" Type="http://schemas.openxmlformats.org/officeDocument/2006/relationships/image" Target="../media/image88.png"/><Relationship Id="rId53" Type="http://schemas.openxmlformats.org/officeDocument/2006/relationships/image" Target="../media/image95.png"/><Relationship Id="rId58" Type="http://schemas.openxmlformats.org/officeDocument/2006/relationships/customXml" Target="../ink/ink100.xml"/><Relationship Id="rId74" Type="http://schemas.openxmlformats.org/officeDocument/2006/relationships/customXml" Target="../ink/ink108.xml"/><Relationship Id="rId79" Type="http://schemas.openxmlformats.org/officeDocument/2006/relationships/image" Target="../media/image108.png"/><Relationship Id="rId102" Type="http://schemas.openxmlformats.org/officeDocument/2006/relationships/customXml" Target="../ink/ink122.xml"/><Relationship Id="rId123" Type="http://schemas.openxmlformats.org/officeDocument/2006/relationships/image" Target="../media/image126.png"/><Relationship Id="rId128" Type="http://schemas.openxmlformats.org/officeDocument/2006/relationships/customXml" Target="../ink/ink135.xml"/><Relationship Id="rId5" Type="http://schemas.openxmlformats.org/officeDocument/2006/relationships/image" Target="../media/image73.png"/><Relationship Id="rId90" Type="http://schemas.openxmlformats.org/officeDocument/2006/relationships/customXml" Target="../ink/ink116.xml"/><Relationship Id="rId95" Type="http://schemas.openxmlformats.org/officeDocument/2006/relationships/image" Target="../media/image116.png"/><Relationship Id="rId22" Type="http://schemas.openxmlformats.org/officeDocument/2006/relationships/customXml" Target="../ink/ink82.xml"/><Relationship Id="rId27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customXml" Target="../ink/ink95.xml"/><Relationship Id="rId64" Type="http://schemas.openxmlformats.org/officeDocument/2006/relationships/customXml" Target="../ink/ink103.xml"/><Relationship Id="rId69" Type="http://schemas.openxmlformats.org/officeDocument/2006/relationships/image" Target="../media/image103.png"/><Relationship Id="rId113" Type="http://schemas.openxmlformats.org/officeDocument/2006/relationships/image" Target="../media/image56.png"/><Relationship Id="rId118" Type="http://schemas.openxmlformats.org/officeDocument/2006/relationships/customXml" Target="../ink/ink130.xml"/><Relationship Id="rId134" Type="http://schemas.openxmlformats.org/officeDocument/2006/relationships/customXml" Target="../ink/ink138.xml"/><Relationship Id="rId139" Type="http://schemas.openxmlformats.org/officeDocument/2006/relationships/image" Target="../media/image133.png"/><Relationship Id="rId80" Type="http://schemas.openxmlformats.org/officeDocument/2006/relationships/customXml" Target="../ink/ink111.xml"/><Relationship Id="rId85" Type="http://schemas.openxmlformats.org/officeDocument/2006/relationships/image" Target="../media/image111.png"/><Relationship Id="rId12" Type="http://schemas.openxmlformats.org/officeDocument/2006/relationships/customXml" Target="../ink/ink77.xml"/><Relationship Id="rId17" Type="http://schemas.openxmlformats.org/officeDocument/2006/relationships/image" Target="../media/image79.png"/><Relationship Id="rId33" Type="http://schemas.openxmlformats.org/officeDocument/2006/relationships/image" Target="../media/image86.png"/><Relationship Id="rId38" Type="http://schemas.openxmlformats.org/officeDocument/2006/relationships/customXml" Target="../ink/ink90.xml"/><Relationship Id="rId59" Type="http://schemas.openxmlformats.org/officeDocument/2006/relationships/image" Target="../media/image98.png"/><Relationship Id="rId103" Type="http://schemas.openxmlformats.org/officeDocument/2006/relationships/image" Target="../media/image120.png"/><Relationship Id="rId108" Type="http://schemas.openxmlformats.org/officeDocument/2006/relationships/customXml" Target="../ink/ink125.xml"/><Relationship Id="rId124" Type="http://schemas.openxmlformats.org/officeDocument/2006/relationships/customXml" Target="../ink/ink133.xml"/><Relationship Id="rId129" Type="http://schemas.openxmlformats.org/officeDocument/2006/relationships/image" Target="../media/image129.png"/><Relationship Id="rId54" Type="http://schemas.openxmlformats.org/officeDocument/2006/relationships/customXml" Target="../ink/ink98.xml"/><Relationship Id="rId70" Type="http://schemas.openxmlformats.org/officeDocument/2006/relationships/customXml" Target="../ink/ink106.xml"/><Relationship Id="rId75" Type="http://schemas.openxmlformats.org/officeDocument/2006/relationships/image" Target="../media/image106.png"/><Relationship Id="rId91" Type="http://schemas.openxmlformats.org/officeDocument/2006/relationships/image" Target="../media/image114.png"/><Relationship Id="rId96" Type="http://schemas.openxmlformats.org/officeDocument/2006/relationships/customXml" Target="../ink/ink119.xml"/><Relationship Id="rId140" Type="http://schemas.openxmlformats.org/officeDocument/2006/relationships/customXml" Target="../ink/ink14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.xml"/><Relationship Id="rId23" Type="http://schemas.openxmlformats.org/officeDocument/2006/relationships/image" Target="../media/image81.png"/><Relationship Id="rId28" Type="http://schemas.openxmlformats.org/officeDocument/2006/relationships/customXml" Target="../ink/ink85.xml"/><Relationship Id="rId49" Type="http://schemas.openxmlformats.org/officeDocument/2006/relationships/image" Target="../media/image24.png"/><Relationship Id="rId114" Type="http://schemas.openxmlformats.org/officeDocument/2006/relationships/customXml" Target="../ink/ink128.xml"/><Relationship Id="rId119" Type="http://schemas.openxmlformats.org/officeDocument/2006/relationships/image" Target="../media/image59.png"/><Relationship Id="rId44" Type="http://schemas.openxmlformats.org/officeDocument/2006/relationships/customXml" Target="../ink/ink93.xml"/><Relationship Id="rId60" Type="http://schemas.openxmlformats.org/officeDocument/2006/relationships/customXml" Target="../ink/ink101.xml"/><Relationship Id="rId65" Type="http://schemas.openxmlformats.org/officeDocument/2006/relationships/image" Target="../media/image101.png"/><Relationship Id="rId81" Type="http://schemas.openxmlformats.org/officeDocument/2006/relationships/image" Target="../media/image109.png"/><Relationship Id="rId86" Type="http://schemas.openxmlformats.org/officeDocument/2006/relationships/customXml" Target="../ink/ink114.xml"/><Relationship Id="rId130" Type="http://schemas.openxmlformats.org/officeDocument/2006/relationships/customXml" Target="../ink/ink136.xml"/><Relationship Id="rId135" Type="http://schemas.openxmlformats.org/officeDocument/2006/relationships/image" Target="../media/image131.png"/><Relationship Id="rId13" Type="http://schemas.openxmlformats.org/officeDocument/2006/relationships/image" Target="../media/image77.png"/><Relationship Id="rId18" Type="http://schemas.openxmlformats.org/officeDocument/2006/relationships/customXml" Target="../ink/ink80.xml"/><Relationship Id="rId39" Type="http://schemas.openxmlformats.org/officeDocument/2006/relationships/image" Target="../media/image89.png"/><Relationship Id="rId109" Type="http://schemas.openxmlformats.org/officeDocument/2006/relationships/image" Target="../media/image122.png"/><Relationship Id="rId34" Type="http://schemas.openxmlformats.org/officeDocument/2006/relationships/customXml" Target="../ink/ink88.xml"/><Relationship Id="rId50" Type="http://schemas.openxmlformats.org/officeDocument/2006/relationships/customXml" Target="../ink/ink96.xml"/><Relationship Id="rId55" Type="http://schemas.openxmlformats.org/officeDocument/2006/relationships/image" Target="../media/image96.png"/><Relationship Id="rId76" Type="http://schemas.openxmlformats.org/officeDocument/2006/relationships/customXml" Target="../ink/ink109.xml"/><Relationship Id="rId97" Type="http://schemas.openxmlformats.org/officeDocument/2006/relationships/image" Target="../media/image117.png"/><Relationship Id="rId104" Type="http://schemas.openxmlformats.org/officeDocument/2006/relationships/customXml" Target="../ink/ink123.xml"/><Relationship Id="rId120" Type="http://schemas.openxmlformats.org/officeDocument/2006/relationships/customXml" Target="../ink/ink131.xml"/><Relationship Id="rId125" Type="http://schemas.openxmlformats.org/officeDocument/2006/relationships/image" Target="../media/image127.png"/><Relationship Id="rId141" Type="http://schemas.openxmlformats.org/officeDocument/2006/relationships/image" Target="../media/image134.png"/><Relationship Id="rId7" Type="http://schemas.openxmlformats.org/officeDocument/2006/relationships/image" Target="../media/image74.png"/><Relationship Id="rId71" Type="http://schemas.openxmlformats.org/officeDocument/2006/relationships/image" Target="../media/image104.png"/><Relationship Id="rId92" Type="http://schemas.openxmlformats.org/officeDocument/2006/relationships/customXml" Target="../ink/ink117.xml"/><Relationship Id="rId2" Type="http://schemas.openxmlformats.org/officeDocument/2006/relationships/customXml" Target="../ink/ink72.xml"/><Relationship Id="rId29" Type="http://schemas.openxmlformats.org/officeDocument/2006/relationships/image" Target="../media/image84.png"/><Relationship Id="rId24" Type="http://schemas.openxmlformats.org/officeDocument/2006/relationships/customXml" Target="../ink/ink83.xml"/><Relationship Id="rId40" Type="http://schemas.openxmlformats.org/officeDocument/2006/relationships/customXml" Target="../ink/ink91.xml"/><Relationship Id="rId45" Type="http://schemas.openxmlformats.org/officeDocument/2006/relationships/image" Target="../media/image92.png"/><Relationship Id="rId66" Type="http://schemas.openxmlformats.org/officeDocument/2006/relationships/customXml" Target="../ink/ink104.xml"/><Relationship Id="rId87" Type="http://schemas.openxmlformats.org/officeDocument/2006/relationships/image" Target="../media/image112.png"/><Relationship Id="rId110" Type="http://schemas.openxmlformats.org/officeDocument/2006/relationships/customXml" Target="../ink/ink126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139.xml"/><Relationship Id="rId61" Type="http://schemas.openxmlformats.org/officeDocument/2006/relationships/image" Target="../media/image99.png"/><Relationship Id="rId82" Type="http://schemas.openxmlformats.org/officeDocument/2006/relationships/customXml" Target="../ink/ink112.xml"/><Relationship Id="rId19" Type="http://schemas.openxmlformats.org/officeDocument/2006/relationships/image" Target="../media/image80.png"/><Relationship Id="rId14" Type="http://schemas.openxmlformats.org/officeDocument/2006/relationships/customXml" Target="../ink/ink78.xml"/><Relationship Id="rId30" Type="http://schemas.openxmlformats.org/officeDocument/2006/relationships/customXml" Target="../ink/ink86.xml"/><Relationship Id="rId35" Type="http://schemas.openxmlformats.org/officeDocument/2006/relationships/image" Target="../media/image87.png"/><Relationship Id="rId56" Type="http://schemas.openxmlformats.org/officeDocument/2006/relationships/customXml" Target="../ink/ink99.xml"/><Relationship Id="rId77" Type="http://schemas.openxmlformats.org/officeDocument/2006/relationships/image" Target="../media/image107.png"/><Relationship Id="rId100" Type="http://schemas.openxmlformats.org/officeDocument/2006/relationships/customXml" Target="../ink/ink121.xml"/><Relationship Id="rId105" Type="http://schemas.openxmlformats.org/officeDocument/2006/relationships/image" Target="../media/image121.png"/><Relationship Id="rId126" Type="http://schemas.openxmlformats.org/officeDocument/2006/relationships/customXml" Target="../ink/ink134.xml"/><Relationship Id="rId8" Type="http://schemas.openxmlformats.org/officeDocument/2006/relationships/customXml" Target="../ink/ink75.xml"/><Relationship Id="rId51" Type="http://schemas.openxmlformats.org/officeDocument/2006/relationships/image" Target="../media/image94.png"/><Relationship Id="rId72" Type="http://schemas.openxmlformats.org/officeDocument/2006/relationships/customXml" Target="../ink/ink107.xml"/><Relationship Id="rId93" Type="http://schemas.openxmlformats.org/officeDocument/2006/relationships/image" Target="../media/image115.png"/><Relationship Id="rId98" Type="http://schemas.openxmlformats.org/officeDocument/2006/relationships/customXml" Target="../ink/ink120.xml"/><Relationship Id="rId121" Type="http://schemas.openxmlformats.org/officeDocument/2006/relationships/image" Target="../media/image125.png"/><Relationship Id="rId142" Type="http://schemas.openxmlformats.org/officeDocument/2006/relationships/customXml" Target="../ink/ink142.xml"/><Relationship Id="rId3" Type="http://schemas.openxmlformats.org/officeDocument/2006/relationships/image" Target="../media/image72.png"/><Relationship Id="rId25" Type="http://schemas.openxmlformats.org/officeDocument/2006/relationships/image" Target="../media/image82.png"/><Relationship Id="rId46" Type="http://schemas.openxmlformats.org/officeDocument/2006/relationships/customXml" Target="../ink/ink94.xml"/><Relationship Id="rId67" Type="http://schemas.openxmlformats.org/officeDocument/2006/relationships/image" Target="../media/image102.png"/><Relationship Id="rId116" Type="http://schemas.openxmlformats.org/officeDocument/2006/relationships/customXml" Target="../ink/ink129.xml"/><Relationship Id="rId137" Type="http://schemas.openxmlformats.org/officeDocument/2006/relationships/image" Target="../media/image132.png"/><Relationship Id="rId20" Type="http://schemas.openxmlformats.org/officeDocument/2006/relationships/customXml" Target="../ink/ink81.xml"/><Relationship Id="rId41" Type="http://schemas.openxmlformats.org/officeDocument/2006/relationships/image" Target="../media/image90.png"/><Relationship Id="rId62" Type="http://schemas.openxmlformats.org/officeDocument/2006/relationships/customXml" Target="../ink/ink102.xml"/><Relationship Id="rId83" Type="http://schemas.openxmlformats.org/officeDocument/2006/relationships/image" Target="../media/image110.png"/><Relationship Id="rId88" Type="http://schemas.openxmlformats.org/officeDocument/2006/relationships/customXml" Target="../ink/ink115.xml"/><Relationship Id="rId111" Type="http://schemas.openxmlformats.org/officeDocument/2006/relationships/image" Target="../media/image123.png"/><Relationship Id="rId132" Type="http://schemas.openxmlformats.org/officeDocument/2006/relationships/customXml" Target="../ink/ink137.xml"/><Relationship Id="rId15" Type="http://schemas.openxmlformats.org/officeDocument/2006/relationships/image" Target="../media/image78.png"/><Relationship Id="rId36" Type="http://schemas.openxmlformats.org/officeDocument/2006/relationships/customXml" Target="../ink/ink89.xml"/><Relationship Id="rId57" Type="http://schemas.openxmlformats.org/officeDocument/2006/relationships/image" Target="../media/image97.png"/><Relationship Id="rId106" Type="http://schemas.openxmlformats.org/officeDocument/2006/relationships/customXml" Target="../ink/ink124.xml"/><Relationship Id="rId127" Type="http://schemas.openxmlformats.org/officeDocument/2006/relationships/image" Target="../media/image128.png"/><Relationship Id="rId10" Type="http://schemas.openxmlformats.org/officeDocument/2006/relationships/customXml" Target="../ink/ink76.xml"/><Relationship Id="rId31" Type="http://schemas.openxmlformats.org/officeDocument/2006/relationships/image" Target="../media/image85.png"/><Relationship Id="rId52" Type="http://schemas.openxmlformats.org/officeDocument/2006/relationships/customXml" Target="../ink/ink97.xml"/><Relationship Id="rId73" Type="http://schemas.openxmlformats.org/officeDocument/2006/relationships/image" Target="../media/image105.png"/><Relationship Id="rId78" Type="http://schemas.openxmlformats.org/officeDocument/2006/relationships/customXml" Target="../ink/ink110.xml"/><Relationship Id="rId94" Type="http://schemas.openxmlformats.org/officeDocument/2006/relationships/customXml" Target="../ink/ink118.xml"/><Relationship Id="rId99" Type="http://schemas.openxmlformats.org/officeDocument/2006/relationships/image" Target="../media/image118.png"/><Relationship Id="rId101" Type="http://schemas.openxmlformats.org/officeDocument/2006/relationships/image" Target="../media/image119.png"/><Relationship Id="rId122" Type="http://schemas.openxmlformats.org/officeDocument/2006/relationships/customXml" Target="../ink/ink132.xml"/><Relationship Id="rId143" Type="http://schemas.openxmlformats.org/officeDocument/2006/relationships/image" Target="../media/image135.png"/><Relationship Id="rId4" Type="http://schemas.openxmlformats.org/officeDocument/2006/relationships/customXml" Target="../ink/ink73.xml"/><Relationship Id="rId9" Type="http://schemas.openxmlformats.org/officeDocument/2006/relationships/image" Target="../media/image75.png"/><Relationship Id="rId26" Type="http://schemas.openxmlformats.org/officeDocument/2006/relationships/customXml" Target="../ink/ink84.xml"/><Relationship Id="rId47" Type="http://schemas.openxmlformats.org/officeDocument/2006/relationships/image" Target="../media/image93.png"/><Relationship Id="rId68" Type="http://schemas.openxmlformats.org/officeDocument/2006/relationships/customXml" Target="../ink/ink105.xml"/><Relationship Id="rId89" Type="http://schemas.openxmlformats.org/officeDocument/2006/relationships/image" Target="../media/image113.png"/><Relationship Id="rId112" Type="http://schemas.openxmlformats.org/officeDocument/2006/relationships/customXml" Target="../ink/ink127.xml"/><Relationship Id="rId133" Type="http://schemas.openxmlformats.org/officeDocument/2006/relationships/image" Target="../media/image130.png"/><Relationship Id="rId16" Type="http://schemas.openxmlformats.org/officeDocument/2006/relationships/customXml" Target="../ink/ink7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2.png"/><Relationship Id="rId299" Type="http://schemas.openxmlformats.org/officeDocument/2006/relationships/image" Target="../media/image283.png"/><Relationship Id="rId21" Type="http://schemas.openxmlformats.org/officeDocument/2006/relationships/image" Target="../media/image145.png"/><Relationship Id="rId63" Type="http://schemas.openxmlformats.org/officeDocument/2006/relationships/image" Target="../media/image166.png"/><Relationship Id="rId159" Type="http://schemas.openxmlformats.org/officeDocument/2006/relationships/image" Target="../media/image213.png"/><Relationship Id="rId324" Type="http://schemas.openxmlformats.org/officeDocument/2006/relationships/customXml" Target="../ink/ink304.xml"/><Relationship Id="rId366" Type="http://schemas.openxmlformats.org/officeDocument/2006/relationships/customXml" Target="../ink/ink325.xml"/><Relationship Id="rId170" Type="http://schemas.openxmlformats.org/officeDocument/2006/relationships/customXml" Target="../ink/ink227.xml"/><Relationship Id="rId226" Type="http://schemas.openxmlformats.org/officeDocument/2006/relationships/customXml" Target="../ink/ink255.xml"/><Relationship Id="rId268" Type="http://schemas.openxmlformats.org/officeDocument/2006/relationships/customXml" Target="../ink/ink276.xml"/><Relationship Id="rId32" Type="http://schemas.openxmlformats.org/officeDocument/2006/relationships/customXml" Target="../ink/ink158.xml"/><Relationship Id="rId74" Type="http://schemas.openxmlformats.org/officeDocument/2006/relationships/customXml" Target="../ink/ink179.xml"/><Relationship Id="rId128" Type="http://schemas.openxmlformats.org/officeDocument/2006/relationships/customXml" Target="../ink/ink206.xml"/><Relationship Id="rId335" Type="http://schemas.openxmlformats.org/officeDocument/2006/relationships/image" Target="../media/image301.png"/><Relationship Id="rId377" Type="http://schemas.openxmlformats.org/officeDocument/2006/relationships/image" Target="../media/image322.png"/><Relationship Id="rId5" Type="http://schemas.openxmlformats.org/officeDocument/2006/relationships/image" Target="../media/image137.png"/><Relationship Id="rId181" Type="http://schemas.openxmlformats.org/officeDocument/2006/relationships/image" Target="../media/image224.png"/><Relationship Id="rId237" Type="http://schemas.openxmlformats.org/officeDocument/2006/relationships/image" Target="../media/image252.png"/><Relationship Id="rId279" Type="http://schemas.openxmlformats.org/officeDocument/2006/relationships/image" Target="../media/image273.png"/><Relationship Id="rId43" Type="http://schemas.openxmlformats.org/officeDocument/2006/relationships/image" Target="../media/image156.png"/><Relationship Id="rId139" Type="http://schemas.openxmlformats.org/officeDocument/2006/relationships/image" Target="../media/image203.png"/><Relationship Id="rId290" Type="http://schemas.openxmlformats.org/officeDocument/2006/relationships/customXml" Target="../ink/ink287.xml"/><Relationship Id="rId304" Type="http://schemas.openxmlformats.org/officeDocument/2006/relationships/customXml" Target="../ink/ink294.xml"/><Relationship Id="rId346" Type="http://schemas.openxmlformats.org/officeDocument/2006/relationships/customXml" Target="../ink/ink315.xml"/><Relationship Id="rId85" Type="http://schemas.openxmlformats.org/officeDocument/2006/relationships/image" Target="../media/image177.png"/><Relationship Id="rId150" Type="http://schemas.openxmlformats.org/officeDocument/2006/relationships/customXml" Target="../ink/ink217.xml"/><Relationship Id="rId192" Type="http://schemas.openxmlformats.org/officeDocument/2006/relationships/customXml" Target="../ink/ink238.xml"/><Relationship Id="rId206" Type="http://schemas.openxmlformats.org/officeDocument/2006/relationships/customXml" Target="../ink/ink245.xml"/><Relationship Id="rId248" Type="http://schemas.openxmlformats.org/officeDocument/2006/relationships/customXml" Target="../ink/ink266.xml"/><Relationship Id="rId12" Type="http://schemas.openxmlformats.org/officeDocument/2006/relationships/customXml" Target="../ink/ink148.xml"/><Relationship Id="rId108" Type="http://schemas.openxmlformats.org/officeDocument/2006/relationships/customXml" Target="../ink/ink196.xml"/><Relationship Id="rId315" Type="http://schemas.openxmlformats.org/officeDocument/2006/relationships/image" Target="../media/image291.png"/><Relationship Id="rId357" Type="http://schemas.openxmlformats.org/officeDocument/2006/relationships/image" Target="../media/image312.png"/><Relationship Id="rId54" Type="http://schemas.openxmlformats.org/officeDocument/2006/relationships/customXml" Target="../ink/ink169.xml"/><Relationship Id="rId96" Type="http://schemas.openxmlformats.org/officeDocument/2006/relationships/customXml" Target="../ink/ink190.xml"/><Relationship Id="rId161" Type="http://schemas.openxmlformats.org/officeDocument/2006/relationships/image" Target="../media/image214.png"/><Relationship Id="rId217" Type="http://schemas.openxmlformats.org/officeDocument/2006/relationships/image" Target="../media/image242.png"/><Relationship Id="rId259" Type="http://schemas.openxmlformats.org/officeDocument/2006/relationships/image" Target="../media/image263.png"/><Relationship Id="rId23" Type="http://schemas.openxmlformats.org/officeDocument/2006/relationships/image" Target="../media/image146.png"/><Relationship Id="rId119" Type="http://schemas.openxmlformats.org/officeDocument/2006/relationships/image" Target="../media/image193.png"/><Relationship Id="rId270" Type="http://schemas.openxmlformats.org/officeDocument/2006/relationships/customXml" Target="../ink/ink277.xml"/><Relationship Id="rId326" Type="http://schemas.openxmlformats.org/officeDocument/2006/relationships/customXml" Target="../ink/ink305.xml"/><Relationship Id="rId65" Type="http://schemas.openxmlformats.org/officeDocument/2006/relationships/image" Target="../media/image167.png"/><Relationship Id="rId130" Type="http://schemas.openxmlformats.org/officeDocument/2006/relationships/customXml" Target="../ink/ink207.xml"/><Relationship Id="rId368" Type="http://schemas.openxmlformats.org/officeDocument/2006/relationships/customXml" Target="../ink/ink326.xml"/><Relationship Id="rId172" Type="http://schemas.openxmlformats.org/officeDocument/2006/relationships/customXml" Target="../ink/ink228.xml"/><Relationship Id="rId228" Type="http://schemas.openxmlformats.org/officeDocument/2006/relationships/customXml" Target="../ink/ink256.xml"/><Relationship Id="rId281" Type="http://schemas.openxmlformats.org/officeDocument/2006/relationships/image" Target="../media/image274.png"/><Relationship Id="rId337" Type="http://schemas.openxmlformats.org/officeDocument/2006/relationships/image" Target="../media/image302.png"/><Relationship Id="rId34" Type="http://schemas.openxmlformats.org/officeDocument/2006/relationships/customXml" Target="../ink/ink159.xml"/><Relationship Id="rId76" Type="http://schemas.openxmlformats.org/officeDocument/2006/relationships/customXml" Target="../ink/ink180.xml"/><Relationship Id="rId141" Type="http://schemas.openxmlformats.org/officeDocument/2006/relationships/image" Target="../media/image204.png"/><Relationship Id="rId379" Type="http://schemas.openxmlformats.org/officeDocument/2006/relationships/image" Target="../media/image323.png"/><Relationship Id="rId7" Type="http://schemas.openxmlformats.org/officeDocument/2006/relationships/image" Target="../media/image138.png"/><Relationship Id="rId183" Type="http://schemas.openxmlformats.org/officeDocument/2006/relationships/image" Target="../media/image225.png"/><Relationship Id="rId239" Type="http://schemas.openxmlformats.org/officeDocument/2006/relationships/image" Target="../media/image253.png"/><Relationship Id="rId250" Type="http://schemas.openxmlformats.org/officeDocument/2006/relationships/customXml" Target="../ink/ink267.xml"/><Relationship Id="rId292" Type="http://schemas.openxmlformats.org/officeDocument/2006/relationships/customXml" Target="../ink/ink288.xml"/><Relationship Id="rId306" Type="http://schemas.openxmlformats.org/officeDocument/2006/relationships/customXml" Target="../ink/ink295.xml"/><Relationship Id="rId45" Type="http://schemas.openxmlformats.org/officeDocument/2006/relationships/image" Target="../media/image157.png"/><Relationship Id="rId87" Type="http://schemas.openxmlformats.org/officeDocument/2006/relationships/image" Target="../media/image178.png"/><Relationship Id="rId110" Type="http://schemas.openxmlformats.org/officeDocument/2006/relationships/customXml" Target="../ink/ink197.xml"/><Relationship Id="rId348" Type="http://schemas.openxmlformats.org/officeDocument/2006/relationships/customXml" Target="../ink/ink316.xml"/><Relationship Id="rId152" Type="http://schemas.openxmlformats.org/officeDocument/2006/relationships/customXml" Target="../ink/ink218.xml"/><Relationship Id="rId194" Type="http://schemas.openxmlformats.org/officeDocument/2006/relationships/customXml" Target="../ink/ink239.xml"/><Relationship Id="rId208" Type="http://schemas.openxmlformats.org/officeDocument/2006/relationships/customXml" Target="../ink/ink246.xml"/><Relationship Id="rId261" Type="http://schemas.openxmlformats.org/officeDocument/2006/relationships/image" Target="../media/image264.png"/><Relationship Id="rId14" Type="http://schemas.openxmlformats.org/officeDocument/2006/relationships/customXml" Target="../ink/ink149.xml"/><Relationship Id="rId56" Type="http://schemas.openxmlformats.org/officeDocument/2006/relationships/customXml" Target="../ink/ink170.xml"/><Relationship Id="rId317" Type="http://schemas.openxmlformats.org/officeDocument/2006/relationships/image" Target="../media/image292.png"/><Relationship Id="rId359" Type="http://schemas.openxmlformats.org/officeDocument/2006/relationships/image" Target="../media/image313.png"/><Relationship Id="rId98" Type="http://schemas.openxmlformats.org/officeDocument/2006/relationships/customXml" Target="../ink/ink191.xml"/><Relationship Id="rId121" Type="http://schemas.openxmlformats.org/officeDocument/2006/relationships/image" Target="../media/image194.png"/><Relationship Id="rId163" Type="http://schemas.openxmlformats.org/officeDocument/2006/relationships/image" Target="../media/image215.png"/><Relationship Id="rId219" Type="http://schemas.openxmlformats.org/officeDocument/2006/relationships/image" Target="../media/image243.png"/><Relationship Id="rId370" Type="http://schemas.openxmlformats.org/officeDocument/2006/relationships/customXml" Target="../ink/ink327.xml"/><Relationship Id="rId230" Type="http://schemas.openxmlformats.org/officeDocument/2006/relationships/customXml" Target="../ink/ink257.xml"/><Relationship Id="rId25" Type="http://schemas.openxmlformats.org/officeDocument/2006/relationships/image" Target="../media/image147.png"/><Relationship Id="rId67" Type="http://schemas.openxmlformats.org/officeDocument/2006/relationships/image" Target="../media/image168.png"/><Relationship Id="rId272" Type="http://schemas.openxmlformats.org/officeDocument/2006/relationships/customXml" Target="../ink/ink278.xml"/><Relationship Id="rId328" Type="http://schemas.openxmlformats.org/officeDocument/2006/relationships/customXml" Target="../ink/ink306.xml"/><Relationship Id="rId132" Type="http://schemas.openxmlformats.org/officeDocument/2006/relationships/customXml" Target="../ink/ink208.xml"/><Relationship Id="rId174" Type="http://schemas.openxmlformats.org/officeDocument/2006/relationships/customXml" Target="../ink/ink229.xml"/><Relationship Id="rId381" Type="http://schemas.openxmlformats.org/officeDocument/2006/relationships/image" Target="../media/image324.png"/><Relationship Id="rId241" Type="http://schemas.openxmlformats.org/officeDocument/2006/relationships/image" Target="../media/image254.png"/><Relationship Id="rId36" Type="http://schemas.openxmlformats.org/officeDocument/2006/relationships/customXml" Target="../ink/ink160.xml"/><Relationship Id="rId283" Type="http://schemas.openxmlformats.org/officeDocument/2006/relationships/image" Target="../media/image275.png"/><Relationship Id="rId339" Type="http://schemas.openxmlformats.org/officeDocument/2006/relationships/image" Target="../media/image303.png"/><Relationship Id="rId78" Type="http://schemas.openxmlformats.org/officeDocument/2006/relationships/customXml" Target="../ink/ink181.xml"/><Relationship Id="rId101" Type="http://schemas.openxmlformats.org/officeDocument/2006/relationships/image" Target="../media/image185.png"/><Relationship Id="rId143" Type="http://schemas.openxmlformats.org/officeDocument/2006/relationships/image" Target="../media/image205.png"/><Relationship Id="rId185" Type="http://schemas.openxmlformats.org/officeDocument/2006/relationships/image" Target="../media/image226.png"/><Relationship Id="rId350" Type="http://schemas.openxmlformats.org/officeDocument/2006/relationships/customXml" Target="../ink/ink317.xml"/><Relationship Id="rId9" Type="http://schemas.openxmlformats.org/officeDocument/2006/relationships/image" Target="../media/image139.png"/><Relationship Id="rId210" Type="http://schemas.openxmlformats.org/officeDocument/2006/relationships/customXml" Target="../ink/ink247.xml"/><Relationship Id="rId252" Type="http://schemas.openxmlformats.org/officeDocument/2006/relationships/customXml" Target="../ink/ink268.xml"/><Relationship Id="rId294" Type="http://schemas.openxmlformats.org/officeDocument/2006/relationships/customXml" Target="../ink/ink289.xml"/><Relationship Id="rId308" Type="http://schemas.openxmlformats.org/officeDocument/2006/relationships/customXml" Target="../ink/ink296.xml"/><Relationship Id="rId47" Type="http://schemas.openxmlformats.org/officeDocument/2006/relationships/image" Target="../media/image158.png"/><Relationship Id="rId68" Type="http://schemas.openxmlformats.org/officeDocument/2006/relationships/customXml" Target="../ink/ink176.xml"/><Relationship Id="rId89" Type="http://schemas.openxmlformats.org/officeDocument/2006/relationships/image" Target="../media/image179.png"/><Relationship Id="rId112" Type="http://schemas.openxmlformats.org/officeDocument/2006/relationships/customXml" Target="../ink/ink198.xml"/><Relationship Id="rId133" Type="http://schemas.openxmlformats.org/officeDocument/2006/relationships/image" Target="../media/image200.png"/><Relationship Id="rId154" Type="http://schemas.openxmlformats.org/officeDocument/2006/relationships/customXml" Target="../ink/ink219.xml"/><Relationship Id="rId175" Type="http://schemas.openxmlformats.org/officeDocument/2006/relationships/image" Target="../media/image221.png"/><Relationship Id="rId340" Type="http://schemas.openxmlformats.org/officeDocument/2006/relationships/customXml" Target="../ink/ink312.xml"/><Relationship Id="rId361" Type="http://schemas.openxmlformats.org/officeDocument/2006/relationships/image" Target="../media/image314.png"/><Relationship Id="rId196" Type="http://schemas.openxmlformats.org/officeDocument/2006/relationships/customXml" Target="../ink/ink240.xml"/><Relationship Id="rId200" Type="http://schemas.openxmlformats.org/officeDocument/2006/relationships/customXml" Target="../ink/ink242.xml"/><Relationship Id="rId382" Type="http://schemas.openxmlformats.org/officeDocument/2006/relationships/customXml" Target="../ink/ink333.xml"/><Relationship Id="rId16" Type="http://schemas.openxmlformats.org/officeDocument/2006/relationships/customXml" Target="../ink/ink150.xml"/><Relationship Id="rId221" Type="http://schemas.openxmlformats.org/officeDocument/2006/relationships/image" Target="../media/image244.png"/><Relationship Id="rId242" Type="http://schemas.openxmlformats.org/officeDocument/2006/relationships/customXml" Target="../ink/ink263.xml"/><Relationship Id="rId263" Type="http://schemas.openxmlformats.org/officeDocument/2006/relationships/image" Target="../media/image265.png"/><Relationship Id="rId284" Type="http://schemas.openxmlformats.org/officeDocument/2006/relationships/customXml" Target="../ink/ink284.xml"/><Relationship Id="rId319" Type="http://schemas.openxmlformats.org/officeDocument/2006/relationships/image" Target="../media/image293.png"/><Relationship Id="rId37" Type="http://schemas.openxmlformats.org/officeDocument/2006/relationships/image" Target="../media/image153.png"/><Relationship Id="rId58" Type="http://schemas.openxmlformats.org/officeDocument/2006/relationships/customXml" Target="../ink/ink171.xml"/><Relationship Id="rId79" Type="http://schemas.openxmlformats.org/officeDocument/2006/relationships/image" Target="../media/image174.png"/><Relationship Id="rId102" Type="http://schemas.openxmlformats.org/officeDocument/2006/relationships/customXml" Target="../ink/ink193.xml"/><Relationship Id="rId123" Type="http://schemas.openxmlformats.org/officeDocument/2006/relationships/image" Target="../media/image195.png"/><Relationship Id="rId144" Type="http://schemas.openxmlformats.org/officeDocument/2006/relationships/customXml" Target="../ink/ink214.xml"/><Relationship Id="rId330" Type="http://schemas.openxmlformats.org/officeDocument/2006/relationships/customXml" Target="../ink/ink307.xml"/><Relationship Id="rId90" Type="http://schemas.openxmlformats.org/officeDocument/2006/relationships/customXml" Target="../ink/ink187.xml"/><Relationship Id="rId165" Type="http://schemas.openxmlformats.org/officeDocument/2006/relationships/image" Target="../media/image216.png"/><Relationship Id="rId186" Type="http://schemas.openxmlformats.org/officeDocument/2006/relationships/customXml" Target="../ink/ink235.xml"/><Relationship Id="rId351" Type="http://schemas.openxmlformats.org/officeDocument/2006/relationships/image" Target="../media/image309.png"/><Relationship Id="rId372" Type="http://schemas.openxmlformats.org/officeDocument/2006/relationships/customXml" Target="../ink/ink328.xml"/><Relationship Id="rId211" Type="http://schemas.openxmlformats.org/officeDocument/2006/relationships/image" Target="../media/image239.png"/><Relationship Id="rId232" Type="http://schemas.openxmlformats.org/officeDocument/2006/relationships/customXml" Target="../ink/ink258.xml"/><Relationship Id="rId253" Type="http://schemas.openxmlformats.org/officeDocument/2006/relationships/image" Target="../media/image260.png"/><Relationship Id="rId274" Type="http://schemas.openxmlformats.org/officeDocument/2006/relationships/customXml" Target="../ink/ink279.xml"/><Relationship Id="rId295" Type="http://schemas.openxmlformats.org/officeDocument/2006/relationships/image" Target="../media/image281.png"/><Relationship Id="rId309" Type="http://schemas.openxmlformats.org/officeDocument/2006/relationships/image" Target="../media/image288.png"/><Relationship Id="rId27" Type="http://schemas.openxmlformats.org/officeDocument/2006/relationships/image" Target="../media/image148.png"/><Relationship Id="rId48" Type="http://schemas.openxmlformats.org/officeDocument/2006/relationships/customXml" Target="../ink/ink166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34" Type="http://schemas.openxmlformats.org/officeDocument/2006/relationships/customXml" Target="../ink/ink209.xml"/><Relationship Id="rId320" Type="http://schemas.openxmlformats.org/officeDocument/2006/relationships/customXml" Target="../ink/ink302.xml"/><Relationship Id="rId80" Type="http://schemas.openxmlformats.org/officeDocument/2006/relationships/customXml" Target="../ink/ink182.xml"/><Relationship Id="rId155" Type="http://schemas.openxmlformats.org/officeDocument/2006/relationships/image" Target="../media/image211.png"/><Relationship Id="rId176" Type="http://schemas.openxmlformats.org/officeDocument/2006/relationships/customXml" Target="../ink/ink230.xml"/><Relationship Id="rId197" Type="http://schemas.openxmlformats.org/officeDocument/2006/relationships/image" Target="../media/image232.png"/><Relationship Id="rId341" Type="http://schemas.openxmlformats.org/officeDocument/2006/relationships/image" Target="../media/image304.png"/><Relationship Id="rId362" Type="http://schemas.openxmlformats.org/officeDocument/2006/relationships/customXml" Target="../ink/ink323.xml"/><Relationship Id="rId383" Type="http://schemas.openxmlformats.org/officeDocument/2006/relationships/image" Target="../media/image325.png"/><Relationship Id="rId201" Type="http://schemas.openxmlformats.org/officeDocument/2006/relationships/image" Target="../media/image234.png"/><Relationship Id="rId222" Type="http://schemas.openxmlformats.org/officeDocument/2006/relationships/customXml" Target="../ink/ink253.xml"/><Relationship Id="rId243" Type="http://schemas.openxmlformats.org/officeDocument/2006/relationships/image" Target="../media/image255.png"/><Relationship Id="rId264" Type="http://schemas.openxmlformats.org/officeDocument/2006/relationships/customXml" Target="../ink/ink274.xml"/><Relationship Id="rId285" Type="http://schemas.openxmlformats.org/officeDocument/2006/relationships/image" Target="../media/image276.png"/><Relationship Id="rId17" Type="http://schemas.openxmlformats.org/officeDocument/2006/relationships/image" Target="../media/image143.png"/><Relationship Id="rId38" Type="http://schemas.openxmlformats.org/officeDocument/2006/relationships/customXml" Target="../ink/ink161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24" Type="http://schemas.openxmlformats.org/officeDocument/2006/relationships/customXml" Target="../ink/ink204.xml"/><Relationship Id="rId310" Type="http://schemas.openxmlformats.org/officeDocument/2006/relationships/customXml" Target="../ink/ink297.xml"/><Relationship Id="rId70" Type="http://schemas.openxmlformats.org/officeDocument/2006/relationships/customXml" Target="../ink/ink177.xml"/><Relationship Id="rId91" Type="http://schemas.openxmlformats.org/officeDocument/2006/relationships/image" Target="../media/image180.png"/><Relationship Id="rId145" Type="http://schemas.openxmlformats.org/officeDocument/2006/relationships/image" Target="../media/image206.png"/><Relationship Id="rId166" Type="http://schemas.openxmlformats.org/officeDocument/2006/relationships/customXml" Target="../ink/ink225.xml"/><Relationship Id="rId187" Type="http://schemas.openxmlformats.org/officeDocument/2006/relationships/image" Target="../media/image227.png"/><Relationship Id="rId331" Type="http://schemas.openxmlformats.org/officeDocument/2006/relationships/image" Target="../media/image299.png"/><Relationship Id="rId352" Type="http://schemas.openxmlformats.org/officeDocument/2006/relationships/customXml" Target="../ink/ink318.xml"/><Relationship Id="rId373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8.xml"/><Relationship Id="rId233" Type="http://schemas.openxmlformats.org/officeDocument/2006/relationships/image" Target="../media/image250.png"/><Relationship Id="rId254" Type="http://schemas.openxmlformats.org/officeDocument/2006/relationships/customXml" Target="../ink/ink269.xml"/><Relationship Id="rId28" Type="http://schemas.openxmlformats.org/officeDocument/2006/relationships/customXml" Target="../ink/ink156.xml"/><Relationship Id="rId49" Type="http://schemas.openxmlformats.org/officeDocument/2006/relationships/image" Target="../media/image159.png"/><Relationship Id="rId114" Type="http://schemas.openxmlformats.org/officeDocument/2006/relationships/customXml" Target="../ink/ink199.xml"/><Relationship Id="rId275" Type="http://schemas.openxmlformats.org/officeDocument/2006/relationships/image" Target="../media/image271.png"/><Relationship Id="rId296" Type="http://schemas.openxmlformats.org/officeDocument/2006/relationships/customXml" Target="../ink/ink290.xml"/><Relationship Id="rId300" Type="http://schemas.openxmlformats.org/officeDocument/2006/relationships/customXml" Target="../ink/ink292.xml"/><Relationship Id="rId60" Type="http://schemas.openxmlformats.org/officeDocument/2006/relationships/customXml" Target="../ink/ink172.xml"/><Relationship Id="rId81" Type="http://schemas.openxmlformats.org/officeDocument/2006/relationships/image" Target="../media/image175.png"/><Relationship Id="rId135" Type="http://schemas.openxmlformats.org/officeDocument/2006/relationships/image" Target="../media/image201.png"/><Relationship Id="rId156" Type="http://schemas.openxmlformats.org/officeDocument/2006/relationships/customXml" Target="../ink/ink220.xml"/><Relationship Id="rId177" Type="http://schemas.openxmlformats.org/officeDocument/2006/relationships/image" Target="../media/image222.png"/><Relationship Id="rId198" Type="http://schemas.openxmlformats.org/officeDocument/2006/relationships/customXml" Target="../ink/ink241.xml"/><Relationship Id="rId321" Type="http://schemas.openxmlformats.org/officeDocument/2006/relationships/image" Target="../media/image294.png"/><Relationship Id="rId342" Type="http://schemas.openxmlformats.org/officeDocument/2006/relationships/customXml" Target="../ink/ink313.xml"/><Relationship Id="rId363" Type="http://schemas.openxmlformats.org/officeDocument/2006/relationships/image" Target="../media/image315.png"/><Relationship Id="rId384" Type="http://schemas.openxmlformats.org/officeDocument/2006/relationships/customXml" Target="../ink/ink334.xml"/><Relationship Id="rId202" Type="http://schemas.openxmlformats.org/officeDocument/2006/relationships/customXml" Target="../ink/ink243.xml"/><Relationship Id="rId223" Type="http://schemas.openxmlformats.org/officeDocument/2006/relationships/image" Target="../media/image245.png"/><Relationship Id="rId244" Type="http://schemas.openxmlformats.org/officeDocument/2006/relationships/customXml" Target="../ink/ink264.xml"/><Relationship Id="rId18" Type="http://schemas.openxmlformats.org/officeDocument/2006/relationships/customXml" Target="../ink/ink151.xml"/><Relationship Id="rId39" Type="http://schemas.openxmlformats.org/officeDocument/2006/relationships/image" Target="../media/image154.png"/><Relationship Id="rId265" Type="http://schemas.openxmlformats.org/officeDocument/2006/relationships/image" Target="../media/image266.png"/><Relationship Id="rId286" Type="http://schemas.openxmlformats.org/officeDocument/2006/relationships/customXml" Target="../ink/ink285.xml"/><Relationship Id="rId50" Type="http://schemas.openxmlformats.org/officeDocument/2006/relationships/customXml" Target="../ink/ink167.xml"/><Relationship Id="rId104" Type="http://schemas.openxmlformats.org/officeDocument/2006/relationships/customXml" Target="../ink/ink194.xml"/><Relationship Id="rId125" Type="http://schemas.openxmlformats.org/officeDocument/2006/relationships/image" Target="../media/image196.png"/><Relationship Id="rId146" Type="http://schemas.openxmlformats.org/officeDocument/2006/relationships/customXml" Target="../ink/ink215.xml"/><Relationship Id="rId167" Type="http://schemas.openxmlformats.org/officeDocument/2006/relationships/image" Target="../media/image217.png"/><Relationship Id="rId188" Type="http://schemas.openxmlformats.org/officeDocument/2006/relationships/customXml" Target="../ink/ink236.xml"/><Relationship Id="rId311" Type="http://schemas.openxmlformats.org/officeDocument/2006/relationships/image" Target="../media/image289.png"/><Relationship Id="rId332" Type="http://schemas.openxmlformats.org/officeDocument/2006/relationships/customXml" Target="../ink/ink308.xml"/><Relationship Id="rId353" Type="http://schemas.openxmlformats.org/officeDocument/2006/relationships/image" Target="../media/image310.png"/><Relationship Id="rId374" Type="http://schemas.openxmlformats.org/officeDocument/2006/relationships/customXml" Target="../ink/ink329.xml"/><Relationship Id="rId71" Type="http://schemas.openxmlformats.org/officeDocument/2006/relationships/image" Target="../media/image170.png"/><Relationship Id="rId92" Type="http://schemas.openxmlformats.org/officeDocument/2006/relationships/customXml" Target="../ink/ink188.xml"/><Relationship Id="rId213" Type="http://schemas.openxmlformats.org/officeDocument/2006/relationships/image" Target="../media/image240.png"/><Relationship Id="rId234" Type="http://schemas.openxmlformats.org/officeDocument/2006/relationships/customXml" Target="../ink/ink259.xml"/><Relationship Id="rId2" Type="http://schemas.openxmlformats.org/officeDocument/2006/relationships/customXml" Target="../ink/ink143.xml"/><Relationship Id="rId29" Type="http://schemas.openxmlformats.org/officeDocument/2006/relationships/image" Target="../media/image149.png"/><Relationship Id="rId255" Type="http://schemas.openxmlformats.org/officeDocument/2006/relationships/image" Target="../media/image261.png"/><Relationship Id="rId276" Type="http://schemas.openxmlformats.org/officeDocument/2006/relationships/customXml" Target="../ink/ink280.xml"/><Relationship Id="rId297" Type="http://schemas.openxmlformats.org/officeDocument/2006/relationships/image" Target="../media/image282.png"/><Relationship Id="rId40" Type="http://schemas.openxmlformats.org/officeDocument/2006/relationships/customXml" Target="../ink/ink162.xml"/><Relationship Id="rId115" Type="http://schemas.openxmlformats.org/officeDocument/2006/relationships/image" Target="../media/image65.png"/><Relationship Id="rId136" Type="http://schemas.openxmlformats.org/officeDocument/2006/relationships/customXml" Target="../ink/ink210.xml"/><Relationship Id="rId157" Type="http://schemas.openxmlformats.org/officeDocument/2006/relationships/image" Target="../media/image212.png"/><Relationship Id="rId178" Type="http://schemas.openxmlformats.org/officeDocument/2006/relationships/customXml" Target="../ink/ink231.xml"/><Relationship Id="rId301" Type="http://schemas.openxmlformats.org/officeDocument/2006/relationships/image" Target="../media/image284.png"/><Relationship Id="rId322" Type="http://schemas.openxmlformats.org/officeDocument/2006/relationships/customXml" Target="../ink/ink303.xml"/><Relationship Id="rId343" Type="http://schemas.openxmlformats.org/officeDocument/2006/relationships/image" Target="../media/image305.png"/><Relationship Id="rId364" Type="http://schemas.openxmlformats.org/officeDocument/2006/relationships/customXml" Target="../ink/ink324.xml"/><Relationship Id="rId61" Type="http://schemas.openxmlformats.org/officeDocument/2006/relationships/image" Target="../media/image165.png"/><Relationship Id="rId82" Type="http://schemas.openxmlformats.org/officeDocument/2006/relationships/customXml" Target="../ink/ink183.xml"/><Relationship Id="rId199" Type="http://schemas.openxmlformats.org/officeDocument/2006/relationships/image" Target="../media/image233.png"/><Relationship Id="rId203" Type="http://schemas.openxmlformats.org/officeDocument/2006/relationships/image" Target="../media/image235.png"/><Relationship Id="rId385" Type="http://schemas.openxmlformats.org/officeDocument/2006/relationships/image" Target="../media/image326.png"/><Relationship Id="rId19" Type="http://schemas.openxmlformats.org/officeDocument/2006/relationships/image" Target="../media/image144.png"/><Relationship Id="rId224" Type="http://schemas.openxmlformats.org/officeDocument/2006/relationships/customXml" Target="../ink/ink254.xml"/><Relationship Id="rId245" Type="http://schemas.openxmlformats.org/officeDocument/2006/relationships/image" Target="../media/image256.png"/><Relationship Id="rId266" Type="http://schemas.openxmlformats.org/officeDocument/2006/relationships/customXml" Target="../ink/ink275.xml"/><Relationship Id="rId287" Type="http://schemas.openxmlformats.org/officeDocument/2006/relationships/image" Target="../media/image277.png"/><Relationship Id="rId30" Type="http://schemas.openxmlformats.org/officeDocument/2006/relationships/customXml" Target="../ink/ink157.xml"/><Relationship Id="rId105" Type="http://schemas.openxmlformats.org/officeDocument/2006/relationships/image" Target="../media/image187.png"/><Relationship Id="rId126" Type="http://schemas.openxmlformats.org/officeDocument/2006/relationships/customXml" Target="../ink/ink205.xml"/><Relationship Id="rId147" Type="http://schemas.openxmlformats.org/officeDocument/2006/relationships/image" Target="../media/image207.png"/><Relationship Id="rId168" Type="http://schemas.openxmlformats.org/officeDocument/2006/relationships/customXml" Target="../ink/ink226.xml"/><Relationship Id="rId312" Type="http://schemas.openxmlformats.org/officeDocument/2006/relationships/customXml" Target="../ink/ink298.xml"/><Relationship Id="rId333" Type="http://schemas.openxmlformats.org/officeDocument/2006/relationships/image" Target="../media/image300.png"/><Relationship Id="rId354" Type="http://schemas.openxmlformats.org/officeDocument/2006/relationships/customXml" Target="../ink/ink319.xml"/><Relationship Id="rId51" Type="http://schemas.openxmlformats.org/officeDocument/2006/relationships/image" Target="../media/image160.png"/><Relationship Id="rId72" Type="http://schemas.openxmlformats.org/officeDocument/2006/relationships/customXml" Target="../ink/ink178.xml"/><Relationship Id="rId93" Type="http://schemas.openxmlformats.org/officeDocument/2006/relationships/image" Target="../media/image181.png"/><Relationship Id="rId189" Type="http://schemas.openxmlformats.org/officeDocument/2006/relationships/image" Target="../media/image228.png"/><Relationship Id="rId375" Type="http://schemas.openxmlformats.org/officeDocument/2006/relationships/image" Target="../media/image321.png"/><Relationship Id="rId3" Type="http://schemas.openxmlformats.org/officeDocument/2006/relationships/image" Target="../media/image136.png"/><Relationship Id="rId214" Type="http://schemas.openxmlformats.org/officeDocument/2006/relationships/customXml" Target="../ink/ink249.xml"/><Relationship Id="rId235" Type="http://schemas.openxmlformats.org/officeDocument/2006/relationships/image" Target="../media/image251.png"/><Relationship Id="rId256" Type="http://schemas.openxmlformats.org/officeDocument/2006/relationships/customXml" Target="../ink/ink270.xml"/><Relationship Id="rId277" Type="http://schemas.openxmlformats.org/officeDocument/2006/relationships/image" Target="../media/image272.png"/><Relationship Id="rId298" Type="http://schemas.openxmlformats.org/officeDocument/2006/relationships/customXml" Target="../ink/ink291.xml"/><Relationship Id="rId116" Type="http://schemas.openxmlformats.org/officeDocument/2006/relationships/customXml" Target="../ink/ink200.xml"/><Relationship Id="rId137" Type="http://schemas.openxmlformats.org/officeDocument/2006/relationships/image" Target="../media/image202.png"/><Relationship Id="rId158" Type="http://schemas.openxmlformats.org/officeDocument/2006/relationships/customXml" Target="../ink/ink221.xml"/><Relationship Id="rId302" Type="http://schemas.openxmlformats.org/officeDocument/2006/relationships/customXml" Target="../ink/ink293.xml"/><Relationship Id="rId323" Type="http://schemas.openxmlformats.org/officeDocument/2006/relationships/image" Target="../media/image295.png"/><Relationship Id="rId344" Type="http://schemas.openxmlformats.org/officeDocument/2006/relationships/customXml" Target="../ink/ink314.xml"/><Relationship Id="rId20" Type="http://schemas.openxmlformats.org/officeDocument/2006/relationships/customXml" Target="../ink/ink152.xml"/><Relationship Id="rId41" Type="http://schemas.openxmlformats.org/officeDocument/2006/relationships/image" Target="../media/image155.png"/><Relationship Id="rId62" Type="http://schemas.openxmlformats.org/officeDocument/2006/relationships/customXml" Target="../ink/ink173.xml"/><Relationship Id="rId83" Type="http://schemas.openxmlformats.org/officeDocument/2006/relationships/image" Target="../media/image176.png"/><Relationship Id="rId179" Type="http://schemas.openxmlformats.org/officeDocument/2006/relationships/image" Target="../media/image223.png"/><Relationship Id="rId365" Type="http://schemas.openxmlformats.org/officeDocument/2006/relationships/image" Target="../media/image316.png"/><Relationship Id="rId190" Type="http://schemas.openxmlformats.org/officeDocument/2006/relationships/customXml" Target="../ink/ink237.xml"/><Relationship Id="rId204" Type="http://schemas.openxmlformats.org/officeDocument/2006/relationships/customXml" Target="../ink/ink244.xml"/><Relationship Id="rId225" Type="http://schemas.openxmlformats.org/officeDocument/2006/relationships/image" Target="../media/image246.png"/><Relationship Id="rId246" Type="http://schemas.openxmlformats.org/officeDocument/2006/relationships/customXml" Target="../ink/ink265.xml"/><Relationship Id="rId267" Type="http://schemas.openxmlformats.org/officeDocument/2006/relationships/image" Target="../media/image267.png"/><Relationship Id="rId288" Type="http://schemas.openxmlformats.org/officeDocument/2006/relationships/customXml" Target="../ink/ink286.xml"/><Relationship Id="rId106" Type="http://schemas.openxmlformats.org/officeDocument/2006/relationships/customXml" Target="../ink/ink195.xml"/><Relationship Id="rId127" Type="http://schemas.openxmlformats.org/officeDocument/2006/relationships/image" Target="../media/image197.png"/><Relationship Id="rId313" Type="http://schemas.openxmlformats.org/officeDocument/2006/relationships/image" Target="../media/image290.png"/><Relationship Id="rId10" Type="http://schemas.openxmlformats.org/officeDocument/2006/relationships/customXml" Target="../ink/ink147.xml"/><Relationship Id="rId31" Type="http://schemas.openxmlformats.org/officeDocument/2006/relationships/image" Target="../media/image150.png"/><Relationship Id="rId52" Type="http://schemas.openxmlformats.org/officeDocument/2006/relationships/customXml" Target="../ink/ink168.xml"/><Relationship Id="rId73" Type="http://schemas.openxmlformats.org/officeDocument/2006/relationships/image" Target="../media/image171.png"/><Relationship Id="rId94" Type="http://schemas.openxmlformats.org/officeDocument/2006/relationships/customXml" Target="../ink/ink189.xml"/><Relationship Id="rId148" Type="http://schemas.openxmlformats.org/officeDocument/2006/relationships/customXml" Target="../ink/ink216.xml"/><Relationship Id="rId169" Type="http://schemas.openxmlformats.org/officeDocument/2006/relationships/image" Target="../media/image218.png"/><Relationship Id="rId334" Type="http://schemas.openxmlformats.org/officeDocument/2006/relationships/customXml" Target="../ink/ink309.xml"/><Relationship Id="rId355" Type="http://schemas.openxmlformats.org/officeDocument/2006/relationships/image" Target="../media/image311.png"/><Relationship Id="rId376" Type="http://schemas.openxmlformats.org/officeDocument/2006/relationships/customXml" Target="../ink/ink330.xml"/><Relationship Id="rId4" Type="http://schemas.openxmlformats.org/officeDocument/2006/relationships/customXml" Target="../ink/ink144.xml"/><Relationship Id="rId180" Type="http://schemas.openxmlformats.org/officeDocument/2006/relationships/customXml" Target="../ink/ink232.xml"/><Relationship Id="rId215" Type="http://schemas.openxmlformats.org/officeDocument/2006/relationships/image" Target="../media/image241.png"/><Relationship Id="rId236" Type="http://schemas.openxmlformats.org/officeDocument/2006/relationships/customXml" Target="../ink/ink260.xml"/><Relationship Id="rId257" Type="http://schemas.openxmlformats.org/officeDocument/2006/relationships/image" Target="../media/image262.png"/><Relationship Id="rId278" Type="http://schemas.openxmlformats.org/officeDocument/2006/relationships/customXml" Target="../ink/ink281.xml"/><Relationship Id="rId303" Type="http://schemas.openxmlformats.org/officeDocument/2006/relationships/image" Target="../media/image285.png"/><Relationship Id="rId42" Type="http://schemas.openxmlformats.org/officeDocument/2006/relationships/customXml" Target="../ink/ink163.xml"/><Relationship Id="rId84" Type="http://schemas.openxmlformats.org/officeDocument/2006/relationships/customXml" Target="../ink/ink184.xml"/><Relationship Id="rId138" Type="http://schemas.openxmlformats.org/officeDocument/2006/relationships/customXml" Target="../ink/ink211.xml"/><Relationship Id="rId345" Type="http://schemas.openxmlformats.org/officeDocument/2006/relationships/image" Target="../media/image306.png"/><Relationship Id="rId191" Type="http://schemas.openxmlformats.org/officeDocument/2006/relationships/image" Target="../media/image229.png"/><Relationship Id="rId205" Type="http://schemas.openxmlformats.org/officeDocument/2006/relationships/image" Target="../media/image236.png"/><Relationship Id="rId247" Type="http://schemas.openxmlformats.org/officeDocument/2006/relationships/image" Target="../media/image257.png"/><Relationship Id="rId107" Type="http://schemas.openxmlformats.org/officeDocument/2006/relationships/image" Target="../media/image188.png"/><Relationship Id="rId289" Type="http://schemas.openxmlformats.org/officeDocument/2006/relationships/image" Target="../media/image278.png"/><Relationship Id="rId11" Type="http://schemas.openxmlformats.org/officeDocument/2006/relationships/image" Target="../media/image140.png"/><Relationship Id="rId53" Type="http://schemas.openxmlformats.org/officeDocument/2006/relationships/image" Target="../media/image161.png"/><Relationship Id="rId149" Type="http://schemas.openxmlformats.org/officeDocument/2006/relationships/image" Target="../media/image208.png"/><Relationship Id="rId314" Type="http://schemas.openxmlformats.org/officeDocument/2006/relationships/customXml" Target="../ink/ink299.xml"/><Relationship Id="rId356" Type="http://schemas.openxmlformats.org/officeDocument/2006/relationships/customXml" Target="../ink/ink320.xml"/><Relationship Id="rId95" Type="http://schemas.openxmlformats.org/officeDocument/2006/relationships/image" Target="../media/image182.png"/><Relationship Id="rId160" Type="http://schemas.openxmlformats.org/officeDocument/2006/relationships/customXml" Target="../ink/ink222.xml"/><Relationship Id="rId216" Type="http://schemas.openxmlformats.org/officeDocument/2006/relationships/customXml" Target="../ink/ink250.xml"/><Relationship Id="rId258" Type="http://schemas.openxmlformats.org/officeDocument/2006/relationships/customXml" Target="../ink/ink271.xml"/><Relationship Id="rId22" Type="http://schemas.openxmlformats.org/officeDocument/2006/relationships/customXml" Target="../ink/ink153.xml"/><Relationship Id="rId64" Type="http://schemas.openxmlformats.org/officeDocument/2006/relationships/customXml" Target="../ink/ink174.xml"/><Relationship Id="rId118" Type="http://schemas.openxmlformats.org/officeDocument/2006/relationships/customXml" Target="../ink/ink201.xml"/><Relationship Id="rId325" Type="http://schemas.openxmlformats.org/officeDocument/2006/relationships/image" Target="../media/image296.png"/><Relationship Id="rId367" Type="http://schemas.openxmlformats.org/officeDocument/2006/relationships/image" Target="../media/image317.png"/><Relationship Id="rId171" Type="http://schemas.openxmlformats.org/officeDocument/2006/relationships/image" Target="../media/image219.png"/><Relationship Id="rId227" Type="http://schemas.openxmlformats.org/officeDocument/2006/relationships/image" Target="../media/image247.png"/><Relationship Id="rId269" Type="http://schemas.openxmlformats.org/officeDocument/2006/relationships/image" Target="../media/image268.png"/><Relationship Id="rId33" Type="http://schemas.openxmlformats.org/officeDocument/2006/relationships/image" Target="../media/image151.png"/><Relationship Id="rId129" Type="http://schemas.openxmlformats.org/officeDocument/2006/relationships/image" Target="../media/image198.png"/><Relationship Id="rId280" Type="http://schemas.openxmlformats.org/officeDocument/2006/relationships/customXml" Target="../ink/ink282.xml"/><Relationship Id="rId336" Type="http://schemas.openxmlformats.org/officeDocument/2006/relationships/customXml" Target="../ink/ink310.xml"/><Relationship Id="rId75" Type="http://schemas.openxmlformats.org/officeDocument/2006/relationships/image" Target="../media/image172.png"/><Relationship Id="rId140" Type="http://schemas.openxmlformats.org/officeDocument/2006/relationships/customXml" Target="../ink/ink212.xml"/><Relationship Id="rId182" Type="http://schemas.openxmlformats.org/officeDocument/2006/relationships/customXml" Target="../ink/ink233.xml"/><Relationship Id="rId378" Type="http://schemas.openxmlformats.org/officeDocument/2006/relationships/customXml" Target="../ink/ink331.xml"/><Relationship Id="rId6" Type="http://schemas.openxmlformats.org/officeDocument/2006/relationships/customXml" Target="../ink/ink145.xml"/><Relationship Id="rId238" Type="http://schemas.openxmlformats.org/officeDocument/2006/relationships/customXml" Target="../ink/ink261.xml"/><Relationship Id="rId291" Type="http://schemas.openxmlformats.org/officeDocument/2006/relationships/image" Target="../media/image279.png"/><Relationship Id="rId305" Type="http://schemas.openxmlformats.org/officeDocument/2006/relationships/image" Target="../media/image286.png"/><Relationship Id="rId347" Type="http://schemas.openxmlformats.org/officeDocument/2006/relationships/image" Target="../media/image307.png"/><Relationship Id="rId44" Type="http://schemas.openxmlformats.org/officeDocument/2006/relationships/customXml" Target="../ink/ink164.xml"/><Relationship Id="rId86" Type="http://schemas.openxmlformats.org/officeDocument/2006/relationships/customXml" Target="../ink/ink185.xml"/><Relationship Id="rId151" Type="http://schemas.openxmlformats.org/officeDocument/2006/relationships/image" Target="../media/image209.png"/><Relationship Id="rId193" Type="http://schemas.openxmlformats.org/officeDocument/2006/relationships/image" Target="../media/image230.png"/><Relationship Id="rId207" Type="http://schemas.openxmlformats.org/officeDocument/2006/relationships/image" Target="../media/image237.png"/><Relationship Id="rId249" Type="http://schemas.openxmlformats.org/officeDocument/2006/relationships/image" Target="../media/image258.png"/><Relationship Id="rId13" Type="http://schemas.openxmlformats.org/officeDocument/2006/relationships/image" Target="../media/image141.png"/><Relationship Id="rId109" Type="http://schemas.openxmlformats.org/officeDocument/2006/relationships/image" Target="../media/image189.png"/><Relationship Id="rId260" Type="http://schemas.openxmlformats.org/officeDocument/2006/relationships/customXml" Target="../ink/ink272.xml"/><Relationship Id="rId316" Type="http://schemas.openxmlformats.org/officeDocument/2006/relationships/customXml" Target="../ink/ink300.xml"/><Relationship Id="rId55" Type="http://schemas.openxmlformats.org/officeDocument/2006/relationships/image" Target="../media/image162.png"/><Relationship Id="rId97" Type="http://schemas.openxmlformats.org/officeDocument/2006/relationships/image" Target="../media/image183.png"/><Relationship Id="rId120" Type="http://schemas.openxmlformats.org/officeDocument/2006/relationships/customXml" Target="../ink/ink202.xml"/><Relationship Id="rId358" Type="http://schemas.openxmlformats.org/officeDocument/2006/relationships/customXml" Target="../ink/ink321.xml"/><Relationship Id="rId162" Type="http://schemas.openxmlformats.org/officeDocument/2006/relationships/customXml" Target="../ink/ink223.xml"/><Relationship Id="rId218" Type="http://schemas.openxmlformats.org/officeDocument/2006/relationships/customXml" Target="../ink/ink251.xml"/><Relationship Id="rId271" Type="http://schemas.openxmlformats.org/officeDocument/2006/relationships/image" Target="../media/image269.png"/><Relationship Id="rId24" Type="http://schemas.openxmlformats.org/officeDocument/2006/relationships/customXml" Target="../ink/ink154.xml"/><Relationship Id="rId66" Type="http://schemas.openxmlformats.org/officeDocument/2006/relationships/customXml" Target="../ink/ink175.xml"/><Relationship Id="rId131" Type="http://schemas.openxmlformats.org/officeDocument/2006/relationships/image" Target="../media/image199.png"/><Relationship Id="rId327" Type="http://schemas.openxmlformats.org/officeDocument/2006/relationships/image" Target="../media/image297.png"/><Relationship Id="rId369" Type="http://schemas.openxmlformats.org/officeDocument/2006/relationships/image" Target="../media/image318.png"/><Relationship Id="rId173" Type="http://schemas.openxmlformats.org/officeDocument/2006/relationships/image" Target="../media/image220.png"/><Relationship Id="rId229" Type="http://schemas.openxmlformats.org/officeDocument/2006/relationships/image" Target="../media/image248.png"/><Relationship Id="rId380" Type="http://schemas.openxmlformats.org/officeDocument/2006/relationships/customXml" Target="../ink/ink332.xml"/><Relationship Id="rId240" Type="http://schemas.openxmlformats.org/officeDocument/2006/relationships/customXml" Target="../ink/ink262.xml"/><Relationship Id="rId35" Type="http://schemas.openxmlformats.org/officeDocument/2006/relationships/image" Target="../media/image152.png"/><Relationship Id="rId77" Type="http://schemas.openxmlformats.org/officeDocument/2006/relationships/image" Target="../media/image173.png"/><Relationship Id="rId100" Type="http://schemas.openxmlformats.org/officeDocument/2006/relationships/customXml" Target="../ink/ink192.xml"/><Relationship Id="rId282" Type="http://schemas.openxmlformats.org/officeDocument/2006/relationships/customXml" Target="../ink/ink283.xml"/><Relationship Id="rId338" Type="http://schemas.openxmlformats.org/officeDocument/2006/relationships/customXml" Target="../ink/ink311.xml"/><Relationship Id="rId8" Type="http://schemas.openxmlformats.org/officeDocument/2006/relationships/customXml" Target="../ink/ink146.xml"/><Relationship Id="rId142" Type="http://schemas.openxmlformats.org/officeDocument/2006/relationships/customXml" Target="../ink/ink213.xml"/><Relationship Id="rId184" Type="http://schemas.openxmlformats.org/officeDocument/2006/relationships/customXml" Target="../ink/ink234.xml"/><Relationship Id="rId251" Type="http://schemas.openxmlformats.org/officeDocument/2006/relationships/image" Target="../media/image259.png"/><Relationship Id="rId46" Type="http://schemas.openxmlformats.org/officeDocument/2006/relationships/customXml" Target="../ink/ink165.xml"/><Relationship Id="rId293" Type="http://schemas.openxmlformats.org/officeDocument/2006/relationships/image" Target="../media/image280.png"/><Relationship Id="rId307" Type="http://schemas.openxmlformats.org/officeDocument/2006/relationships/image" Target="../media/image287.png"/><Relationship Id="rId349" Type="http://schemas.openxmlformats.org/officeDocument/2006/relationships/image" Target="../media/image308.png"/><Relationship Id="rId88" Type="http://schemas.openxmlformats.org/officeDocument/2006/relationships/customXml" Target="../ink/ink186.xml"/><Relationship Id="rId111" Type="http://schemas.openxmlformats.org/officeDocument/2006/relationships/image" Target="../media/image190.png"/><Relationship Id="rId153" Type="http://schemas.openxmlformats.org/officeDocument/2006/relationships/image" Target="../media/image210.png"/><Relationship Id="rId195" Type="http://schemas.openxmlformats.org/officeDocument/2006/relationships/image" Target="../media/image231.png"/><Relationship Id="rId209" Type="http://schemas.openxmlformats.org/officeDocument/2006/relationships/image" Target="../media/image238.png"/><Relationship Id="rId360" Type="http://schemas.openxmlformats.org/officeDocument/2006/relationships/customXml" Target="../ink/ink322.xml"/><Relationship Id="rId220" Type="http://schemas.openxmlformats.org/officeDocument/2006/relationships/customXml" Target="../ink/ink252.xml"/><Relationship Id="rId15" Type="http://schemas.openxmlformats.org/officeDocument/2006/relationships/image" Target="../media/image142.png"/><Relationship Id="rId57" Type="http://schemas.openxmlformats.org/officeDocument/2006/relationships/image" Target="../media/image163.png"/><Relationship Id="rId262" Type="http://schemas.openxmlformats.org/officeDocument/2006/relationships/customXml" Target="../ink/ink273.xml"/><Relationship Id="rId318" Type="http://schemas.openxmlformats.org/officeDocument/2006/relationships/customXml" Target="../ink/ink301.xml"/><Relationship Id="rId99" Type="http://schemas.openxmlformats.org/officeDocument/2006/relationships/image" Target="../media/image184.png"/><Relationship Id="rId122" Type="http://schemas.openxmlformats.org/officeDocument/2006/relationships/customXml" Target="../ink/ink203.xml"/><Relationship Id="rId164" Type="http://schemas.openxmlformats.org/officeDocument/2006/relationships/customXml" Target="../ink/ink224.xml"/><Relationship Id="rId371" Type="http://schemas.openxmlformats.org/officeDocument/2006/relationships/image" Target="../media/image319.png"/><Relationship Id="rId26" Type="http://schemas.openxmlformats.org/officeDocument/2006/relationships/customXml" Target="../ink/ink155.xml"/><Relationship Id="rId231" Type="http://schemas.openxmlformats.org/officeDocument/2006/relationships/image" Target="../media/image249.png"/><Relationship Id="rId273" Type="http://schemas.openxmlformats.org/officeDocument/2006/relationships/image" Target="../media/image270.png"/><Relationship Id="rId329" Type="http://schemas.openxmlformats.org/officeDocument/2006/relationships/image" Target="../media/image29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4.png"/><Relationship Id="rId299" Type="http://schemas.openxmlformats.org/officeDocument/2006/relationships/image" Target="../media/image475.png"/><Relationship Id="rId21" Type="http://schemas.openxmlformats.org/officeDocument/2006/relationships/image" Target="../media/image336.png"/><Relationship Id="rId63" Type="http://schemas.openxmlformats.org/officeDocument/2006/relationships/image" Target="../media/image357.png"/><Relationship Id="rId159" Type="http://schemas.openxmlformats.org/officeDocument/2006/relationships/image" Target="../media/image405.png"/><Relationship Id="rId324" Type="http://schemas.openxmlformats.org/officeDocument/2006/relationships/customXml" Target="../ink/ink496.xml"/><Relationship Id="rId366" Type="http://schemas.openxmlformats.org/officeDocument/2006/relationships/image" Target="../media/image508.png"/><Relationship Id="rId170" Type="http://schemas.openxmlformats.org/officeDocument/2006/relationships/customXml" Target="../ink/ink419.xml"/><Relationship Id="rId226" Type="http://schemas.openxmlformats.org/officeDocument/2006/relationships/customXml" Target="../ink/ink447.xml"/><Relationship Id="rId268" Type="http://schemas.openxmlformats.org/officeDocument/2006/relationships/customXml" Target="../ink/ink468.xml"/><Relationship Id="rId32" Type="http://schemas.openxmlformats.org/officeDocument/2006/relationships/customXml" Target="../ink/ink350.xml"/><Relationship Id="rId74" Type="http://schemas.openxmlformats.org/officeDocument/2006/relationships/customXml" Target="../ink/ink371.xml"/><Relationship Id="rId128" Type="http://schemas.openxmlformats.org/officeDocument/2006/relationships/customXml" Target="../ink/ink398.xml"/><Relationship Id="rId335" Type="http://schemas.openxmlformats.org/officeDocument/2006/relationships/image" Target="../media/image493.png"/><Relationship Id="rId377" Type="http://schemas.openxmlformats.org/officeDocument/2006/relationships/image" Target="../media/image513.png"/><Relationship Id="rId5" Type="http://schemas.openxmlformats.org/officeDocument/2006/relationships/image" Target="../media/image328.png"/><Relationship Id="rId181" Type="http://schemas.openxmlformats.org/officeDocument/2006/relationships/image" Target="../media/image416.png"/><Relationship Id="rId237" Type="http://schemas.openxmlformats.org/officeDocument/2006/relationships/image" Target="../media/image444.png"/><Relationship Id="rId279" Type="http://schemas.openxmlformats.org/officeDocument/2006/relationships/image" Target="../media/image465.png"/><Relationship Id="rId43" Type="http://schemas.openxmlformats.org/officeDocument/2006/relationships/image" Target="../media/image347.png"/><Relationship Id="rId139" Type="http://schemas.openxmlformats.org/officeDocument/2006/relationships/image" Target="../media/image395.png"/><Relationship Id="rId290" Type="http://schemas.openxmlformats.org/officeDocument/2006/relationships/customXml" Target="../ink/ink479.xml"/><Relationship Id="rId304" Type="http://schemas.openxmlformats.org/officeDocument/2006/relationships/customXml" Target="../ink/ink486.xml"/><Relationship Id="rId346" Type="http://schemas.openxmlformats.org/officeDocument/2006/relationships/customXml" Target="../ink/ink507.xml"/><Relationship Id="rId388" Type="http://schemas.openxmlformats.org/officeDocument/2006/relationships/customXml" Target="../ink/ink529.xml"/><Relationship Id="rId85" Type="http://schemas.openxmlformats.org/officeDocument/2006/relationships/image" Target="../media/image368.png"/><Relationship Id="rId150" Type="http://schemas.openxmlformats.org/officeDocument/2006/relationships/customXml" Target="../ink/ink409.xml"/><Relationship Id="rId192" Type="http://schemas.openxmlformats.org/officeDocument/2006/relationships/customXml" Target="../ink/ink430.xml"/><Relationship Id="rId206" Type="http://schemas.openxmlformats.org/officeDocument/2006/relationships/customXml" Target="../ink/ink437.xml"/><Relationship Id="rId248" Type="http://schemas.openxmlformats.org/officeDocument/2006/relationships/customXml" Target="../ink/ink458.xml"/><Relationship Id="rId12" Type="http://schemas.openxmlformats.org/officeDocument/2006/relationships/customXml" Target="../ink/ink340.xml"/><Relationship Id="rId108" Type="http://schemas.openxmlformats.org/officeDocument/2006/relationships/customXml" Target="../ink/ink388.xml"/><Relationship Id="rId315" Type="http://schemas.openxmlformats.org/officeDocument/2006/relationships/image" Target="../media/image483.png"/><Relationship Id="rId357" Type="http://schemas.openxmlformats.org/officeDocument/2006/relationships/image" Target="../media/image504.png"/><Relationship Id="rId54" Type="http://schemas.openxmlformats.org/officeDocument/2006/relationships/customXml" Target="../ink/ink361.xml"/><Relationship Id="rId96" Type="http://schemas.openxmlformats.org/officeDocument/2006/relationships/customXml" Target="../ink/ink382.xml"/><Relationship Id="rId161" Type="http://schemas.openxmlformats.org/officeDocument/2006/relationships/image" Target="../media/image406.png"/><Relationship Id="rId217" Type="http://schemas.openxmlformats.org/officeDocument/2006/relationships/image" Target="../media/image434.png"/><Relationship Id="rId399" Type="http://schemas.openxmlformats.org/officeDocument/2006/relationships/image" Target="../media/image523.png"/><Relationship Id="rId259" Type="http://schemas.openxmlformats.org/officeDocument/2006/relationships/image" Target="../media/image455.png"/><Relationship Id="rId23" Type="http://schemas.openxmlformats.org/officeDocument/2006/relationships/image" Target="../media/image337.png"/><Relationship Id="rId119" Type="http://schemas.openxmlformats.org/officeDocument/2006/relationships/image" Target="../media/image385.png"/><Relationship Id="rId270" Type="http://schemas.openxmlformats.org/officeDocument/2006/relationships/customXml" Target="../ink/ink469.xml"/><Relationship Id="rId326" Type="http://schemas.openxmlformats.org/officeDocument/2006/relationships/customXml" Target="../ink/ink497.xml"/><Relationship Id="rId65" Type="http://schemas.openxmlformats.org/officeDocument/2006/relationships/image" Target="../media/image358.png"/><Relationship Id="rId130" Type="http://schemas.openxmlformats.org/officeDocument/2006/relationships/customXml" Target="../ink/ink399.xml"/><Relationship Id="rId368" Type="http://schemas.openxmlformats.org/officeDocument/2006/relationships/image" Target="../media/image509.png"/><Relationship Id="rId172" Type="http://schemas.openxmlformats.org/officeDocument/2006/relationships/customXml" Target="../ink/ink420.xml"/><Relationship Id="rId228" Type="http://schemas.openxmlformats.org/officeDocument/2006/relationships/customXml" Target="../ink/ink448.xml"/><Relationship Id="rId281" Type="http://schemas.openxmlformats.org/officeDocument/2006/relationships/image" Target="../media/image466.png"/><Relationship Id="rId337" Type="http://schemas.openxmlformats.org/officeDocument/2006/relationships/image" Target="../media/image494.png"/><Relationship Id="rId34" Type="http://schemas.openxmlformats.org/officeDocument/2006/relationships/customXml" Target="../ink/ink351.xml"/><Relationship Id="rId76" Type="http://schemas.openxmlformats.org/officeDocument/2006/relationships/customXml" Target="../ink/ink372.xml"/><Relationship Id="rId141" Type="http://schemas.openxmlformats.org/officeDocument/2006/relationships/image" Target="../media/image396.png"/><Relationship Id="rId379" Type="http://schemas.openxmlformats.org/officeDocument/2006/relationships/image" Target="../media/image514.png"/><Relationship Id="rId7" Type="http://schemas.openxmlformats.org/officeDocument/2006/relationships/image" Target="../media/image329.png"/><Relationship Id="rId183" Type="http://schemas.openxmlformats.org/officeDocument/2006/relationships/image" Target="../media/image417.png"/><Relationship Id="rId239" Type="http://schemas.openxmlformats.org/officeDocument/2006/relationships/image" Target="../media/image445.png"/><Relationship Id="rId390" Type="http://schemas.openxmlformats.org/officeDocument/2006/relationships/customXml" Target="../ink/ink530.xml"/><Relationship Id="rId250" Type="http://schemas.openxmlformats.org/officeDocument/2006/relationships/customXml" Target="../ink/ink459.xml"/><Relationship Id="rId292" Type="http://schemas.openxmlformats.org/officeDocument/2006/relationships/customXml" Target="../ink/ink480.xml"/><Relationship Id="rId306" Type="http://schemas.openxmlformats.org/officeDocument/2006/relationships/customXml" Target="../ink/ink487.xml"/><Relationship Id="rId45" Type="http://schemas.openxmlformats.org/officeDocument/2006/relationships/image" Target="../media/image348.png"/><Relationship Id="rId87" Type="http://schemas.openxmlformats.org/officeDocument/2006/relationships/image" Target="../media/image369.png"/><Relationship Id="rId110" Type="http://schemas.openxmlformats.org/officeDocument/2006/relationships/customXml" Target="../ink/ink389.xml"/><Relationship Id="rId348" Type="http://schemas.openxmlformats.org/officeDocument/2006/relationships/customXml" Target="../ink/ink508.xml"/><Relationship Id="rId152" Type="http://schemas.openxmlformats.org/officeDocument/2006/relationships/customXml" Target="../ink/ink410.xml"/><Relationship Id="rId194" Type="http://schemas.openxmlformats.org/officeDocument/2006/relationships/customXml" Target="../ink/ink431.xml"/><Relationship Id="rId208" Type="http://schemas.openxmlformats.org/officeDocument/2006/relationships/customXml" Target="../ink/ink438.xml"/><Relationship Id="rId261" Type="http://schemas.openxmlformats.org/officeDocument/2006/relationships/image" Target="../media/image456.png"/><Relationship Id="rId14" Type="http://schemas.openxmlformats.org/officeDocument/2006/relationships/customXml" Target="../ink/ink341.xml"/><Relationship Id="rId56" Type="http://schemas.openxmlformats.org/officeDocument/2006/relationships/customXml" Target="../ink/ink362.xml"/><Relationship Id="rId317" Type="http://schemas.openxmlformats.org/officeDocument/2006/relationships/image" Target="../media/image484.png"/><Relationship Id="rId359" Type="http://schemas.openxmlformats.org/officeDocument/2006/relationships/customXml" Target="../ink/ink514.xml"/><Relationship Id="rId98" Type="http://schemas.openxmlformats.org/officeDocument/2006/relationships/customXml" Target="../ink/ink383.xml"/><Relationship Id="rId121" Type="http://schemas.openxmlformats.org/officeDocument/2006/relationships/image" Target="../media/image386.png"/><Relationship Id="rId163" Type="http://schemas.openxmlformats.org/officeDocument/2006/relationships/image" Target="../media/image407.png"/><Relationship Id="rId219" Type="http://schemas.openxmlformats.org/officeDocument/2006/relationships/image" Target="../media/image435.png"/><Relationship Id="rId370" Type="http://schemas.openxmlformats.org/officeDocument/2006/relationships/image" Target="../media/image510.png"/><Relationship Id="rId230" Type="http://schemas.openxmlformats.org/officeDocument/2006/relationships/customXml" Target="../ink/ink449.xml"/><Relationship Id="rId25" Type="http://schemas.openxmlformats.org/officeDocument/2006/relationships/image" Target="../media/image338.png"/><Relationship Id="rId67" Type="http://schemas.openxmlformats.org/officeDocument/2006/relationships/image" Target="../media/image359.png"/><Relationship Id="rId272" Type="http://schemas.openxmlformats.org/officeDocument/2006/relationships/customXml" Target="../ink/ink470.xml"/><Relationship Id="rId328" Type="http://schemas.openxmlformats.org/officeDocument/2006/relationships/customXml" Target="../ink/ink498.xml"/><Relationship Id="rId132" Type="http://schemas.openxmlformats.org/officeDocument/2006/relationships/customXml" Target="../ink/ink400.xml"/><Relationship Id="rId174" Type="http://schemas.openxmlformats.org/officeDocument/2006/relationships/customXml" Target="../ink/ink421.xml"/><Relationship Id="rId381" Type="http://schemas.openxmlformats.org/officeDocument/2006/relationships/image" Target="../media/image195.png"/><Relationship Id="rId241" Type="http://schemas.openxmlformats.org/officeDocument/2006/relationships/image" Target="../media/image446.png"/><Relationship Id="rId36" Type="http://schemas.openxmlformats.org/officeDocument/2006/relationships/customXml" Target="../ink/ink352.xml"/><Relationship Id="rId283" Type="http://schemas.openxmlformats.org/officeDocument/2006/relationships/image" Target="../media/image467.png"/><Relationship Id="rId339" Type="http://schemas.openxmlformats.org/officeDocument/2006/relationships/image" Target="../media/image495.png"/><Relationship Id="rId78" Type="http://schemas.openxmlformats.org/officeDocument/2006/relationships/customXml" Target="../ink/ink373.xml"/><Relationship Id="rId101" Type="http://schemas.openxmlformats.org/officeDocument/2006/relationships/image" Target="../media/image376.png"/><Relationship Id="rId143" Type="http://schemas.openxmlformats.org/officeDocument/2006/relationships/image" Target="../media/image397.png"/><Relationship Id="rId185" Type="http://schemas.openxmlformats.org/officeDocument/2006/relationships/image" Target="../media/image418.png"/><Relationship Id="rId350" Type="http://schemas.openxmlformats.org/officeDocument/2006/relationships/customXml" Target="../ink/ink509.xml"/><Relationship Id="rId9" Type="http://schemas.openxmlformats.org/officeDocument/2006/relationships/image" Target="../media/image330.png"/><Relationship Id="rId210" Type="http://schemas.openxmlformats.org/officeDocument/2006/relationships/customXml" Target="../ink/ink439.xml"/><Relationship Id="rId392" Type="http://schemas.openxmlformats.org/officeDocument/2006/relationships/customXml" Target="../ink/ink531.xml"/><Relationship Id="rId252" Type="http://schemas.openxmlformats.org/officeDocument/2006/relationships/customXml" Target="../ink/ink460.xml"/><Relationship Id="rId294" Type="http://schemas.openxmlformats.org/officeDocument/2006/relationships/customXml" Target="../ink/ink481.xml"/><Relationship Id="rId308" Type="http://schemas.openxmlformats.org/officeDocument/2006/relationships/customXml" Target="../ink/ink488.xml"/><Relationship Id="rId47" Type="http://schemas.openxmlformats.org/officeDocument/2006/relationships/image" Target="../media/image349.png"/><Relationship Id="rId89" Type="http://schemas.openxmlformats.org/officeDocument/2006/relationships/image" Target="../media/image370.png"/><Relationship Id="rId112" Type="http://schemas.openxmlformats.org/officeDocument/2006/relationships/customXml" Target="../ink/ink390.xml"/><Relationship Id="rId154" Type="http://schemas.openxmlformats.org/officeDocument/2006/relationships/customXml" Target="../ink/ink411.xml"/><Relationship Id="rId361" Type="http://schemas.openxmlformats.org/officeDocument/2006/relationships/customXml" Target="../ink/ink515.xml"/><Relationship Id="rId196" Type="http://schemas.openxmlformats.org/officeDocument/2006/relationships/customXml" Target="../ink/ink432.xml"/><Relationship Id="rId16" Type="http://schemas.openxmlformats.org/officeDocument/2006/relationships/customXml" Target="../ink/ink342.xml"/><Relationship Id="rId221" Type="http://schemas.openxmlformats.org/officeDocument/2006/relationships/image" Target="../media/image436.png"/><Relationship Id="rId263" Type="http://schemas.openxmlformats.org/officeDocument/2006/relationships/image" Target="../media/image457.png"/><Relationship Id="rId319" Type="http://schemas.openxmlformats.org/officeDocument/2006/relationships/image" Target="../media/image485.png"/><Relationship Id="rId37" Type="http://schemas.openxmlformats.org/officeDocument/2006/relationships/image" Target="../media/image344.png"/><Relationship Id="rId58" Type="http://schemas.openxmlformats.org/officeDocument/2006/relationships/customXml" Target="../ink/ink363.xml"/><Relationship Id="rId79" Type="http://schemas.openxmlformats.org/officeDocument/2006/relationships/image" Target="../media/image365.png"/><Relationship Id="rId102" Type="http://schemas.openxmlformats.org/officeDocument/2006/relationships/customXml" Target="../ink/ink385.xml"/><Relationship Id="rId123" Type="http://schemas.openxmlformats.org/officeDocument/2006/relationships/image" Target="../media/image387.png"/><Relationship Id="rId144" Type="http://schemas.openxmlformats.org/officeDocument/2006/relationships/customXml" Target="../ink/ink406.xml"/><Relationship Id="rId330" Type="http://schemas.openxmlformats.org/officeDocument/2006/relationships/customXml" Target="../ink/ink499.xml"/><Relationship Id="rId90" Type="http://schemas.openxmlformats.org/officeDocument/2006/relationships/customXml" Target="../ink/ink379.xml"/><Relationship Id="rId165" Type="http://schemas.openxmlformats.org/officeDocument/2006/relationships/image" Target="../media/image408.png"/><Relationship Id="rId186" Type="http://schemas.openxmlformats.org/officeDocument/2006/relationships/customXml" Target="../ink/ink427.xml"/><Relationship Id="rId351" Type="http://schemas.openxmlformats.org/officeDocument/2006/relationships/image" Target="../media/image501.png"/><Relationship Id="rId372" Type="http://schemas.openxmlformats.org/officeDocument/2006/relationships/image" Target="../media/image511.png"/><Relationship Id="rId393" Type="http://schemas.openxmlformats.org/officeDocument/2006/relationships/image" Target="../media/image520.png"/><Relationship Id="rId211" Type="http://schemas.openxmlformats.org/officeDocument/2006/relationships/image" Target="../media/image431.png"/><Relationship Id="rId232" Type="http://schemas.openxmlformats.org/officeDocument/2006/relationships/customXml" Target="../ink/ink450.xml"/><Relationship Id="rId253" Type="http://schemas.openxmlformats.org/officeDocument/2006/relationships/image" Target="../media/image452.png"/><Relationship Id="rId274" Type="http://schemas.openxmlformats.org/officeDocument/2006/relationships/customXml" Target="../ink/ink471.xml"/><Relationship Id="rId295" Type="http://schemas.openxmlformats.org/officeDocument/2006/relationships/image" Target="../media/image473.png"/><Relationship Id="rId309" Type="http://schemas.openxmlformats.org/officeDocument/2006/relationships/image" Target="../media/image480.png"/><Relationship Id="rId27" Type="http://schemas.openxmlformats.org/officeDocument/2006/relationships/image" Target="../media/image339.png"/><Relationship Id="rId48" Type="http://schemas.openxmlformats.org/officeDocument/2006/relationships/customXml" Target="../ink/ink358.xml"/><Relationship Id="rId69" Type="http://schemas.openxmlformats.org/officeDocument/2006/relationships/image" Target="../media/image360.png"/><Relationship Id="rId113" Type="http://schemas.openxmlformats.org/officeDocument/2006/relationships/image" Target="../media/image382.png"/><Relationship Id="rId134" Type="http://schemas.openxmlformats.org/officeDocument/2006/relationships/customXml" Target="../ink/ink401.xml"/><Relationship Id="rId320" Type="http://schemas.openxmlformats.org/officeDocument/2006/relationships/customXml" Target="../ink/ink494.xml"/><Relationship Id="rId80" Type="http://schemas.openxmlformats.org/officeDocument/2006/relationships/customXml" Target="../ink/ink374.xml"/><Relationship Id="rId155" Type="http://schemas.openxmlformats.org/officeDocument/2006/relationships/image" Target="../media/image403.png"/><Relationship Id="rId176" Type="http://schemas.openxmlformats.org/officeDocument/2006/relationships/customXml" Target="../ink/ink422.xml"/><Relationship Id="rId197" Type="http://schemas.openxmlformats.org/officeDocument/2006/relationships/image" Target="../media/image424.png"/><Relationship Id="rId341" Type="http://schemas.openxmlformats.org/officeDocument/2006/relationships/image" Target="../media/image496.png"/><Relationship Id="rId362" Type="http://schemas.openxmlformats.org/officeDocument/2006/relationships/image" Target="../media/image506.png"/><Relationship Id="rId383" Type="http://schemas.openxmlformats.org/officeDocument/2006/relationships/image" Target="../media/image515.png"/><Relationship Id="rId201" Type="http://schemas.openxmlformats.org/officeDocument/2006/relationships/image" Target="../media/image426.png"/><Relationship Id="rId222" Type="http://schemas.openxmlformats.org/officeDocument/2006/relationships/customXml" Target="../ink/ink445.xml"/><Relationship Id="rId243" Type="http://schemas.openxmlformats.org/officeDocument/2006/relationships/image" Target="../media/image447.png"/><Relationship Id="rId264" Type="http://schemas.openxmlformats.org/officeDocument/2006/relationships/customXml" Target="../ink/ink466.xml"/><Relationship Id="rId285" Type="http://schemas.openxmlformats.org/officeDocument/2006/relationships/image" Target="../media/image468.png"/><Relationship Id="rId17" Type="http://schemas.openxmlformats.org/officeDocument/2006/relationships/image" Target="../media/image334.png"/><Relationship Id="rId38" Type="http://schemas.openxmlformats.org/officeDocument/2006/relationships/customXml" Target="../ink/ink353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24" Type="http://schemas.openxmlformats.org/officeDocument/2006/relationships/customXml" Target="../ink/ink396.xml"/><Relationship Id="rId310" Type="http://schemas.openxmlformats.org/officeDocument/2006/relationships/customXml" Target="../ink/ink489.xml"/><Relationship Id="rId70" Type="http://schemas.openxmlformats.org/officeDocument/2006/relationships/customXml" Target="../ink/ink369.xml"/><Relationship Id="rId91" Type="http://schemas.openxmlformats.org/officeDocument/2006/relationships/image" Target="../media/image371.png"/><Relationship Id="rId145" Type="http://schemas.openxmlformats.org/officeDocument/2006/relationships/image" Target="../media/image398.png"/><Relationship Id="rId166" Type="http://schemas.openxmlformats.org/officeDocument/2006/relationships/customXml" Target="../ink/ink417.xml"/><Relationship Id="rId187" Type="http://schemas.openxmlformats.org/officeDocument/2006/relationships/image" Target="../media/image419.png"/><Relationship Id="rId331" Type="http://schemas.openxmlformats.org/officeDocument/2006/relationships/image" Target="../media/image491.png"/><Relationship Id="rId352" Type="http://schemas.openxmlformats.org/officeDocument/2006/relationships/customXml" Target="../ink/ink510.xml"/><Relationship Id="rId373" Type="http://schemas.openxmlformats.org/officeDocument/2006/relationships/customXml" Target="../ink/ink521.xml"/><Relationship Id="rId394" Type="http://schemas.openxmlformats.org/officeDocument/2006/relationships/customXml" Target="../ink/ink53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40.xml"/><Relationship Id="rId233" Type="http://schemas.openxmlformats.org/officeDocument/2006/relationships/image" Target="../media/image442.png"/><Relationship Id="rId254" Type="http://schemas.openxmlformats.org/officeDocument/2006/relationships/customXml" Target="../ink/ink461.xml"/><Relationship Id="rId28" Type="http://schemas.openxmlformats.org/officeDocument/2006/relationships/customXml" Target="../ink/ink348.xml"/><Relationship Id="rId49" Type="http://schemas.openxmlformats.org/officeDocument/2006/relationships/image" Target="../media/image350.png"/><Relationship Id="rId114" Type="http://schemas.openxmlformats.org/officeDocument/2006/relationships/customXml" Target="../ink/ink391.xml"/><Relationship Id="rId275" Type="http://schemas.openxmlformats.org/officeDocument/2006/relationships/image" Target="../media/image463.png"/><Relationship Id="rId296" Type="http://schemas.openxmlformats.org/officeDocument/2006/relationships/customXml" Target="../ink/ink482.xml"/><Relationship Id="rId300" Type="http://schemas.openxmlformats.org/officeDocument/2006/relationships/customXml" Target="../ink/ink484.xml"/><Relationship Id="rId60" Type="http://schemas.openxmlformats.org/officeDocument/2006/relationships/customXml" Target="../ink/ink364.xml"/><Relationship Id="rId81" Type="http://schemas.openxmlformats.org/officeDocument/2006/relationships/image" Target="../media/image366.png"/><Relationship Id="rId135" Type="http://schemas.openxmlformats.org/officeDocument/2006/relationships/image" Target="../media/image393.png"/><Relationship Id="rId156" Type="http://schemas.openxmlformats.org/officeDocument/2006/relationships/customXml" Target="../ink/ink412.xml"/><Relationship Id="rId177" Type="http://schemas.openxmlformats.org/officeDocument/2006/relationships/image" Target="../media/image414.png"/><Relationship Id="rId198" Type="http://schemas.openxmlformats.org/officeDocument/2006/relationships/customXml" Target="../ink/ink433.xml"/><Relationship Id="rId321" Type="http://schemas.openxmlformats.org/officeDocument/2006/relationships/image" Target="../media/image486.png"/><Relationship Id="rId342" Type="http://schemas.openxmlformats.org/officeDocument/2006/relationships/customXml" Target="../ink/ink505.xml"/><Relationship Id="rId363" Type="http://schemas.openxmlformats.org/officeDocument/2006/relationships/customXml" Target="../ink/ink516.xml"/><Relationship Id="rId384" Type="http://schemas.openxmlformats.org/officeDocument/2006/relationships/customXml" Target="../ink/ink527.xml"/><Relationship Id="rId202" Type="http://schemas.openxmlformats.org/officeDocument/2006/relationships/customXml" Target="../ink/ink435.xml"/><Relationship Id="rId223" Type="http://schemas.openxmlformats.org/officeDocument/2006/relationships/image" Target="../media/image437.png"/><Relationship Id="rId244" Type="http://schemas.openxmlformats.org/officeDocument/2006/relationships/customXml" Target="../ink/ink456.xml"/><Relationship Id="rId18" Type="http://schemas.openxmlformats.org/officeDocument/2006/relationships/customXml" Target="../ink/ink343.xml"/><Relationship Id="rId39" Type="http://schemas.openxmlformats.org/officeDocument/2006/relationships/image" Target="../media/image345.png"/><Relationship Id="rId265" Type="http://schemas.openxmlformats.org/officeDocument/2006/relationships/image" Target="../media/image458.png"/><Relationship Id="rId286" Type="http://schemas.openxmlformats.org/officeDocument/2006/relationships/customXml" Target="../ink/ink477.xml"/><Relationship Id="rId50" Type="http://schemas.openxmlformats.org/officeDocument/2006/relationships/customXml" Target="../ink/ink359.xml"/><Relationship Id="rId104" Type="http://schemas.openxmlformats.org/officeDocument/2006/relationships/customXml" Target="../ink/ink386.xml"/><Relationship Id="rId125" Type="http://schemas.openxmlformats.org/officeDocument/2006/relationships/image" Target="../media/image388.png"/><Relationship Id="rId146" Type="http://schemas.openxmlformats.org/officeDocument/2006/relationships/customXml" Target="../ink/ink407.xml"/><Relationship Id="rId167" Type="http://schemas.openxmlformats.org/officeDocument/2006/relationships/image" Target="../media/image409.png"/><Relationship Id="rId188" Type="http://schemas.openxmlformats.org/officeDocument/2006/relationships/customXml" Target="../ink/ink428.xml"/><Relationship Id="rId311" Type="http://schemas.openxmlformats.org/officeDocument/2006/relationships/image" Target="../media/image481.png"/><Relationship Id="rId332" Type="http://schemas.openxmlformats.org/officeDocument/2006/relationships/customXml" Target="../ink/ink500.xml"/><Relationship Id="rId353" Type="http://schemas.openxmlformats.org/officeDocument/2006/relationships/image" Target="../media/image502.png"/><Relationship Id="rId374" Type="http://schemas.openxmlformats.org/officeDocument/2006/relationships/image" Target="../media/image512.png"/><Relationship Id="rId395" Type="http://schemas.openxmlformats.org/officeDocument/2006/relationships/image" Target="../media/image521.png"/><Relationship Id="rId71" Type="http://schemas.openxmlformats.org/officeDocument/2006/relationships/image" Target="../media/image361.png"/><Relationship Id="rId92" Type="http://schemas.openxmlformats.org/officeDocument/2006/relationships/customXml" Target="../ink/ink380.xml"/><Relationship Id="rId213" Type="http://schemas.openxmlformats.org/officeDocument/2006/relationships/image" Target="../media/image432.png"/><Relationship Id="rId234" Type="http://schemas.openxmlformats.org/officeDocument/2006/relationships/customXml" Target="../ink/ink451.xml"/><Relationship Id="rId2" Type="http://schemas.openxmlformats.org/officeDocument/2006/relationships/customXml" Target="../ink/ink335.xml"/><Relationship Id="rId29" Type="http://schemas.openxmlformats.org/officeDocument/2006/relationships/image" Target="../media/image340.png"/><Relationship Id="rId255" Type="http://schemas.openxmlformats.org/officeDocument/2006/relationships/image" Target="../media/image453.png"/><Relationship Id="rId276" Type="http://schemas.openxmlformats.org/officeDocument/2006/relationships/customXml" Target="../ink/ink472.xml"/><Relationship Id="rId297" Type="http://schemas.openxmlformats.org/officeDocument/2006/relationships/image" Target="../media/image474.png"/><Relationship Id="rId40" Type="http://schemas.openxmlformats.org/officeDocument/2006/relationships/customXml" Target="../ink/ink354.xml"/><Relationship Id="rId115" Type="http://schemas.openxmlformats.org/officeDocument/2006/relationships/image" Target="../media/image383.png"/><Relationship Id="rId136" Type="http://schemas.openxmlformats.org/officeDocument/2006/relationships/customXml" Target="../ink/ink402.xml"/><Relationship Id="rId157" Type="http://schemas.openxmlformats.org/officeDocument/2006/relationships/image" Target="../media/image404.png"/><Relationship Id="rId178" Type="http://schemas.openxmlformats.org/officeDocument/2006/relationships/customXml" Target="../ink/ink423.xml"/><Relationship Id="rId301" Type="http://schemas.openxmlformats.org/officeDocument/2006/relationships/image" Target="../media/image476.png"/><Relationship Id="rId322" Type="http://schemas.openxmlformats.org/officeDocument/2006/relationships/customXml" Target="../ink/ink495.xml"/><Relationship Id="rId343" Type="http://schemas.openxmlformats.org/officeDocument/2006/relationships/image" Target="../media/image497.png"/><Relationship Id="rId364" Type="http://schemas.openxmlformats.org/officeDocument/2006/relationships/image" Target="../media/image507.png"/><Relationship Id="rId61" Type="http://schemas.openxmlformats.org/officeDocument/2006/relationships/image" Target="../media/image356.png"/><Relationship Id="rId82" Type="http://schemas.openxmlformats.org/officeDocument/2006/relationships/customXml" Target="../ink/ink375.xml"/><Relationship Id="rId199" Type="http://schemas.openxmlformats.org/officeDocument/2006/relationships/image" Target="../media/image425.png"/><Relationship Id="rId203" Type="http://schemas.openxmlformats.org/officeDocument/2006/relationships/image" Target="../media/image427.png"/><Relationship Id="rId385" Type="http://schemas.openxmlformats.org/officeDocument/2006/relationships/image" Target="../media/image516.png"/><Relationship Id="rId19" Type="http://schemas.openxmlformats.org/officeDocument/2006/relationships/image" Target="../media/image335.png"/><Relationship Id="rId224" Type="http://schemas.openxmlformats.org/officeDocument/2006/relationships/customXml" Target="../ink/ink446.xml"/><Relationship Id="rId245" Type="http://schemas.openxmlformats.org/officeDocument/2006/relationships/image" Target="../media/image448.png"/><Relationship Id="rId266" Type="http://schemas.openxmlformats.org/officeDocument/2006/relationships/customXml" Target="../ink/ink467.xml"/><Relationship Id="rId287" Type="http://schemas.openxmlformats.org/officeDocument/2006/relationships/image" Target="../media/image469.png"/><Relationship Id="rId30" Type="http://schemas.openxmlformats.org/officeDocument/2006/relationships/customXml" Target="../ink/ink349.xml"/><Relationship Id="rId105" Type="http://schemas.openxmlformats.org/officeDocument/2006/relationships/image" Target="../media/image378.png"/><Relationship Id="rId126" Type="http://schemas.openxmlformats.org/officeDocument/2006/relationships/customXml" Target="../ink/ink397.xml"/><Relationship Id="rId147" Type="http://schemas.openxmlformats.org/officeDocument/2006/relationships/image" Target="../media/image399.png"/><Relationship Id="rId168" Type="http://schemas.openxmlformats.org/officeDocument/2006/relationships/customXml" Target="../ink/ink418.xml"/><Relationship Id="rId312" Type="http://schemas.openxmlformats.org/officeDocument/2006/relationships/customXml" Target="../ink/ink490.xml"/><Relationship Id="rId333" Type="http://schemas.openxmlformats.org/officeDocument/2006/relationships/image" Target="../media/image492.png"/><Relationship Id="rId354" Type="http://schemas.openxmlformats.org/officeDocument/2006/relationships/customXml" Target="../ink/ink511.xml"/><Relationship Id="rId51" Type="http://schemas.openxmlformats.org/officeDocument/2006/relationships/image" Target="../media/image351.png"/><Relationship Id="rId72" Type="http://schemas.openxmlformats.org/officeDocument/2006/relationships/customXml" Target="../ink/ink370.xml"/><Relationship Id="rId93" Type="http://schemas.openxmlformats.org/officeDocument/2006/relationships/image" Target="../media/image372.png"/><Relationship Id="rId189" Type="http://schemas.openxmlformats.org/officeDocument/2006/relationships/image" Target="../media/image420.png"/><Relationship Id="rId375" Type="http://schemas.openxmlformats.org/officeDocument/2006/relationships/customXml" Target="../ink/ink522.xml"/><Relationship Id="rId396" Type="http://schemas.openxmlformats.org/officeDocument/2006/relationships/customXml" Target="../ink/ink533.xml"/><Relationship Id="rId3" Type="http://schemas.openxmlformats.org/officeDocument/2006/relationships/image" Target="../media/image327.png"/><Relationship Id="rId214" Type="http://schemas.openxmlformats.org/officeDocument/2006/relationships/customXml" Target="../ink/ink441.xml"/><Relationship Id="rId235" Type="http://schemas.openxmlformats.org/officeDocument/2006/relationships/image" Target="../media/image443.png"/><Relationship Id="rId256" Type="http://schemas.openxmlformats.org/officeDocument/2006/relationships/customXml" Target="../ink/ink462.xml"/><Relationship Id="rId277" Type="http://schemas.openxmlformats.org/officeDocument/2006/relationships/image" Target="../media/image464.png"/><Relationship Id="rId298" Type="http://schemas.openxmlformats.org/officeDocument/2006/relationships/customXml" Target="../ink/ink483.xml"/><Relationship Id="rId116" Type="http://schemas.openxmlformats.org/officeDocument/2006/relationships/customXml" Target="../ink/ink392.xml"/><Relationship Id="rId137" Type="http://schemas.openxmlformats.org/officeDocument/2006/relationships/image" Target="../media/image394.png"/><Relationship Id="rId158" Type="http://schemas.openxmlformats.org/officeDocument/2006/relationships/customXml" Target="../ink/ink413.xml"/><Relationship Id="rId302" Type="http://schemas.openxmlformats.org/officeDocument/2006/relationships/customXml" Target="../ink/ink485.xml"/><Relationship Id="rId323" Type="http://schemas.openxmlformats.org/officeDocument/2006/relationships/image" Target="../media/image487.png"/><Relationship Id="rId344" Type="http://schemas.openxmlformats.org/officeDocument/2006/relationships/customXml" Target="../ink/ink506.xml"/><Relationship Id="rId20" Type="http://schemas.openxmlformats.org/officeDocument/2006/relationships/customXml" Target="../ink/ink344.xml"/><Relationship Id="rId41" Type="http://schemas.openxmlformats.org/officeDocument/2006/relationships/image" Target="../media/image346.png"/><Relationship Id="rId62" Type="http://schemas.openxmlformats.org/officeDocument/2006/relationships/customXml" Target="../ink/ink365.xml"/><Relationship Id="rId83" Type="http://schemas.openxmlformats.org/officeDocument/2006/relationships/image" Target="../media/image367.png"/><Relationship Id="rId179" Type="http://schemas.openxmlformats.org/officeDocument/2006/relationships/image" Target="../media/image415.png"/><Relationship Id="rId365" Type="http://schemas.openxmlformats.org/officeDocument/2006/relationships/customXml" Target="../ink/ink517.xml"/><Relationship Id="rId386" Type="http://schemas.openxmlformats.org/officeDocument/2006/relationships/customXml" Target="../ink/ink528.xml"/><Relationship Id="rId190" Type="http://schemas.openxmlformats.org/officeDocument/2006/relationships/customXml" Target="../ink/ink429.xml"/><Relationship Id="rId204" Type="http://schemas.openxmlformats.org/officeDocument/2006/relationships/customXml" Target="../ink/ink436.xml"/><Relationship Id="rId225" Type="http://schemas.openxmlformats.org/officeDocument/2006/relationships/image" Target="../media/image438.png"/><Relationship Id="rId246" Type="http://schemas.openxmlformats.org/officeDocument/2006/relationships/customXml" Target="../ink/ink457.xml"/><Relationship Id="rId267" Type="http://schemas.openxmlformats.org/officeDocument/2006/relationships/image" Target="../media/image459.png"/><Relationship Id="rId288" Type="http://schemas.openxmlformats.org/officeDocument/2006/relationships/customXml" Target="../ink/ink478.xml"/><Relationship Id="rId106" Type="http://schemas.openxmlformats.org/officeDocument/2006/relationships/customXml" Target="../ink/ink387.xml"/><Relationship Id="rId127" Type="http://schemas.openxmlformats.org/officeDocument/2006/relationships/image" Target="../media/image389.png"/><Relationship Id="rId313" Type="http://schemas.openxmlformats.org/officeDocument/2006/relationships/image" Target="../media/image482.png"/><Relationship Id="rId10" Type="http://schemas.openxmlformats.org/officeDocument/2006/relationships/customXml" Target="../ink/ink339.xml"/><Relationship Id="rId31" Type="http://schemas.openxmlformats.org/officeDocument/2006/relationships/image" Target="../media/image341.png"/><Relationship Id="rId52" Type="http://schemas.openxmlformats.org/officeDocument/2006/relationships/customXml" Target="../ink/ink360.xml"/><Relationship Id="rId73" Type="http://schemas.openxmlformats.org/officeDocument/2006/relationships/image" Target="../media/image362.png"/><Relationship Id="rId94" Type="http://schemas.openxmlformats.org/officeDocument/2006/relationships/customXml" Target="../ink/ink381.xml"/><Relationship Id="rId148" Type="http://schemas.openxmlformats.org/officeDocument/2006/relationships/customXml" Target="../ink/ink408.xml"/><Relationship Id="rId169" Type="http://schemas.openxmlformats.org/officeDocument/2006/relationships/image" Target="../media/image410.png"/><Relationship Id="rId334" Type="http://schemas.openxmlformats.org/officeDocument/2006/relationships/customXml" Target="../ink/ink501.xml"/><Relationship Id="rId355" Type="http://schemas.openxmlformats.org/officeDocument/2006/relationships/image" Target="../media/image503.png"/><Relationship Id="rId376" Type="http://schemas.openxmlformats.org/officeDocument/2006/relationships/customXml" Target="../ink/ink523.xml"/><Relationship Id="rId397" Type="http://schemas.openxmlformats.org/officeDocument/2006/relationships/image" Target="../media/image522.png"/><Relationship Id="rId4" Type="http://schemas.openxmlformats.org/officeDocument/2006/relationships/customXml" Target="../ink/ink336.xml"/><Relationship Id="rId180" Type="http://schemas.openxmlformats.org/officeDocument/2006/relationships/customXml" Target="../ink/ink424.xml"/><Relationship Id="rId215" Type="http://schemas.openxmlformats.org/officeDocument/2006/relationships/image" Target="../media/image433.png"/><Relationship Id="rId236" Type="http://schemas.openxmlformats.org/officeDocument/2006/relationships/customXml" Target="../ink/ink452.xml"/><Relationship Id="rId257" Type="http://schemas.openxmlformats.org/officeDocument/2006/relationships/image" Target="../media/image454.png"/><Relationship Id="rId278" Type="http://schemas.openxmlformats.org/officeDocument/2006/relationships/customXml" Target="../ink/ink473.xml"/><Relationship Id="rId303" Type="http://schemas.openxmlformats.org/officeDocument/2006/relationships/image" Target="../media/image477.png"/><Relationship Id="rId42" Type="http://schemas.openxmlformats.org/officeDocument/2006/relationships/customXml" Target="../ink/ink355.xml"/><Relationship Id="rId84" Type="http://schemas.openxmlformats.org/officeDocument/2006/relationships/customXml" Target="../ink/ink376.xml"/><Relationship Id="rId138" Type="http://schemas.openxmlformats.org/officeDocument/2006/relationships/customXml" Target="../ink/ink403.xml"/><Relationship Id="rId345" Type="http://schemas.openxmlformats.org/officeDocument/2006/relationships/image" Target="../media/image498.png"/><Relationship Id="rId387" Type="http://schemas.openxmlformats.org/officeDocument/2006/relationships/image" Target="../media/image517.png"/><Relationship Id="rId191" Type="http://schemas.openxmlformats.org/officeDocument/2006/relationships/image" Target="../media/image421.png"/><Relationship Id="rId205" Type="http://schemas.openxmlformats.org/officeDocument/2006/relationships/image" Target="../media/image428.png"/><Relationship Id="rId247" Type="http://schemas.openxmlformats.org/officeDocument/2006/relationships/image" Target="../media/image449.png"/><Relationship Id="rId107" Type="http://schemas.openxmlformats.org/officeDocument/2006/relationships/image" Target="../media/image379.png"/><Relationship Id="rId289" Type="http://schemas.openxmlformats.org/officeDocument/2006/relationships/image" Target="../media/image470.png"/><Relationship Id="rId11" Type="http://schemas.openxmlformats.org/officeDocument/2006/relationships/image" Target="../media/image331.png"/><Relationship Id="rId53" Type="http://schemas.openxmlformats.org/officeDocument/2006/relationships/image" Target="../media/image352.png"/><Relationship Id="rId149" Type="http://schemas.openxmlformats.org/officeDocument/2006/relationships/image" Target="../media/image400.png"/><Relationship Id="rId314" Type="http://schemas.openxmlformats.org/officeDocument/2006/relationships/customXml" Target="../ink/ink491.xml"/><Relationship Id="rId356" Type="http://schemas.openxmlformats.org/officeDocument/2006/relationships/customXml" Target="../ink/ink512.xml"/><Relationship Id="rId398" Type="http://schemas.openxmlformats.org/officeDocument/2006/relationships/customXml" Target="../ink/ink534.xml"/><Relationship Id="rId95" Type="http://schemas.openxmlformats.org/officeDocument/2006/relationships/image" Target="../media/image373.png"/><Relationship Id="rId160" Type="http://schemas.openxmlformats.org/officeDocument/2006/relationships/customXml" Target="../ink/ink414.xml"/><Relationship Id="rId216" Type="http://schemas.openxmlformats.org/officeDocument/2006/relationships/customXml" Target="../ink/ink442.xml"/><Relationship Id="rId258" Type="http://schemas.openxmlformats.org/officeDocument/2006/relationships/customXml" Target="../ink/ink463.xml"/><Relationship Id="rId22" Type="http://schemas.openxmlformats.org/officeDocument/2006/relationships/customXml" Target="../ink/ink345.xml"/><Relationship Id="rId64" Type="http://schemas.openxmlformats.org/officeDocument/2006/relationships/customXml" Target="../ink/ink366.xml"/><Relationship Id="rId118" Type="http://schemas.openxmlformats.org/officeDocument/2006/relationships/customXml" Target="../ink/ink393.xml"/><Relationship Id="rId325" Type="http://schemas.openxmlformats.org/officeDocument/2006/relationships/image" Target="../media/image488.png"/><Relationship Id="rId367" Type="http://schemas.openxmlformats.org/officeDocument/2006/relationships/customXml" Target="../ink/ink518.xml"/><Relationship Id="rId171" Type="http://schemas.openxmlformats.org/officeDocument/2006/relationships/image" Target="../media/image411.png"/><Relationship Id="rId227" Type="http://schemas.openxmlformats.org/officeDocument/2006/relationships/image" Target="../media/image439.png"/><Relationship Id="rId269" Type="http://schemas.openxmlformats.org/officeDocument/2006/relationships/image" Target="../media/image460.png"/><Relationship Id="rId33" Type="http://schemas.openxmlformats.org/officeDocument/2006/relationships/image" Target="../media/image342.png"/><Relationship Id="rId129" Type="http://schemas.openxmlformats.org/officeDocument/2006/relationships/image" Target="../media/image390.png"/><Relationship Id="rId280" Type="http://schemas.openxmlformats.org/officeDocument/2006/relationships/customXml" Target="../ink/ink474.xml"/><Relationship Id="rId336" Type="http://schemas.openxmlformats.org/officeDocument/2006/relationships/customXml" Target="../ink/ink502.xml"/><Relationship Id="rId75" Type="http://schemas.openxmlformats.org/officeDocument/2006/relationships/image" Target="../media/image363.png"/><Relationship Id="rId140" Type="http://schemas.openxmlformats.org/officeDocument/2006/relationships/customXml" Target="../ink/ink404.xml"/><Relationship Id="rId182" Type="http://schemas.openxmlformats.org/officeDocument/2006/relationships/customXml" Target="../ink/ink425.xml"/><Relationship Id="rId378" Type="http://schemas.openxmlformats.org/officeDocument/2006/relationships/customXml" Target="../ink/ink524.xml"/><Relationship Id="rId6" Type="http://schemas.openxmlformats.org/officeDocument/2006/relationships/customXml" Target="../ink/ink337.xml"/><Relationship Id="rId238" Type="http://schemas.openxmlformats.org/officeDocument/2006/relationships/customXml" Target="../ink/ink453.xml"/><Relationship Id="rId291" Type="http://schemas.openxmlformats.org/officeDocument/2006/relationships/image" Target="../media/image471.png"/><Relationship Id="rId305" Type="http://schemas.openxmlformats.org/officeDocument/2006/relationships/image" Target="../media/image478.png"/><Relationship Id="rId347" Type="http://schemas.openxmlformats.org/officeDocument/2006/relationships/image" Target="../media/image499.png"/><Relationship Id="rId44" Type="http://schemas.openxmlformats.org/officeDocument/2006/relationships/customXml" Target="../ink/ink356.xml"/><Relationship Id="rId86" Type="http://schemas.openxmlformats.org/officeDocument/2006/relationships/customXml" Target="../ink/ink377.xml"/><Relationship Id="rId151" Type="http://schemas.openxmlformats.org/officeDocument/2006/relationships/image" Target="../media/image401.png"/><Relationship Id="rId389" Type="http://schemas.openxmlformats.org/officeDocument/2006/relationships/image" Target="../media/image518.png"/><Relationship Id="rId193" Type="http://schemas.openxmlformats.org/officeDocument/2006/relationships/image" Target="../media/image422.png"/><Relationship Id="rId207" Type="http://schemas.openxmlformats.org/officeDocument/2006/relationships/image" Target="../media/image429.png"/><Relationship Id="rId249" Type="http://schemas.openxmlformats.org/officeDocument/2006/relationships/image" Target="../media/image450.png"/><Relationship Id="rId13" Type="http://schemas.openxmlformats.org/officeDocument/2006/relationships/image" Target="../media/image332.png"/><Relationship Id="rId109" Type="http://schemas.openxmlformats.org/officeDocument/2006/relationships/image" Target="../media/image380.png"/><Relationship Id="rId260" Type="http://schemas.openxmlformats.org/officeDocument/2006/relationships/customXml" Target="../ink/ink464.xml"/><Relationship Id="rId316" Type="http://schemas.openxmlformats.org/officeDocument/2006/relationships/customXml" Target="../ink/ink492.xml"/><Relationship Id="rId55" Type="http://schemas.openxmlformats.org/officeDocument/2006/relationships/image" Target="../media/image353.png"/><Relationship Id="rId97" Type="http://schemas.openxmlformats.org/officeDocument/2006/relationships/image" Target="../media/image374.png"/><Relationship Id="rId120" Type="http://schemas.openxmlformats.org/officeDocument/2006/relationships/customXml" Target="../ink/ink394.xml"/><Relationship Id="rId358" Type="http://schemas.openxmlformats.org/officeDocument/2006/relationships/customXml" Target="../ink/ink513.xml"/><Relationship Id="rId162" Type="http://schemas.openxmlformats.org/officeDocument/2006/relationships/customXml" Target="../ink/ink415.xml"/><Relationship Id="rId218" Type="http://schemas.openxmlformats.org/officeDocument/2006/relationships/customXml" Target="../ink/ink443.xml"/><Relationship Id="rId271" Type="http://schemas.openxmlformats.org/officeDocument/2006/relationships/image" Target="../media/image461.png"/><Relationship Id="rId24" Type="http://schemas.openxmlformats.org/officeDocument/2006/relationships/customXml" Target="../ink/ink346.xml"/><Relationship Id="rId66" Type="http://schemas.openxmlformats.org/officeDocument/2006/relationships/customXml" Target="../ink/ink367.xml"/><Relationship Id="rId131" Type="http://schemas.openxmlformats.org/officeDocument/2006/relationships/image" Target="../media/image391.png"/><Relationship Id="rId327" Type="http://schemas.openxmlformats.org/officeDocument/2006/relationships/image" Target="../media/image489.png"/><Relationship Id="rId369" Type="http://schemas.openxmlformats.org/officeDocument/2006/relationships/customXml" Target="../ink/ink519.xml"/><Relationship Id="rId173" Type="http://schemas.openxmlformats.org/officeDocument/2006/relationships/image" Target="../media/image412.png"/><Relationship Id="rId229" Type="http://schemas.openxmlformats.org/officeDocument/2006/relationships/image" Target="../media/image440.png"/><Relationship Id="rId380" Type="http://schemas.openxmlformats.org/officeDocument/2006/relationships/customXml" Target="../ink/ink525.xml"/><Relationship Id="rId240" Type="http://schemas.openxmlformats.org/officeDocument/2006/relationships/customXml" Target="../ink/ink454.xml"/><Relationship Id="rId35" Type="http://schemas.openxmlformats.org/officeDocument/2006/relationships/image" Target="../media/image343.png"/><Relationship Id="rId77" Type="http://schemas.openxmlformats.org/officeDocument/2006/relationships/image" Target="../media/image364.png"/><Relationship Id="rId100" Type="http://schemas.openxmlformats.org/officeDocument/2006/relationships/customXml" Target="../ink/ink384.xml"/><Relationship Id="rId282" Type="http://schemas.openxmlformats.org/officeDocument/2006/relationships/customXml" Target="../ink/ink475.xml"/><Relationship Id="rId338" Type="http://schemas.openxmlformats.org/officeDocument/2006/relationships/customXml" Target="../ink/ink503.xml"/><Relationship Id="rId8" Type="http://schemas.openxmlformats.org/officeDocument/2006/relationships/customXml" Target="../ink/ink338.xml"/><Relationship Id="rId142" Type="http://schemas.openxmlformats.org/officeDocument/2006/relationships/customXml" Target="../ink/ink405.xml"/><Relationship Id="rId184" Type="http://schemas.openxmlformats.org/officeDocument/2006/relationships/customXml" Target="../ink/ink426.xml"/><Relationship Id="rId391" Type="http://schemas.openxmlformats.org/officeDocument/2006/relationships/image" Target="../media/image519.png"/><Relationship Id="rId251" Type="http://schemas.openxmlformats.org/officeDocument/2006/relationships/image" Target="../media/image451.png"/><Relationship Id="rId46" Type="http://schemas.openxmlformats.org/officeDocument/2006/relationships/customXml" Target="../ink/ink357.xml"/><Relationship Id="rId293" Type="http://schemas.openxmlformats.org/officeDocument/2006/relationships/image" Target="../media/image472.png"/><Relationship Id="rId307" Type="http://schemas.openxmlformats.org/officeDocument/2006/relationships/image" Target="../media/image479.png"/><Relationship Id="rId349" Type="http://schemas.openxmlformats.org/officeDocument/2006/relationships/image" Target="../media/image500.png"/><Relationship Id="rId88" Type="http://schemas.openxmlformats.org/officeDocument/2006/relationships/customXml" Target="../ink/ink378.xml"/><Relationship Id="rId111" Type="http://schemas.openxmlformats.org/officeDocument/2006/relationships/image" Target="../media/image381.png"/><Relationship Id="rId153" Type="http://schemas.openxmlformats.org/officeDocument/2006/relationships/image" Target="../media/image402.png"/><Relationship Id="rId195" Type="http://schemas.openxmlformats.org/officeDocument/2006/relationships/image" Target="../media/image423.png"/><Relationship Id="rId209" Type="http://schemas.openxmlformats.org/officeDocument/2006/relationships/image" Target="../media/image430.png"/><Relationship Id="rId360" Type="http://schemas.openxmlformats.org/officeDocument/2006/relationships/image" Target="../media/image505.png"/><Relationship Id="rId220" Type="http://schemas.openxmlformats.org/officeDocument/2006/relationships/customXml" Target="../ink/ink444.xml"/><Relationship Id="rId15" Type="http://schemas.openxmlformats.org/officeDocument/2006/relationships/image" Target="../media/image333.png"/><Relationship Id="rId57" Type="http://schemas.openxmlformats.org/officeDocument/2006/relationships/image" Target="../media/image354.png"/><Relationship Id="rId262" Type="http://schemas.openxmlformats.org/officeDocument/2006/relationships/customXml" Target="../ink/ink465.xml"/><Relationship Id="rId318" Type="http://schemas.openxmlformats.org/officeDocument/2006/relationships/customXml" Target="../ink/ink493.xml"/><Relationship Id="rId99" Type="http://schemas.openxmlformats.org/officeDocument/2006/relationships/image" Target="../media/image375.png"/><Relationship Id="rId122" Type="http://schemas.openxmlformats.org/officeDocument/2006/relationships/customXml" Target="../ink/ink395.xml"/><Relationship Id="rId164" Type="http://schemas.openxmlformats.org/officeDocument/2006/relationships/customXml" Target="../ink/ink416.xml"/><Relationship Id="rId371" Type="http://schemas.openxmlformats.org/officeDocument/2006/relationships/customXml" Target="../ink/ink520.xml"/><Relationship Id="rId26" Type="http://schemas.openxmlformats.org/officeDocument/2006/relationships/customXml" Target="../ink/ink347.xml"/><Relationship Id="rId231" Type="http://schemas.openxmlformats.org/officeDocument/2006/relationships/image" Target="../media/image441.png"/><Relationship Id="rId273" Type="http://schemas.openxmlformats.org/officeDocument/2006/relationships/image" Target="../media/image462.png"/><Relationship Id="rId329" Type="http://schemas.openxmlformats.org/officeDocument/2006/relationships/image" Target="../media/image490.png"/><Relationship Id="rId68" Type="http://schemas.openxmlformats.org/officeDocument/2006/relationships/customXml" Target="../ink/ink368.xml"/><Relationship Id="rId133" Type="http://schemas.openxmlformats.org/officeDocument/2006/relationships/image" Target="../media/image392.png"/><Relationship Id="rId175" Type="http://schemas.openxmlformats.org/officeDocument/2006/relationships/image" Target="../media/image413.png"/><Relationship Id="rId340" Type="http://schemas.openxmlformats.org/officeDocument/2006/relationships/customXml" Target="../ink/ink504.xml"/><Relationship Id="rId200" Type="http://schemas.openxmlformats.org/officeDocument/2006/relationships/customXml" Target="../ink/ink434.xml"/><Relationship Id="rId382" Type="http://schemas.openxmlformats.org/officeDocument/2006/relationships/customXml" Target="../ink/ink526.xml"/><Relationship Id="rId242" Type="http://schemas.openxmlformats.org/officeDocument/2006/relationships/customXml" Target="../ink/ink455.xml"/><Relationship Id="rId284" Type="http://schemas.openxmlformats.org/officeDocument/2006/relationships/customXml" Target="../ink/ink47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0.png"/><Relationship Id="rId21" Type="http://schemas.openxmlformats.org/officeDocument/2006/relationships/image" Target="../media/image533.png"/><Relationship Id="rId42" Type="http://schemas.openxmlformats.org/officeDocument/2006/relationships/customXml" Target="../ink/ink555.xml"/><Relationship Id="rId63" Type="http://schemas.openxmlformats.org/officeDocument/2006/relationships/image" Target="../media/image553.png"/><Relationship Id="rId84" Type="http://schemas.openxmlformats.org/officeDocument/2006/relationships/customXml" Target="../ink/ink576.xml"/><Relationship Id="rId138" Type="http://schemas.openxmlformats.org/officeDocument/2006/relationships/customXml" Target="../ink/ink603.xml"/><Relationship Id="rId159" Type="http://schemas.openxmlformats.org/officeDocument/2006/relationships/image" Target="../media/image601.png"/><Relationship Id="rId170" Type="http://schemas.openxmlformats.org/officeDocument/2006/relationships/customXml" Target="../ink/ink619.xml"/><Relationship Id="rId191" Type="http://schemas.openxmlformats.org/officeDocument/2006/relationships/image" Target="../media/image617.png"/><Relationship Id="rId205" Type="http://schemas.openxmlformats.org/officeDocument/2006/relationships/customXml" Target="../ink/ink637.xml"/><Relationship Id="rId107" Type="http://schemas.openxmlformats.org/officeDocument/2006/relationships/image" Target="../media/image575.png"/><Relationship Id="rId11" Type="http://schemas.openxmlformats.org/officeDocument/2006/relationships/image" Target="../media/image528.png"/><Relationship Id="rId32" Type="http://schemas.openxmlformats.org/officeDocument/2006/relationships/customXml" Target="../ink/ink550.xml"/><Relationship Id="rId53" Type="http://schemas.openxmlformats.org/officeDocument/2006/relationships/image" Target="../media/image548.png"/><Relationship Id="rId74" Type="http://schemas.openxmlformats.org/officeDocument/2006/relationships/customXml" Target="../ink/ink571.xml"/><Relationship Id="rId128" Type="http://schemas.openxmlformats.org/officeDocument/2006/relationships/customXml" Target="../ink/ink598.xml"/><Relationship Id="rId149" Type="http://schemas.openxmlformats.org/officeDocument/2006/relationships/image" Target="../media/image596.png"/><Relationship Id="rId5" Type="http://schemas.openxmlformats.org/officeDocument/2006/relationships/image" Target="../media/image525.png"/><Relationship Id="rId95" Type="http://schemas.openxmlformats.org/officeDocument/2006/relationships/image" Target="../media/image569.png"/><Relationship Id="rId160" Type="http://schemas.openxmlformats.org/officeDocument/2006/relationships/customXml" Target="../ink/ink614.xml"/><Relationship Id="rId181" Type="http://schemas.openxmlformats.org/officeDocument/2006/relationships/image" Target="../media/image612.png"/><Relationship Id="rId216" Type="http://schemas.openxmlformats.org/officeDocument/2006/relationships/image" Target="../media/image629.png"/><Relationship Id="rId22" Type="http://schemas.openxmlformats.org/officeDocument/2006/relationships/customXml" Target="../ink/ink545.xml"/><Relationship Id="rId43" Type="http://schemas.openxmlformats.org/officeDocument/2006/relationships/image" Target="../media/image544.png"/><Relationship Id="rId64" Type="http://schemas.openxmlformats.org/officeDocument/2006/relationships/customXml" Target="../ink/ink566.xml"/><Relationship Id="rId118" Type="http://schemas.openxmlformats.org/officeDocument/2006/relationships/customXml" Target="../ink/ink593.xml"/><Relationship Id="rId139" Type="http://schemas.openxmlformats.org/officeDocument/2006/relationships/image" Target="../media/image591.png"/><Relationship Id="rId85" Type="http://schemas.openxmlformats.org/officeDocument/2006/relationships/image" Target="../media/image564.png"/><Relationship Id="rId150" Type="http://schemas.openxmlformats.org/officeDocument/2006/relationships/customXml" Target="../ink/ink609.xml"/><Relationship Id="rId171" Type="http://schemas.openxmlformats.org/officeDocument/2006/relationships/image" Target="../media/image607.png"/><Relationship Id="rId192" Type="http://schemas.openxmlformats.org/officeDocument/2006/relationships/customXml" Target="../ink/ink630.xml"/><Relationship Id="rId206" Type="http://schemas.openxmlformats.org/officeDocument/2006/relationships/image" Target="../media/image624.png"/><Relationship Id="rId12" Type="http://schemas.openxmlformats.org/officeDocument/2006/relationships/customXml" Target="../ink/ink540.xml"/><Relationship Id="rId33" Type="http://schemas.openxmlformats.org/officeDocument/2006/relationships/image" Target="../media/image539.png"/><Relationship Id="rId108" Type="http://schemas.openxmlformats.org/officeDocument/2006/relationships/customXml" Target="../ink/ink588.xml"/><Relationship Id="rId129" Type="http://schemas.openxmlformats.org/officeDocument/2006/relationships/image" Target="../media/image586.png"/><Relationship Id="rId54" Type="http://schemas.openxmlformats.org/officeDocument/2006/relationships/customXml" Target="../ink/ink561.xml"/><Relationship Id="rId75" Type="http://schemas.openxmlformats.org/officeDocument/2006/relationships/image" Target="../media/image559.png"/><Relationship Id="rId96" Type="http://schemas.openxmlformats.org/officeDocument/2006/relationships/customXml" Target="../ink/ink582.xml"/><Relationship Id="rId140" Type="http://schemas.openxmlformats.org/officeDocument/2006/relationships/customXml" Target="../ink/ink604.xml"/><Relationship Id="rId161" Type="http://schemas.openxmlformats.org/officeDocument/2006/relationships/image" Target="../media/image602.png"/><Relationship Id="rId182" Type="http://schemas.openxmlformats.org/officeDocument/2006/relationships/customXml" Target="../ink/ink625.xml"/><Relationship Id="rId217" Type="http://schemas.openxmlformats.org/officeDocument/2006/relationships/customXml" Target="../ink/ink643.xml"/><Relationship Id="rId6" Type="http://schemas.openxmlformats.org/officeDocument/2006/relationships/customXml" Target="../ink/ink537.xml"/><Relationship Id="rId23" Type="http://schemas.openxmlformats.org/officeDocument/2006/relationships/image" Target="../media/image534.png"/><Relationship Id="rId119" Type="http://schemas.openxmlformats.org/officeDocument/2006/relationships/image" Target="../media/image581.png"/><Relationship Id="rId44" Type="http://schemas.openxmlformats.org/officeDocument/2006/relationships/customXml" Target="../ink/ink556.xml"/><Relationship Id="rId65" Type="http://schemas.openxmlformats.org/officeDocument/2006/relationships/image" Target="../media/image554.png"/><Relationship Id="rId86" Type="http://schemas.openxmlformats.org/officeDocument/2006/relationships/customXml" Target="../ink/ink577.xml"/><Relationship Id="rId130" Type="http://schemas.openxmlformats.org/officeDocument/2006/relationships/customXml" Target="../ink/ink599.xml"/><Relationship Id="rId151" Type="http://schemas.openxmlformats.org/officeDocument/2006/relationships/image" Target="../media/image597.png"/><Relationship Id="rId172" Type="http://schemas.openxmlformats.org/officeDocument/2006/relationships/customXml" Target="../ink/ink620.xml"/><Relationship Id="rId193" Type="http://schemas.openxmlformats.org/officeDocument/2006/relationships/image" Target="../media/image618.png"/><Relationship Id="rId207" Type="http://schemas.openxmlformats.org/officeDocument/2006/relationships/customXml" Target="../ink/ink638.xml"/><Relationship Id="rId13" Type="http://schemas.openxmlformats.org/officeDocument/2006/relationships/image" Target="../media/image529.png"/><Relationship Id="rId109" Type="http://schemas.openxmlformats.org/officeDocument/2006/relationships/image" Target="../media/image576.png"/><Relationship Id="rId34" Type="http://schemas.openxmlformats.org/officeDocument/2006/relationships/customXml" Target="../ink/ink551.xml"/><Relationship Id="rId55" Type="http://schemas.openxmlformats.org/officeDocument/2006/relationships/image" Target="../media/image549.png"/><Relationship Id="rId76" Type="http://schemas.openxmlformats.org/officeDocument/2006/relationships/customXml" Target="../ink/ink572.xml"/><Relationship Id="rId97" Type="http://schemas.openxmlformats.org/officeDocument/2006/relationships/image" Target="../media/image570.png"/><Relationship Id="rId120" Type="http://schemas.openxmlformats.org/officeDocument/2006/relationships/customXml" Target="../ink/ink594.xml"/><Relationship Id="rId141" Type="http://schemas.openxmlformats.org/officeDocument/2006/relationships/image" Target="../media/image592.png"/><Relationship Id="rId7" Type="http://schemas.openxmlformats.org/officeDocument/2006/relationships/image" Target="../media/image526.png"/><Relationship Id="rId162" Type="http://schemas.openxmlformats.org/officeDocument/2006/relationships/customXml" Target="../ink/ink615.xml"/><Relationship Id="rId183" Type="http://schemas.openxmlformats.org/officeDocument/2006/relationships/image" Target="../media/image613.png"/><Relationship Id="rId218" Type="http://schemas.openxmlformats.org/officeDocument/2006/relationships/image" Target="../media/image630.png"/><Relationship Id="rId24" Type="http://schemas.openxmlformats.org/officeDocument/2006/relationships/customXml" Target="../ink/ink546.xml"/><Relationship Id="rId45" Type="http://schemas.openxmlformats.org/officeDocument/2006/relationships/image" Target="../media/image467.png"/><Relationship Id="rId66" Type="http://schemas.openxmlformats.org/officeDocument/2006/relationships/customXml" Target="../ink/ink567.xml"/><Relationship Id="rId87" Type="http://schemas.openxmlformats.org/officeDocument/2006/relationships/image" Target="../media/image565.png"/><Relationship Id="rId110" Type="http://schemas.openxmlformats.org/officeDocument/2006/relationships/customXml" Target="../ink/ink589.xml"/><Relationship Id="rId131" Type="http://schemas.openxmlformats.org/officeDocument/2006/relationships/image" Target="../media/image587.png"/><Relationship Id="rId152" Type="http://schemas.openxmlformats.org/officeDocument/2006/relationships/customXml" Target="../ink/ink610.xml"/><Relationship Id="rId173" Type="http://schemas.openxmlformats.org/officeDocument/2006/relationships/image" Target="../media/image608.png"/><Relationship Id="rId194" Type="http://schemas.openxmlformats.org/officeDocument/2006/relationships/customXml" Target="../ink/ink631.xml"/><Relationship Id="rId208" Type="http://schemas.openxmlformats.org/officeDocument/2006/relationships/image" Target="../media/image625.png"/><Relationship Id="rId14" Type="http://schemas.openxmlformats.org/officeDocument/2006/relationships/customXml" Target="../ink/ink541.xml"/><Relationship Id="rId30" Type="http://schemas.openxmlformats.org/officeDocument/2006/relationships/customXml" Target="../ink/ink549.xml"/><Relationship Id="rId35" Type="http://schemas.openxmlformats.org/officeDocument/2006/relationships/image" Target="../media/image540.png"/><Relationship Id="rId56" Type="http://schemas.openxmlformats.org/officeDocument/2006/relationships/customXml" Target="../ink/ink562.xml"/><Relationship Id="rId77" Type="http://schemas.openxmlformats.org/officeDocument/2006/relationships/image" Target="../media/image560.png"/><Relationship Id="rId100" Type="http://schemas.openxmlformats.org/officeDocument/2006/relationships/customXml" Target="../ink/ink584.xml"/><Relationship Id="rId105" Type="http://schemas.openxmlformats.org/officeDocument/2006/relationships/image" Target="../media/image574.png"/><Relationship Id="rId126" Type="http://schemas.openxmlformats.org/officeDocument/2006/relationships/customXml" Target="../ink/ink597.xml"/><Relationship Id="rId147" Type="http://schemas.openxmlformats.org/officeDocument/2006/relationships/image" Target="../media/image595.png"/><Relationship Id="rId168" Type="http://schemas.openxmlformats.org/officeDocument/2006/relationships/customXml" Target="../ink/ink618.xml"/><Relationship Id="rId8" Type="http://schemas.openxmlformats.org/officeDocument/2006/relationships/customXml" Target="../ink/ink538.xml"/><Relationship Id="rId51" Type="http://schemas.openxmlformats.org/officeDocument/2006/relationships/image" Target="../media/image547.png"/><Relationship Id="rId72" Type="http://schemas.openxmlformats.org/officeDocument/2006/relationships/customXml" Target="../ink/ink570.xml"/><Relationship Id="rId93" Type="http://schemas.openxmlformats.org/officeDocument/2006/relationships/image" Target="../media/image568.png"/><Relationship Id="rId98" Type="http://schemas.openxmlformats.org/officeDocument/2006/relationships/customXml" Target="../ink/ink583.xml"/><Relationship Id="rId121" Type="http://schemas.openxmlformats.org/officeDocument/2006/relationships/image" Target="../media/image582.png"/><Relationship Id="rId142" Type="http://schemas.openxmlformats.org/officeDocument/2006/relationships/customXml" Target="../ink/ink605.xml"/><Relationship Id="rId163" Type="http://schemas.openxmlformats.org/officeDocument/2006/relationships/image" Target="../media/image603.png"/><Relationship Id="rId184" Type="http://schemas.openxmlformats.org/officeDocument/2006/relationships/customXml" Target="../ink/ink626.xml"/><Relationship Id="rId189" Type="http://schemas.openxmlformats.org/officeDocument/2006/relationships/image" Target="../media/image616.png"/><Relationship Id="rId3" Type="http://schemas.openxmlformats.org/officeDocument/2006/relationships/image" Target="../media/image524.png"/><Relationship Id="rId214" Type="http://schemas.openxmlformats.org/officeDocument/2006/relationships/image" Target="../media/image628.png"/><Relationship Id="rId25" Type="http://schemas.openxmlformats.org/officeDocument/2006/relationships/image" Target="../media/image535.png"/><Relationship Id="rId46" Type="http://schemas.openxmlformats.org/officeDocument/2006/relationships/customXml" Target="../ink/ink557.xml"/><Relationship Id="rId67" Type="http://schemas.openxmlformats.org/officeDocument/2006/relationships/image" Target="../media/image555.png"/><Relationship Id="rId116" Type="http://schemas.openxmlformats.org/officeDocument/2006/relationships/customXml" Target="../ink/ink592.xml"/><Relationship Id="rId137" Type="http://schemas.openxmlformats.org/officeDocument/2006/relationships/image" Target="../media/image590.png"/><Relationship Id="rId158" Type="http://schemas.openxmlformats.org/officeDocument/2006/relationships/customXml" Target="../ink/ink613.xml"/><Relationship Id="rId20" Type="http://schemas.openxmlformats.org/officeDocument/2006/relationships/customXml" Target="../ink/ink544.xml"/><Relationship Id="rId41" Type="http://schemas.openxmlformats.org/officeDocument/2006/relationships/image" Target="../media/image543.png"/><Relationship Id="rId62" Type="http://schemas.openxmlformats.org/officeDocument/2006/relationships/customXml" Target="../ink/ink565.xml"/><Relationship Id="rId83" Type="http://schemas.openxmlformats.org/officeDocument/2006/relationships/image" Target="../media/image563.png"/><Relationship Id="rId88" Type="http://schemas.openxmlformats.org/officeDocument/2006/relationships/customXml" Target="../ink/ink578.xml"/><Relationship Id="rId111" Type="http://schemas.openxmlformats.org/officeDocument/2006/relationships/image" Target="../media/image577.png"/><Relationship Id="rId132" Type="http://schemas.openxmlformats.org/officeDocument/2006/relationships/customXml" Target="../ink/ink600.xml"/><Relationship Id="rId153" Type="http://schemas.openxmlformats.org/officeDocument/2006/relationships/image" Target="../media/image598.png"/><Relationship Id="rId174" Type="http://schemas.openxmlformats.org/officeDocument/2006/relationships/customXml" Target="../ink/ink621.xml"/><Relationship Id="rId179" Type="http://schemas.openxmlformats.org/officeDocument/2006/relationships/image" Target="../media/image611.png"/><Relationship Id="rId195" Type="http://schemas.openxmlformats.org/officeDocument/2006/relationships/image" Target="../media/image619.png"/><Relationship Id="rId209" Type="http://schemas.openxmlformats.org/officeDocument/2006/relationships/customXml" Target="../ink/ink639.xml"/><Relationship Id="rId190" Type="http://schemas.openxmlformats.org/officeDocument/2006/relationships/customXml" Target="../ink/ink629.xml"/><Relationship Id="rId204" Type="http://schemas.openxmlformats.org/officeDocument/2006/relationships/image" Target="../media/image623.png"/><Relationship Id="rId15" Type="http://schemas.openxmlformats.org/officeDocument/2006/relationships/image" Target="../media/image530.png"/><Relationship Id="rId36" Type="http://schemas.openxmlformats.org/officeDocument/2006/relationships/customXml" Target="../ink/ink552.xml"/><Relationship Id="rId57" Type="http://schemas.openxmlformats.org/officeDocument/2006/relationships/image" Target="../media/image550.png"/><Relationship Id="rId106" Type="http://schemas.openxmlformats.org/officeDocument/2006/relationships/customXml" Target="../ink/ink587.xml"/><Relationship Id="rId127" Type="http://schemas.openxmlformats.org/officeDocument/2006/relationships/image" Target="../media/image585.png"/><Relationship Id="rId10" Type="http://schemas.openxmlformats.org/officeDocument/2006/relationships/customXml" Target="../ink/ink539.xml"/><Relationship Id="rId31" Type="http://schemas.openxmlformats.org/officeDocument/2006/relationships/image" Target="../media/image538.png"/><Relationship Id="rId52" Type="http://schemas.openxmlformats.org/officeDocument/2006/relationships/customXml" Target="../ink/ink560.xml"/><Relationship Id="rId73" Type="http://schemas.openxmlformats.org/officeDocument/2006/relationships/image" Target="../media/image558.png"/><Relationship Id="rId78" Type="http://schemas.openxmlformats.org/officeDocument/2006/relationships/customXml" Target="../ink/ink573.xml"/><Relationship Id="rId94" Type="http://schemas.openxmlformats.org/officeDocument/2006/relationships/customXml" Target="../ink/ink581.xml"/><Relationship Id="rId99" Type="http://schemas.openxmlformats.org/officeDocument/2006/relationships/image" Target="../media/image571.png"/><Relationship Id="rId101" Type="http://schemas.openxmlformats.org/officeDocument/2006/relationships/image" Target="../media/image572.png"/><Relationship Id="rId122" Type="http://schemas.openxmlformats.org/officeDocument/2006/relationships/customXml" Target="../ink/ink595.xml"/><Relationship Id="rId143" Type="http://schemas.openxmlformats.org/officeDocument/2006/relationships/image" Target="../media/image593.png"/><Relationship Id="rId148" Type="http://schemas.openxmlformats.org/officeDocument/2006/relationships/customXml" Target="../ink/ink608.xml"/><Relationship Id="rId164" Type="http://schemas.openxmlformats.org/officeDocument/2006/relationships/customXml" Target="../ink/ink616.xml"/><Relationship Id="rId169" Type="http://schemas.openxmlformats.org/officeDocument/2006/relationships/image" Target="../media/image606.png"/><Relationship Id="rId185" Type="http://schemas.openxmlformats.org/officeDocument/2006/relationships/image" Target="../media/image614.png"/><Relationship Id="rId4" Type="http://schemas.openxmlformats.org/officeDocument/2006/relationships/customXml" Target="../ink/ink536.xml"/><Relationship Id="rId9" Type="http://schemas.openxmlformats.org/officeDocument/2006/relationships/image" Target="../media/image527.png"/><Relationship Id="rId180" Type="http://schemas.openxmlformats.org/officeDocument/2006/relationships/customXml" Target="../ink/ink624.xml"/><Relationship Id="rId210" Type="http://schemas.openxmlformats.org/officeDocument/2006/relationships/image" Target="../media/image626.png"/><Relationship Id="rId215" Type="http://schemas.openxmlformats.org/officeDocument/2006/relationships/customXml" Target="../ink/ink642.xml"/><Relationship Id="rId26" Type="http://schemas.openxmlformats.org/officeDocument/2006/relationships/customXml" Target="../ink/ink547.xml"/><Relationship Id="rId47" Type="http://schemas.openxmlformats.org/officeDocument/2006/relationships/image" Target="../media/image545.png"/><Relationship Id="rId68" Type="http://schemas.openxmlformats.org/officeDocument/2006/relationships/customXml" Target="../ink/ink568.xml"/><Relationship Id="rId89" Type="http://schemas.openxmlformats.org/officeDocument/2006/relationships/image" Target="../media/image566.png"/><Relationship Id="rId112" Type="http://schemas.openxmlformats.org/officeDocument/2006/relationships/customXml" Target="../ink/ink590.xml"/><Relationship Id="rId133" Type="http://schemas.openxmlformats.org/officeDocument/2006/relationships/image" Target="../media/image588.png"/><Relationship Id="rId154" Type="http://schemas.openxmlformats.org/officeDocument/2006/relationships/customXml" Target="../ink/ink611.xml"/><Relationship Id="rId175" Type="http://schemas.openxmlformats.org/officeDocument/2006/relationships/image" Target="../media/image609.png"/><Relationship Id="rId196" Type="http://schemas.openxmlformats.org/officeDocument/2006/relationships/customXml" Target="../ink/ink632.xml"/><Relationship Id="rId200" Type="http://schemas.openxmlformats.org/officeDocument/2006/relationships/customXml" Target="../ink/ink634.xml"/><Relationship Id="rId16" Type="http://schemas.openxmlformats.org/officeDocument/2006/relationships/customXml" Target="../ink/ink542.xml"/><Relationship Id="rId37" Type="http://schemas.openxmlformats.org/officeDocument/2006/relationships/image" Target="../media/image541.png"/><Relationship Id="rId58" Type="http://schemas.openxmlformats.org/officeDocument/2006/relationships/customXml" Target="../ink/ink563.xml"/><Relationship Id="rId79" Type="http://schemas.openxmlformats.org/officeDocument/2006/relationships/image" Target="../media/image561.png"/><Relationship Id="rId102" Type="http://schemas.openxmlformats.org/officeDocument/2006/relationships/customXml" Target="../ink/ink585.xml"/><Relationship Id="rId123" Type="http://schemas.openxmlformats.org/officeDocument/2006/relationships/image" Target="../media/image583.png"/><Relationship Id="rId144" Type="http://schemas.openxmlformats.org/officeDocument/2006/relationships/customXml" Target="../ink/ink606.xml"/><Relationship Id="rId90" Type="http://schemas.openxmlformats.org/officeDocument/2006/relationships/customXml" Target="../ink/ink579.xml"/><Relationship Id="rId165" Type="http://schemas.openxmlformats.org/officeDocument/2006/relationships/image" Target="../media/image604.png"/><Relationship Id="rId186" Type="http://schemas.openxmlformats.org/officeDocument/2006/relationships/customXml" Target="../ink/ink627.xml"/><Relationship Id="rId211" Type="http://schemas.openxmlformats.org/officeDocument/2006/relationships/customXml" Target="../ink/ink640.xml"/><Relationship Id="rId27" Type="http://schemas.openxmlformats.org/officeDocument/2006/relationships/image" Target="../media/image536.png"/><Relationship Id="rId48" Type="http://schemas.openxmlformats.org/officeDocument/2006/relationships/customXml" Target="../ink/ink558.xml"/><Relationship Id="rId69" Type="http://schemas.openxmlformats.org/officeDocument/2006/relationships/image" Target="../media/image556.png"/><Relationship Id="rId113" Type="http://schemas.openxmlformats.org/officeDocument/2006/relationships/image" Target="../media/image578.png"/><Relationship Id="rId134" Type="http://schemas.openxmlformats.org/officeDocument/2006/relationships/customXml" Target="../ink/ink601.xml"/><Relationship Id="rId80" Type="http://schemas.openxmlformats.org/officeDocument/2006/relationships/customXml" Target="../ink/ink574.xml"/><Relationship Id="rId155" Type="http://schemas.openxmlformats.org/officeDocument/2006/relationships/image" Target="../media/image599.png"/><Relationship Id="rId176" Type="http://schemas.openxmlformats.org/officeDocument/2006/relationships/customXml" Target="../ink/ink622.xml"/><Relationship Id="rId197" Type="http://schemas.openxmlformats.org/officeDocument/2006/relationships/image" Target="../media/image620.png"/><Relationship Id="rId201" Type="http://schemas.openxmlformats.org/officeDocument/2006/relationships/customXml" Target="../ink/ink635.xml"/><Relationship Id="rId17" Type="http://schemas.openxmlformats.org/officeDocument/2006/relationships/image" Target="../media/image531.png"/><Relationship Id="rId38" Type="http://schemas.openxmlformats.org/officeDocument/2006/relationships/customXml" Target="../ink/ink553.xml"/><Relationship Id="rId59" Type="http://schemas.openxmlformats.org/officeDocument/2006/relationships/image" Target="../media/image551.png"/><Relationship Id="rId103" Type="http://schemas.openxmlformats.org/officeDocument/2006/relationships/image" Target="../media/image573.png"/><Relationship Id="rId124" Type="http://schemas.openxmlformats.org/officeDocument/2006/relationships/customXml" Target="../ink/ink596.xml"/><Relationship Id="rId70" Type="http://schemas.openxmlformats.org/officeDocument/2006/relationships/customXml" Target="../ink/ink569.xml"/><Relationship Id="rId91" Type="http://schemas.openxmlformats.org/officeDocument/2006/relationships/image" Target="../media/image567.png"/><Relationship Id="rId145" Type="http://schemas.openxmlformats.org/officeDocument/2006/relationships/image" Target="../media/image594.png"/><Relationship Id="rId166" Type="http://schemas.openxmlformats.org/officeDocument/2006/relationships/customXml" Target="../ink/ink617.xml"/><Relationship Id="rId187" Type="http://schemas.openxmlformats.org/officeDocument/2006/relationships/image" Target="../media/image61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27.png"/><Relationship Id="rId28" Type="http://schemas.openxmlformats.org/officeDocument/2006/relationships/customXml" Target="../ink/ink548.xml"/><Relationship Id="rId49" Type="http://schemas.openxmlformats.org/officeDocument/2006/relationships/image" Target="../media/image546.png"/><Relationship Id="rId114" Type="http://schemas.openxmlformats.org/officeDocument/2006/relationships/customXml" Target="../ink/ink591.xml"/><Relationship Id="rId60" Type="http://schemas.openxmlformats.org/officeDocument/2006/relationships/customXml" Target="../ink/ink564.xml"/><Relationship Id="rId81" Type="http://schemas.openxmlformats.org/officeDocument/2006/relationships/image" Target="../media/image562.png"/><Relationship Id="rId135" Type="http://schemas.openxmlformats.org/officeDocument/2006/relationships/image" Target="../media/image589.png"/><Relationship Id="rId156" Type="http://schemas.openxmlformats.org/officeDocument/2006/relationships/customXml" Target="../ink/ink612.xml"/><Relationship Id="rId177" Type="http://schemas.openxmlformats.org/officeDocument/2006/relationships/image" Target="../media/image610.png"/><Relationship Id="rId198" Type="http://schemas.openxmlformats.org/officeDocument/2006/relationships/customXml" Target="../ink/ink633.xml"/><Relationship Id="rId202" Type="http://schemas.openxmlformats.org/officeDocument/2006/relationships/image" Target="../media/image622.png"/><Relationship Id="rId18" Type="http://schemas.openxmlformats.org/officeDocument/2006/relationships/customXml" Target="../ink/ink543.xml"/><Relationship Id="rId39" Type="http://schemas.openxmlformats.org/officeDocument/2006/relationships/image" Target="../media/image542.png"/><Relationship Id="rId50" Type="http://schemas.openxmlformats.org/officeDocument/2006/relationships/customXml" Target="../ink/ink559.xml"/><Relationship Id="rId104" Type="http://schemas.openxmlformats.org/officeDocument/2006/relationships/customXml" Target="../ink/ink586.xml"/><Relationship Id="rId125" Type="http://schemas.openxmlformats.org/officeDocument/2006/relationships/image" Target="../media/image584.png"/><Relationship Id="rId146" Type="http://schemas.openxmlformats.org/officeDocument/2006/relationships/customXml" Target="../ink/ink607.xml"/><Relationship Id="rId167" Type="http://schemas.openxmlformats.org/officeDocument/2006/relationships/image" Target="../media/image605.png"/><Relationship Id="rId188" Type="http://schemas.openxmlformats.org/officeDocument/2006/relationships/customXml" Target="../ink/ink628.xml"/><Relationship Id="rId71" Type="http://schemas.openxmlformats.org/officeDocument/2006/relationships/image" Target="../media/image557.png"/><Relationship Id="rId92" Type="http://schemas.openxmlformats.org/officeDocument/2006/relationships/customXml" Target="../ink/ink580.xml"/><Relationship Id="rId213" Type="http://schemas.openxmlformats.org/officeDocument/2006/relationships/customXml" Target="../ink/ink641.xml"/><Relationship Id="rId2" Type="http://schemas.openxmlformats.org/officeDocument/2006/relationships/customXml" Target="../ink/ink535.xml"/><Relationship Id="rId29" Type="http://schemas.openxmlformats.org/officeDocument/2006/relationships/image" Target="../media/image537.png"/><Relationship Id="rId40" Type="http://schemas.openxmlformats.org/officeDocument/2006/relationships/customXml" Target="../ink/ink554.xml"/><Relationship Id="rId115" Type="http://schemas.openxmlformats.org/officeDocument/2006/relationships/image" Target="../media/image579.png"/><Relationship Id="rId136" Type="http://schemas.openxmlformats.org/officeDocument/2006/relationships/customXml" Target="../ink/ink602.xml"/><Relationship Id="rId157" Type="http://schemas.openxmlformats.org/officeDocument/2006/relationships/image" Target="../media/image600.png"/><Relationship Id="rId178" Type="http://schemas.openxmlformats.org/officeDocument/2006/relationships/customXml" Target="../ink/ink623.xml"/><Relationship Id="rId61" Type="http://schemas.openxmlformats.org/officeDocument/2006/relationships/image" Target="../media/image552.png"/><Relationship Id="rId82" Type="http://schemas.openxmlformats.org/officeDocument/2006/relationships/customXml" Target="../ink/ink575.xml"/><Relationship Id="rId199" Type="http://schemas.openxmlformats.org/officeDocument/2006/relationships/image" Target="../media/image621.png"/><Relationship Id="rId203" Type="http://schemas.openxmlformats.org/officeDocument/2006/relationships/customXml" Target="../ink/ink636.xml"/><Relationship Id="rId19" Type="http://schemas.openxmlformats.org/officeDocument/2006/relationships/image" Target="../media/image5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B3F35D-9825-5300-59C5-72B5E2A77332}"/>
                  </a:ext>
                </a:extLst>
              </p14:cNvPr>
              <p14:cNvContentPartPr/>
              <p14:nvPr/>
            </p14:nvContentPartPr>
            <p14:xfrm>
              <a:off x="11036340" y="967500"/>
              <a:ext cx="54360" cy="1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B3F35D-9825-5300-59C5-72B5E2A77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7700" y="958860"/>
                <a:ext cx="72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7AE05-AB7E-2F55-E21B-40E88D5407B5}"/>
                  </a:ext>
                </a:extLst>
              </p14:cNvPr>
              <p14:cNvContentPartPr/>
              <p14:nvPr/>
            </p14:nvContentPartPr>
            <p14:xfrm>
              <a:off x="3667500" y="841140"/>
              <a:ext cx="350640" cy="59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7AE05-AB7E-2F55-E21B-40E88D540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8500" y="832500"/>
                <a:ext cx="368280" cy="61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BE90A37-CAC7-6402-4F95-6E2C406C0DF9}"/>
              </a:ext>
            </a:extLst>
          </p:cNvPr>
          <p:cNvGrpSpPr/>
          <p:nvPr/>
        </p:nvGrpSpPr>
        <p:grpSpPr>
          <a:xfrm>
            <a:off x="4374540" y="904140"/>
            <a:ext cx="451800" cy="602280"/>
            <a:chOff x="4374540" y="904140"/>
            <a:chExt cx="4518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5A04E4-0440-8157-2143-B5D1863461A9}"/>
                    </a:ext>
                  </a:extLst>
                </p14:cNvPr>
                <p14:cNvContentPartPr/>
                <p14:nvPr/>
              </p14:nvContentPartPr>
              <p14:xfrm>
                <a:off x="4374540" y="930420"/>
                <a:ext cx="451800" cy="19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5A04E4-0440-8157-2143-B5D1863461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5540" y="921420"/>
                  <a:ext cx="46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041F0A-78B5-8693-21D7-4D39BC2C900F}"/>
                    </a:ext>
                  </a:extLst>
                </p14:cNvPr>
                <p14:cNvContentPartPr/>
                <p14:nvPr/>
              </p14:nvContentPartPr>
              <p14:xfrm>
                <a:off x="4605660" y="904140"/>
                <a:ext cx="45000" cy="60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041F0A-78B5-8693-21D7-4D39BC2C9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7020" y="895140"/>
                  <a:ext cx="62640" cy="61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92F18-4617-1480-2947-9468555B770F}"/>
              </a:ext>
            </a:extLst>
          </p:cNvPr>
          <p:cNvGrpSpPr/>
          <p:nvPr/>
        </p:nvGrpSpPr>
        <p:grpSpPr>
          <a:xfrm>
            <a:off x="5265900" y="727020"/>
            <a:ext cx="948960" cy="707760"/>
            <a:chOff x="5265900" y="727020"/>
            <a:chExt cx="94896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A57B0D-829A-FBF6-3532-9A7DF6F7BE6D}"/>
                    </a:ext>
                  </a:extLst>
                </p14:cNvPr>
                <p14:cNvContentPartPr/>
                <p14:nvPr/>
              </p14:nvContentPartPr>
              <p14:xfrm>
                <a:off x="5265900" y="746460"/>
                <a:ext cx="377280" cy="68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A57B0D-829A-FBF6-3532-9A7DF6F7BE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6900" y="737820"/>
                  <a:ext cx="39492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1DB814-4C19-C203-1BFF-C9C271652BCF}"/>
                    </a:ext>
                  </a:extLst>
                </p14:cNvPr>
                <p14:cNvContentPartPr/>
                <p14:nvPr/>
              </p14:nvContentPartPr>
              <p14:xfrm>
                <a:off x="5903100" y="727020"/>
                <a:ext cx="311760" cy="48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DB814-4C19-C203-1BFF-C9C271652B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94460" y="718020"/>
                  <a:ext cx="32940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DAEA66-0ED7-8CD4-B6C8-7A29B4DFF889}"/>
              </a:ext>
            </a:extLst>
          </p:cNvPr>
          <p:cNvGrpSpPr/>
          <p:nvPr/>
        </p:nvGrpSpPr>
        <p:grpSpPr>
          <a:xfrm>
            <a:off x="6703740" y="829260"/>
            <a:ext cx="1122120" cy="626400"/>
            <a:chOff x="6703740" y="829260"/>
            <a:chExt cx="112212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2FD065-50E2-C586-B73D-12A167EA5C3C}"/>
                    </a:ext>
                  </a:extLst>
                </p14:cNvPr>
                <p14:cNvContentPartPr/>
                <p14:nvPr/>
              </p14:nvContentPartPr>
              <p14:xfrm>
                <a:off x="6703740" y="955260"/>
                <a:ext cx="420840" cy="18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2FD065-50E2-C586-B73D-12A167EA5C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5100" y="946260"/>
                  <a:ext cx="43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5B77D6-D69A-28A0-8A36-6C67B0F82E74}"/>
                    </a:ext>
                  </a:extLst>
                </p14:cNvPr>
                <p14:cNvContentPartPr/>
                <p14:nvPr/>
              </p14:nvContentPartPr>
              <p14:xfrm>
                <a:off x="6929820" y="868500"/>
                <a:ext cx="46800" cy="518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5B77D6-D69A-28A0-8A36-6C67B0F82E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820" y="859860"/>
                  <a:ext cx="644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8858A6-8C2E-31FE-3E60-044A221AAB7A}"/>
                    </a:ext>
                  </a:extLst>
                </p14:cNvPr>
                <p14:cNvContentPartPr/>
                <p14:nvPr/>
              </p14:nvContentPartPr>
              <p14:xfrm>
                <a:off x="7483860" y="829260"/>
                <a:ext cx="342000" cy="62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8858A6-8C2E-31FE-3E60-044A221AAB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5220" y="820260"/>
                  <a:ext cx="35964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FF1C43-A01E-8E19-39AD-893C44860D9C}"/>
              </a:ext>
            </a:extLst>
          </p:cNvPr>
          <p:cNvGrpSpPr/>
          <p:nvPr/>
        </p:nvGrpSpPr>
        <p:grpSpPr>
          <a:xfrm>
            <a:off x="2064060" y="840060"/>
            <a:ext cx="880920" cy="1000800"/>
            <a:chOff x="2064060" y="840060"/>
            <a:chExt cx="880920" cy="10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B3C2A0-EF0A-75EC-EBDA-6D60E859F7AC}"/>
                    </a:ext>
                  </a:extLst>
                </p14:cNvPr>
                <p14:cNvContentPartPr/>
                <p14:nvPr/>
              </p14:nvContentPartPr>
              <p14:xfrm>
                <a:off x="2097180" y="840060"/>
                <a:ext cx="58320" cy="9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B3C2A0-EF0A-75EC-EBDA-6D60E859F7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8180" y="831420"/>
                  <a:ext cx="75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76182A-CFD6-8A7D-2BEA-6DF6B4DB08BF}"/>
                    </a:ext>
                  </a:extLst>
                </p14:cNvPr>
                <p14:cNvContentPartPr/>
                <p14:nvPr/>
              </p14:nvContentPartPr>
              <p14:xfrm>
                <a:off x="2070180" y="950940"/>
                <a:ext cx="369720" cy="84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76182A-CFD6-8A7D-2BEA-6DF6B4DB08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540" y="942300"/>
                  <a:ext cx="38736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2D7121-F032-1948-CD0B-CFBE5602BA7B}"/>
                    </a:ext>
                  </a:extLst>
                </p14:cNvPr>
                <p14:cNvContentPartPr/>
                <p14:nvPr/>
              </p14:nvContentPartPr>
              <p14:xfrm>
                <a:off x="2661660" y="1146420"/>
                <a:ext cx="239400" cy="11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2D7121-F032-1948-CD0B-CFBE5602BA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3020" y="1137780"/>
                  <a:ext cx="257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625AD2-BDC7-F412-ABA1-7FEB82C97C53}"/>
                    </a:ext>
                  </a:extLst>
                </p14:cNvPr>
                <p14:cNvContentPartPr/>
                <p14:nvPr/>
              </p14:nvContentPartPr>
              <p14:xfrm>
                <a:off x="2744820" y="1284300"/>
                <a:ext cx="200160" cy="10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625AD2-BDC7-F412-ABA1-7FEB82C97C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6180" y="1275660"/>
                  <a:ext cx="217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CCD387-4B6B-220B-EE31-F65E4956BCE6}"/>
                    </a:ext>
                  </a:extLst>
                </p14:cNvPr>
                <p14:cNvContentPartPr/>
                <p14:nvPr/>
              </p14:nvContentPartPr>
              <p14:xfrm>
                <a:off x="2064060" y="873540"/>
                <a:ext cx="65160" cy="47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CCD387-4B6B-220B-EE31-F65E4956BC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55420" y="864540"/>
                  <a:ext cx="828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62ACD9-A82B-DBB0-52DE-571DB1AB47B7}"/>
                    </a:ext>
                  </a:extLst>
                </p14:cNvPr>
                <p14:cNvContentPartPr/>
                <p14:nvPr/>
              </p14:nvContentPartPr>
              <p14:xfrm>
                <a:off x="2142900" y="1548540"/>
                <a:ext cx="216000" cy="29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62ACD9-A82B-DBB0-52DE-571DB1AB47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4260" y="1539900"/>
                  <a:ext cx="233640" cy="30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2DA2E2-9F2D-D398-80B8-FA5E3E1DE6AE}"/>
                  </a:ext>
                </a:extLst>
              </p14:cNvPr>
              <p14:cNvContentPartPr/>
              <p14:nvPr/>
            </p14:nvContentPartPr>
            <p14:xfrm>
              <a:off x="7415820" y="1544580"/>
              <a:ext cx="662760" cy="27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2DA2E2-9F2D-D398-80B8-FA5E3E1DE6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07180" y="1535940"/>
                <a:ext cx="680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64236F-9836-F4C5-B04E-4730FC413E93}"/>
                  </a:ext>
                </a:extLst>
              </p14:cNvPr>
              <p14:cNvContentPartPr/>
              <p14:nvPr/>
            </p14:nvContentPartPr>
            <p14:xfrm>
              <a:off x="8264340" y="2040660"/>
              <a:ext cx="261360" cy="590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64236F-9836-F4C5-B04E-4730FC413E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55340" y="2031660"/>
                <a:ext cx="2790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4A0963F-208B-022F-54C1-4729F1A58D6B}"/>
                  </a:ext>
                </a:extLst>
              </p14:cNvPr>
              <p14:cNvContentPartPr/>
              <p14:nvPr/>
            </p14:nvContentPartPr>
            <p14:xfrm>
              <a:off x="2447820" y="2971980"/>
              <a:ext cx="216360" cy="72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4A0963F-208B-022F-54C1-4729F1A58D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9180" y="2962980"/>
                <a:ext cx="23400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226E18-B84A-5A67-4A5A-EAB8E3EB4DAA}"/>
                  </a:ext>
                </a:extLst>
              </p14:cNvPr>
              <p14:cNvContentPartPr/>
              <p14:nvPr/>
            </p14:nvContentPartPr>
            <p14:xfrm>
              <a:off x="2352420" y="2697300"/>
              <a:ext cx="252000" cy="306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226E18-B84A-5A67-4A5A-EAB8E3EB4D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3780" y="2688300"/>
                <a:ext cx="269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517C3CC-F535-1BC7-52F8-7F5CEA1C47AA}"/>
                  </a:ext>
                </a:extLst>
              </p14:cNvPr>
              <p14:cNvContentPartPr/>
              <p14:nvPr/>
            </p14:nvContentPartPr>
            <p14:xfrm>
              <a:off x="2532420" y="3081780"/>
              <a:ext cx="3335040" cy="974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517C3CC-F535-1BC7-52F8-7F5CEA1C47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3780" y="3073140"/>
                <a:ext cx="335268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DC459F8-30F5-EF95-BA97-F762837E8655}"/>
                  </a:ext>
                </a:extLst>
              </p14:cNvPr>
              <p14:cNvContentPartPr/>
              <p14:nvPr/>
            </p14:nvContentPartPr>
            <p14:xfrm>
              <a:off x="1851300" y="4889340"/>
              <a:ext cx="476280" cy="716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DC459F8-30F5-EF95-BA97-F762837E86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2660" y="4880700"/>
                <a:ext cx="4939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0049C9-C008-BB83-8483-7F4228E68D07}"/>
                  </a:ext>
                </a:extLst>
              </p14:cNvPr>
              <p14:cNvContentPartPr/>
              <p14:nvPr/>
            </p14:nvContentPartPr>
            <p14:xfrm>
              <a:off x="1764180" y="5644260"/>
              <a:ext cx="748440" cy="277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0049C9-C008-BB83-8483-7F4228E68D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5540" y="5635620"/>
                <a:ext cx="76608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B18892-5865-4162-D87F-8A59CAA1B84E}"/>
              </a:ext>
            </a:extLst>
          </p:cNvPr>
          <p:cNvGrpSpPr/>
          <p:nvPr/>
        </p:nvGrpSpPr>
        <p:grpSpPr>
          <a:xfrm>
            <a:off x="3020220" y="1642140"/>
            <a:ext cx="7994880" cy="3641760"/>
            <a:chOff x="3020220" y="1642140"/>
            <a:chExt cx="7994880" cy="36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8B4866-68BF-FA1E-9C38-13B54AAE8A73}"/>
                    </a:ext>
                  </a:extLst>
                </p14:cNvPr>
                <p14:cNvContentPartPr/>
                <p14:nvPr/>
              </p14:nvContentPartPr>
              <p14:xfrm>
                <a:off x="3141540" y="2989260"/>
                <a:ext cx="28260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8B4866-68BF-FA1E-9C38-13B54AAE8A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32900" y="2980620"/>
                  <a:ext cx="30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F834E2-BF30-5716-93F1-1147FF13E79E}"/>
                    </a:ext>
                  </a:extLst>
                </p14:cNvPr>
                <p14:cNvContentPartPr/>
                <p14:nvPr/>
              </p14:nvContentPartPr>
              <p14:xfrm>
                <a:off x="3238020" y="3217500"/>
                <a:ext cx="361080" cy="19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F834E2-BF30-5716-93F1-1147FF13E7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9020" y="3208860"/>
                  <a:ext cx="378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134034-C224-5374-5844-0C8E1C81677D}"/>
                    </a:ext>
                  </a:extLst>
                </p14:cNvPr>
                <p14:cNvContentPartPr/>
                <p14:nvPr/>
              </p14:nvContentPartPr>
              <p14:xfrm>
                <a:off x="8841060" y="2076300"/>
                <a:ext cx="399240" cy="33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134034-C224-5374-5844-0C8E1C8167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32420" y="2067300"/>
                  <a:ext cx="416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D82B48-0CBE-A51F-C456-054A436C082C}"/>
                    </a:ext>
                  </a:extLst>
                </p14:cNvPr>
                <p14:cNvContentPartPr/>
                <p14:nvPr/>
              </p14:nvContentPartPr>
              <p14:xfrm>
                <a:off x="9444780" y="1828980"/>
                <a:ext cx="296280" cy="46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D82B48-0CBE-A51F-C456-054A436C08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36140" y="1819980"/>
                  <a:ext cx="313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859A35-9642-C561-BD29-D015A8CE4783}"/>
                    </a:ext>
                  </a:extLst>
                </p14:cNvPr>
                <p14:cNvContentPartPr/>
                <p14:nvPr/>
              </p14:nvContentPartPr>
              <p14:xfrm>
                <a:off x="9889740" y="1642140"/>
                <a:ext cx="171000" cy="62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859A35-9642-C561-BD29-D015A8CE47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80740" y="1633500"/>
                  <a:ext cx="1886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392531-99F1-8F93-2F3F-3226D623BE73}"/>
                    </a:ext>
                  </a:extLst>
                </p14:cNvPr>
                <p14:cNvContentPartPr/>
                <p14:nvPr/>
              </p14:nvContentPartPr>
              <p14:xfrm>
                <a:off x="10115100" y="1837260"/>
                <a:ext cx="181080" cy="37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392531-99F1-8F93-2F3F-3226D623BE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06100" y="1828260"/>
                  <a:ext cx="198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49B892-E00B-1E49-2D48-3FC21EF62E05}"/>
                    </a:ext>
                  </a:extLst>
                </p14:cNvPr>
                <p14:cNvContentPartPr/>
                <p14:nvPr/>
              </p14:nvContentPartPr>
              <p14:xfrm>
                <a:off x="10443060" y="2151180"/>
                <a:ext cx="7920" cy="5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49B892-E00B-1E49-2D48-3FC21EF62E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4420" y="2142180"/>
                  <a:ext cx="25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9445C4-966E-1E5B-850B-B325C8D3F0F4}"/>
                    </a:ext>
                  </a:extLst>
                </p14:cNvPr>
                <p14:cNvContentPartPr/>
                <p14:nvPr/>
              </p14:nvContentPartPr>
              <p14:xfrm>
                <a:off x="10608300" y="1816380"/>
                <a:ext cx="222480" cy="30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9445C4-966E-1E5B-850B-B325C8D3F0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99660" y="1807380"/>
                  <a:ext cx="240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E8D516-21A0-1830-F66D-14E6DC52F40A}"/>
                    </a:ext>
                  </a:extLst>
                </p14:cNvPr>
                <p14:cNvContentPartPr/>
                <p14:nvPr/>
              </p14:nvContentPartPr>
              <p14:xfrm>
                <a:off x="10694340" y="1810620"/>
                <a:ext cx="59040" cy="11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E8D516-21A0-1830-F66D-14E6DC52F4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5700" y="1801980"/>
                  <a:ext cx="76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5A3F3E-72A9-DDE8-D00D-049B840447B3}"/>
                    </a:ext>
                  </a:extLst>
                </p14:cNvPr>
                <p14:cNvContentPartPr/>
                <p14:nvPr/>
              </p14:nvContentPartPr>
              <p14:xfrm>
                <a:off x="10827180" y="1691460"/>
                <a:ext cx="187920" cy="46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5A3F3E-72A9-DDE8-D00D-049B840447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18540" y="1682820"/>
                  <a:ext cx="2055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0290D2-442A-7F51-67B4-56B3C5DA7F41}"/>
                    </a:ext>
                  </a:extLst>
                </p14:cNvPr>
                <p14:cNvContentPartPr/>
                <p14:nvPr/>
              </p14:nvContentPartPr>
              <p14:xfrm>
                <a:off x="3904020" y="2629980"/>
                <a:ext cx="346680" cy="58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0290D2-442A-7F51-67B4-56B3C5DA7F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5020" y="2620980"/>
                  <a:ext cx="3643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34D932-60DA-DE1E-29B7-12EA0A38AD86}"/>
                    </a:ext>
                  </a:extLst>
                </p14:cNvPr>
                <p14:cNvContentPartPr/>
                <p14:nvPr/>
              </p14:nvContentPartPr>
              <p14:xfrm>
                <a:off x="4529340" y="2646900"/>
                <a:ext cx="427680" cy="29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34D932-60DA-DE1E-29B7-12EA0A38AD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20340" y="2637900"/>
                  <a:ext cx="445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DA78A1-9914-4E30-5D6A-49DAC9A45DE3}"/>
                    </a:ext>
                  </a:extLst>
                </p14:cNvPr>
                <p14:cNvContentPartPr/>
                <p14:nvPr/>
              </p14:nvContentPartPr>
              <p14:xfrm>
                <a:off x="4759380" y="2538900"/>
                <a:ext cx="37080" cy="65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DA78A1-9914-4E30-5D6A-49DAC9A45D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50380" y="2530260"/>
                  <a:ext cx="547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B42B92-AFFD-0EA9-E304-33A8736DE104}"/>
                    </a:ext>
                  </a:extLst>
                </p14:cNvPr>
                <p14:cNvContentPartPr/>
                <p14:nvPr/>
              </p14:nvContentPartPr>
              <p14:xfrm>
                <a:off x="5085180" y="2376180"/>
                <a:ext cx="384480" cy="82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B42B92-AFFD-0EA9-E304-33A8736DE1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76180" y="2367180"/>
                  <a:ext cx="40212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04B050-12EF-B7AB-3C9E-ABFD90A079F6}"/>
                    </a:ext>
                  </a:extLst>
                </p14:cNvPr>
                <p14:cNvContentPartPr/>
                <p14:nvPr/>
              </p14:nvContentPartPr>
              <p14:xfrm>
                <a:off x="5561820" y="2346300"/>
                <a:ext cx="358200" cy="53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04B050-12EF-B7AB-3C9E-ABFD90A079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52820" y="2337300"/>
                  <a:ext cx="3758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4866BB-2ED5-DDC4-3EEE-ADC149A6E979}"/>
                    </a:ext>
                  </a:extLst>
                </p14:cNvPr>
                <p14:cNvContentPartPr/>
                <p14:nvPr/>
              </p14:nvContentPartPr>
              <p14:xfrm>
                <a:off x="3020220" y="3764700"/>
                <a:ext cx="835200" cy="1305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4866BB-2ED5-DDC4-3EEE-ADC149A6E9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11220" y="3756060"/>
                  <a:ext cx="852840" cy="13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F8F6DF-862E-9B1E-5847-F4D634D3FB4D}"/>
                    </a:ext>
                  </a:extLst>
                </p14:cNvPr>
                <p14:cNvContentPartPr/>
                <p14:nvPr/>
              </p14:nvContentPartPr>
              <p14:xfrm>
                <a:off x="3494700" y="3912300"/>
                <a:ext cx="659160" cy="1371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F8F6DF-862E-9B1E-5847-F4D634D3FB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85700" y="3903660"/>
                  <a:ext cx="676800" cy="138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7E0E08-9597-E936-D3C8-E99C915320A5}"/>
                  </a:ext>
                </a:extLst>
              </p14:cNvPr>
              <p14:cNvContentPartPr/>
              <p14:nvPr/>
            </p14:nvContentPartPr>
            <p14:xfrm>
              <a:off x="7503300" y="5027220"/>
              <a:ext cx="406800" cy="487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7E0E08-9597-E936-D3C8-E99C915320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94300" y="5018580"/>
                <a:ext cx="424440" cy="50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A0A1984-49BB-AB01-6BDB-2A873CA10DDA}"/>
              </a:ext>
            </a:extLst>
          </p:cNvPr>
          <p:cNvGrpSpPr/>
          <p:nvPr/>
        </p:nvGrpSpPr>
        <p:grpSpPr>
          <a:xfrm>
            <a:off x="8224020" y="4014180"/>
            <a:ext cx="2303280" cy="1505160"/>
            <a:chOff x="8224020" y="4014180"/>
            <a:chExt cx="2303280" cy="15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10947D-877C-B6EF-0794-8AB62301AE98}"/>
                    </a:ext>
                  </a:extLst>
                </p14:cNvPr>
                <p14:cNvContentPartPr/>
                <p14:nvPr/>
              </p14:nvContentPartPr>
              <p14:xfrm>
                <a:off x="8998020" y="4014180"/>
                <a:ext cx="902880" cy="896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10947D-877C-B6EF-0794-8AB62301AE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9380" y="4005540"/>
                  <a:ext cx="92052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BF3B21-6869-614C-D81B-6C92EABE55E0}"/>
                    </a:ext>
                  </a:extLst>
                </p14:cNvPr>
                <p14:cNvContentPartPr/>
                <p14:nvPr/>
              </p14:nvContentPartPr>
              <p14:xfrm>
                <a:off x="8832780" y="4675140"/>
                <a:ext cx="445680" cy="291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BF3B21-6869-614C-D81B-6C92EABE55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24140" y="4666500"/>
                  <a:ext cx="463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9B2426-9D14-91BB-F34D-48E828CFC667}"/>
                    </a:ext>
                  </a:extLst>
                </p14:cNvPr>
                <p14:cNvContentPartPr/>
                <p14:nvPr/>
              </p14:nvContentPartPr>
              <p14:xfrm>
                <a:off x="8224020" y="5238180"/>
                <a:ext cx="223200" cy="52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9B2426-9D14-91BB-F34D-48E828CFC6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15020" y="5229180"/>
                  <a:ext cx="240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25BE6C8-275E-EE2B-C112-8A4978538719}"/>
                    </a:ext>
                  </a:extLst>
                </p14:cNvPr>
                <p14:cNvContentPartPr/>
                <p14:nvPr/>
              </p14:nvContentPartPr>
              <p14:xfrm>
                <a:off x="8316180" y="5358060"/>
                <a:ext cx="266400" cy="79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25BE6C8-275E-EE2B-C112-8A49785387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07540" y="5349060"/>
                  <a:ext cx="284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E0C607-459C-02C1-810D-14982962A89F}"/>
                    </a:ext>
                  </a:extLst>
                </p14:cNvPr>
                <p14:cNvContentPartPr/>
                <p14:nvPr/>
              </p14:nvContentPartPr>
              <p14:xfrm>
                <a:off x="8934660" y="5155740"/>
                <a:ext cx="328680" cy="359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E0C607-459C-02C1-810D-14982962A8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25660" y="5146740"/>
                  <a:ext cx="346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E8B5EF-CF1B-4FC3-EE96-16F77520B53E}"/>
                    </a:ext>
                  </a:extLst>
                </p14:cNvPr>
                <p14:cNvContentPartPr/>
                <p14:nvPr/>
              </p14:nvContentPartPr>
              <p14:xfrm>
                <a:off x="9426420" y="5015340"/>
                <a:ext cx="299880" cy="504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E8B5EF-CF1B-4FC3-EE96-16F77520B5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17780" y="5006340"/>
                  <a:ext cx="3175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0BE1C7-6B1B-D790-E99B-BA8EDB34A4FC}"/>
                    </a:ext>
                  </a:extLst>
                </p14:cNvPr>
                <p14:cNvContentPartPr/>
                <p14:nvPr/>
              </p14:nvContentPartPr>
              <p14:xfrm>
                <a:off x="9904500" y="4963140"/>
                <a:ext cx="207720" cy="509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0BE1C7-6B1B-D790-E99B-BA8EDB34A4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5500" y="4954140"/>
                  <a:ext cx="2253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B068CD-1C78-E02C-A3CB-EBCF3AC0F384}"/>
                    </a:ext>
                  </a:extLst>
                </p14:cNvPr>
                <p14:cNvContentPartPr/>
                <p14:nvPr/>
              </p14:nvContentPartPr>
              <p14:xfrm>
                <a:off x="10246860" y="4975020"/>
                <a:ext cx="280440" cy="45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B068CD-1C78-E02C-A3CB-EBCF3AC0F3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37860" y="4966380"/>
                  <a:ext cx="29808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9C61A77-CF0B-3A84-C3C8-BC1F61045385}"/>
              </a:ext>
            </a:extLst>
          </p:cNvPr>
          <p:cNvGrpSpPr/>
          <p:nvPr/>
        </p:nvGrpSpPr>
        <p:grpSpPr>
          <a:xfrm>
            <a:off x="8242020" y="5883300"/>
            <a:ext cx="901080" cy="520920"/>
            <a:chOff x="8242020" y="5883300"/>
            <a:chExt cx="90108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ADA773-524B-D28D-AE57-246C94C54E34}"/>
                    </a:ext>
                  </a:extLst>
                </p14:cNvPr>
                <p14:cNvContentPartPr/>
                <p14:nvPr/>
              </p14:nvContentPartPr>
              <p14:xfrm>
                <a:off x="8242020" y="5883300"/>
                <a:ext cx="350280" cy="520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ADA773-524B-D28D-AE57-246C94C54E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33380" y="5874660"/>
                  <a:ext cx="3679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F80FB16-D547-2EEB-809B-4C0B762BAA66}"/>
                    </a:ext>
                  </a:extLst>
                </p14:cNvPr>
                <p14:cNvContentPartPr/>
                <p14:nvPr/>
              </p14:nvContentPartPr>
              <p14:xfrm>
                <a:off x="8760780" y="6022980"/>
                <a:ext cx="382320" cy="136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F80FB16-D547-2EEB-809B-4C0B762BAA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51780" y="6013980"/>
                  <a:ext cx="399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98C4E9C-C2F0-90A9-12D8-812DF363737D}"/>
              </a:ext>
            </a:extLst>
          </p:cNvPr>
          <p:cNvGrpSpPr/>
          <p:nvPr/>
        </p:nvGrpSpPr>
        <p:grpSpPr>
          <a:xfrm>
            <a:off x="10258380" y="5689260"/>
            <a:ext cx="976680" cy="588600"/>
            <a:chOff x="10258380" y="5689260"/>
            <a:chExt cx="97668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48077C-F161-66D2-B810-9D59C35CC43E}"/>
                    </a:ext>
                  </a:extLst>
                </p14:cNvPr>
                <p14:cNvContentPartPr/>
                <p14:nvPr/>
              </p14:nvContentPartPr>
              <p14:xfrm>
                <a:off x="10258380" y="5689260"/>
                <a:ext cx="301680" cy="588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48077C-F161-66D2-B810-9D59C35CC4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49740" y="5680260"/>
                  <a:ext cx="3193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7DCE17-2B2E-252A-D178-E75F06643554}"/>
                    </a:ext>
                  </a:extLst>
                </p14:cNvPr>
                <p14:cNvContentPartPr/>
                <p14:nvPr/>
              </p14:nvContentPartPr>
              <p14:xfrm>
                <a:off x="10763820" y="5892660"/>
                <a:ext cx="471240" cy="328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7DCE17-2B2E-252A-D178-E75F066435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5180" y="5884020"/>
                  <a:ext cx="48888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4F5DBFA-1DFE-5E33-2828-246ED22234A3}"/>
                  </a:ext>
                </a:extLst>
              </p14:cNvPr>
              <p14:cNvContentPartPr/>
              <p14:nvPr/>
            </p14:nvContentPartPr>
            <p14:xfrm>
              <a:off x="9309420" y="6273540"/>
              <a:ext cx="493200" cy="117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4F5DBFA-1DFE-5E33-2828-246ED22234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00780" y="6264540"/>
                <a:ext cx="510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88DE7B6-924C-3B37-45BD-97AAB29170F0}"/>
                  </a:ext>
                </a:extLst>
              </p14:cNvPr>
              <p14:cNvContentPartPr/>
              <p14:nvPr/>
            </p14:nvContentPartPr>
            <p14:xfrm>
              <a:off x="11315340" y="6143940"/>
              <a:ext cx="525600" cy="101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88DE7B6-924C-3B37-45BD-97AAB29170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06340" y="6134940"/>
                <a:ext cx="54324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624D869-B2F1-9244-9001-B032EBE83E44}"/>
              </a:ext>
            </a:extLst>
          </p:cNvPr>
          <p:cNvGrpSpPr/>
          <p:nvPr/>
        </p:nvGrpSpPr>
        <p:grpSpPr>
          <a:xfrm>
            <a:off x="6984180" y="2979540"/>
            <a:ext cx="4609080" cy="1052280"/>
            <a:chOff x="6984180" y="2979540"/>
            <a:chExt cx="460908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32403B1-DC72-1E21-7CCC-D26342EEB405}"/>
                    </a:ext>
                  </a:extLst>
                </p14:cNvPr>
                <p14:cNvContentPartPr/>
                <p14:nvPr/>
              </p14:nvContentPartPr>
              <p14:xfrm>
                <a:off x="6984180" y="3259260"/>
                <a:ext cx="309600" cy="772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32403B1-DC72-1E21-7CCC-D26342EEB4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5540" y="3250260"/>
                  <a:ext cx="32724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51F9BE-4DD6-AC6D-12D0-57FE12280945}"/>
                    </a:ext>
                  </a:extLst>
                </p14:cNvPr>
                <p14:cNvContentPartPr/>
                <p14:nvPr/>
              </p14:nvContentPartPr>
              <p14:xfrm>
                <a:off x="7586820" y="3497580"/>
                <a:ext cx="150480" cy="7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51F9BE-4DD6-AC6D-12D0-57FE122809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78180" y="3488940"/>
                  <a:ext cx="168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53D5D86-400A-5137-62F3-A6414DA8E48F}"/>
                    </a:ext>
                  </a:extLst>
                </p14:cNvPr>
                <p14:cNvContentPartPr/>
                <p14:nvPr/>
              </p14:nvContentPartPr>
              <p14:xfrm>
                <a:off x="7620300" y="3630780"/>
                <a:ext cx="247320" cy="126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53D5D86-400A-5137-62F3-A6414DA8E4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11660" y="3621780"/>
                  <a:ext cx="26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CA4688A-8EFB-F06E-217F-7782EEBB84DA}"/>
                    </a:ext>
                  </a:extLst>
                </p14:cNvPr>
                <p14:cNvContentPartPr/>
                <p14:nvPr/>
              </p14:nvContentPartPr>
              <p14:xfrm>
                <a:off x="8116020" y="3250260"/>
                <a:ext cx="427320" cy="575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CA4688A-8EFB-F06E-217F-7782EEBB84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7380" y="3241620"/>
                  <a:ext cx="4449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BFB6AE-F7DE-7326-3385-5531C53994AD}"/>
                    </a:ext>
                  </a:extLst>
                </p14:cNvPr>
                <p14:cNvContentPartPr/>
                <p14:nvPr/>
              </p14:nvContentPartPr>
              <p14:xfrm>
                <a:off x="8689140" y="3596220"/>
                <a:ext cx="16920" cy="54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BFB6AE-F7DE-7326-3385-5531C53994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80500" y="3587220"/>
                  <a:ext cx="34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D9C511-498B-08F3-91D8-65D777632874}"/>
                    </a:ext>
                  </a:extLst>
                </p14:cNvPr>
                <p14:cNvContentPartPr/>
                <p14:nvPr/>
              </p14:nvContentPartPr>
              <p14:xfrm>
                <a:off x="7549020" y="3497220"/>
                <a:ext cx="492840" cy="35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D9C511-498B-08F3-91D8-65D7776328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40380" y="3488220"/>
                  <a:ext cx="5104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B96666B-5AB7-9B5F-8142-A9C310FE58D9}"/>
                    </a:ext>
                  </a:extLst>
                </p14:cNvPr>
                <p14:cNvContentPartPr/>
                <p14:nvPr/>
              </p14:nvContentPartPr>
              <p14:xfrm>
                <a:off x="8156700" y="3348900"/>
                <a:ext cx="438840" cy="394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B96666B-5AB7-9B5F-8142-A9C310FE58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48060" y="3339900"/>
                  <a:ext cx="456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0FD1BA4-0089-903D-E589-BBE29106251D}"/>
                    </a:ext>
                  </a:extLst>
                </p14:cNvPr>
                <p14:cNvContentPartPr/>
                <p14:nvPr/>
              </p14:nvContentPartPr>
              <p14:xfrm>
                <a:off x="8829180" y="3155580"/>
                <a:ext cx="399240" cy="60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0FD1BA4-0089-903D-E589-BBE2910625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20540" y="3146940"/>
                  <a:ext cx="4168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588265-4104-2B72-2BC5-DE2005F6CB23}"/>
                    </a:ext>
                  </a:extLst>
                </p14:cNvPr>
                <p14:cNvContentPartPr/>
                <p14:nvPr/>
              </p14:nvContentPartPr>
              <p14:xfrm>
                <a:off x="9401220" y="2979540"/>
                <a:ext cx="219240" cy="87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588265-4104-2B72-2BC5-DE2005F6CB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92580" y="2970900"/>
                  <a:ext cx="23688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D05D67-A2AF-65DC-59EE-BA19ABFEA64B}"/>
                    </a:ext>
                  </a:extLst>
                </p14:cNvPr>
                <p14:cNvContentPartPr/>
                <p14:nvPr/>
              </p14:nvContentPartPr>
              <p14:xfrm>
                <a:off x="9669060" y="3244500"/>
                <a:ext cx="435240" cy="394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D05D67-A2AF-65DC-59EE-BA19ABFEA64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60060" y="3235500"/>
                  <a:ext cx="452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DB097B-925E-C58A-29F4-8FE0CC544C64}"/>
                    </a:ext>
                  </a:extLst>
                </p14:cNvPr>
                <p14:cNvContentPartPr/>
                <p14:nvPr/>
              </p14:nvContentPartPr>
              <p14:xfrm>
                <a:off x="10307700" y="3572100"/>
                <a:ext cx="34920" cy="45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DB097B-925E-C58A-29F4-8FE0CC544C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98700" y="3563460"/>
                  <a:ext cx="52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294453-44BE-EF49-C8D5-D2AA668B5E45}"/>
                    </a:ext>
                  </a:extLst>
                </p14:cNvPr>
                <p14:cNvContentPartPr/>
                <p14:nvPr/>
              </p14:nvContentPartPr>
              <p14:xfrm>
                <a:off x="10508940" y="3230100"/>
                <a:ext cx="174240" cy="37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294453-44BE-EF49-C8D5-D2AA668B5E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99940" y="3221460"/>
                  <a:ext cx="191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C1D3C9-1456-992D-5D4B-D29DA6F9DCF5}"/>
                    </a:ext>
                  </a:extLst>
                </p14:cNvPr>
                <p14:cNvContentPartPr/>
                <p14:nvPr/>
              </p14:nvContentPartPr>
              <p14:xfrm>
                <a:off x="10727100" y="3296340"/>
                <a:ext cx="65520" cy="185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C1D3C9-1456-992D-5D4B-D29DA6F9DC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18460" y="3287700"/>
                  <a:ext cx="83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E44441-D9BD-EC6F-B7E5-721CC1CE7578}"/>
                    </a:ext>
                  </a:extLst>
                </p14:cNvPr>
                <p14:cNvContentPartPr/>
                <p14:nvPr/>
              </p14:nvContentPartPr>
              <p14:xfrm>
                <a:off x="10846980" y="3271860"/>
                <a:ext cx="587520" cy="567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E44441-D9BD-EC6F-B7E5-721CC1CE75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38340" y="3262860"/>
                  <a:ext cx="6051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87EB38-C5BB-604F-6CD9-7D4493C643B5}"/>
                    </a:ext>
                  </a:extLst>
                </p14:cNvPr>
                <p14:cNvContentPartPr/>
                <p14:nvPr/>
              </p14:nvContentPartPr>
              <p14:xfrm>
                <a:off x="11304540" y="3104820"/>
                <a:ext cx="288720" cy="745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87EB38-C5BB-604F-6CD9-7D4493C643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95540" y="3096180"/>
                  <a:ext cx="30636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037832-1490-296C-10E1-47BBA6A67D8E}"/>
                    </a:ext>
                  </a:extLst>
                </p14:cNvPr>
                <p14:cNvContentPartPr/>
                <p14:nvPr/>
              </p14:nvContentPartPr>
              <p14:xfrm>
                <a:off x="9786060" y="3747060"/>
                <a:ext cx="252360" cy="99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037832-1490-296C-10E1-47BBA6A67D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77420" y="3738420"/>
                  <a:ext cx="270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894FDB-C646-2BB5-B3A6-29B85419CD29}"/>
                    </a:ext>
                  </a:extLst>
                </p14:cNvPr>
                <p14:cNvContentPartPr/>
                <p14:nvPr/>
              </p14:nvContentPartPr>
              <p14:xfrm>
                <a:off x="10593180" y="3940380"/>
                <a:ext cx="729720" cy="60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894FDB-C646-2BB5-B3A6-29B85419C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84180" y="3931740"/>
                  <a:ext cx="74736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36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B3F35D-9825-5300-59C5-72B5E2A77332}"/>
                  </a:ext>
                </a:extLst>
              </p14:cNvPr>
              <p14:cNvContentPartPr/>
              <p14:nvPr/>
            </p14:nvContentPartPr>
            <p14:xfrm>
              <a:off x="11036340" y="967500"/>
              <a:ext cx="54360" cy="1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B3F35D-9825-5300-59C5-72B5E2A77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27340" y="958500"/>
                <a:ext cx="72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1E7AE05-AB7E-2F55-E21B-40E88D5407B5}"/>
                  </a:ext>
                </a:extLst>
              </p14:cNvPr>
              <p14:cNvContentPartPr/>
              <p14:nvPr/>
            </p14:nvContentPartPr>
            <p14:xfrm>
              <a:off x="3667500" y="841140"/>
              <a:ext cx="350640" cy="59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1E7AE05-AB7E-2F55-E21B-40E88D540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8500" y="832135"/>
                <a:ext cx="368280" cy="614891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BE90A37-CAC7-6402-4F95-6E2C406C0DF9}"/>
              </a:ext>
            </a:extLst>
          </p:cNvPr>
          <p:cNvGrpSpPr/>
          <p:nvPr/>
        </p:nvGrpSpPr>
        <p:grpSpPr>
          <a:xfrm>
            <a:off x="4374540" y="904140"/>
            <a:ext cx="451800" cy="602280"/>
            <a:chOff x="4374540" y="904140"/>
            <a:chExt cx="4518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5A04E4-0440-8157-2143-B5D1863461A9}"/>
                    </a:ext>
                  </a:extLst>
                </p14:cNvPr>
                <p14:cNvContentPartPr/>
                <p14:nvPr/>
              </p14:nvContentPartPr>
              <p14:xfrm>
                <a:off x="4374540" y="930420"/>
                <a:ext cx="451800" cy="194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5A04E4-0440-8157-2143-B5D1863461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5540" y="921420"/>
                  <a:ext cx="46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041F0A-78B5-8693-21D7-4D39BC2C900F}"/>
                    </a:ext>
                  </a:extLst>
                </p14:cNvPr>
                <p14:cNvContentPartPr/>
                <p14:nvPr/>
              </p14:nvContentPartPr>
              <p14:xfrm>
                <a:off x="4605660" y="904140"/>
                <a:ext cx="45000" cy="60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041F0A-78B5-8693-21D7-4D39BC2C90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6587" y="895140"/>
                  <a:ext cx="62782" cy="61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92F18-4617-1480-2947-9468555B770F}"/>
              </a:ext>
            </a:extLst>
          </p:cNvPr>
          <p:cNvGrpSpPr/>
          <p:nvPr/>
        </p:nvGrpSpPr>
        <p:grpSpPr>
          <a:xfrm>
            <a:off x="5265900" y="727020"/>
            <a:ext cx="948960" cy="707760"/>
            <a:chOff x="5265900" y="727020"/>
            <a:chExt cx="94896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A57B0D-829A-FBF6-3532-9A7DF6F7BE6D}"/>
                    </a:ext>
                  </a:extLst>
                </p14:cNvPr>
                <p14:cNvContentPartPr/>
                <p14:nvPr/>
              </p14:nvContentPartPr>
              <p14:xfrm>
                <a:off x="5265900" y="746460"/>
                <a:ext cx="377280" cy="68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A57B0D-829A-FBF6-3532-9A7DF6F7BE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6900" y="737455"/>
                  <a:ext cx="394920" cy="705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1DB814-4C19-C203-1BFF-C9C271652BCF}"/>
                    </a:ext>
                  </a:extLst>
                </p14:cNvPr>
                <p14:cNvContentPartPr/>
                <p14:nvPr/>
              </p14:nvContentPartPr>
              <p14:xfrm>
                <a:off x="5903100" y="727020"/>
                <a:ext cx="311760" cy="48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DB814-4C19-C203-1BFF-C9C271652B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94100" y="718020"/>
                  <a:ext cx="329400" cy="50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DAEA66-0ED7-8CD4-B6C8-7A29B4DFF889}"/>
              </a:ext>
            </a:extLst>
          </p:cNvPr>
          <p:cNvGrpSpPr/>
          <p:nvPr/>
        </p:nvGrpSpPr>
        <p:grpSpPr>
          <a:xfrm>
            <a:off x="6703740" y="829260"/>
            <a:ext cx="1122120" cy="626400"/>
            <a:chOff x="6703740" y="829260"/>
            <a:chExt cx="112212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2FD065-50E2-C586-B73D-12A167EA5C3C}"/>
                    </a:ext>
                  </a:extLst>
                </p14:cNvPr>
                <p14:cNvContentPartPr/>
                <p14:nvPr/>
              </p14:nvContentPartPr>
              <p14:xfrm>
                <a:off x="6703740" y="955260"/>
                <a:ext cx="420840" cy="186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2FD065-50E2-C586-B73D-12A167EA5C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4740" y="946260"/>
                  <a:ext cx="43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5B77D6-D69A-28A0-8A36-6C67B0F82E74}"/>
                    </a:ext>
                  </a:extLst>
                </p14:cNvPr>
                <p14:cNvContentPartPr/>
                <p14:nvPr/>
              </p14:nvContentPartPr>
              <p14:xfrm>
                <a:off x="6929820" y="868500"/>
                <a:ext cx="46800" cy="518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5B77D6-D69A-28A0-8A36-6C67B0F82E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0889" y="859500"/>
                  <a:ext cx="64305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8858A6-8C2E-31FE-3E60-044A221AAB7A}"/>
                    </a:ext>
                  </a:extLst>
                </p14:cNvPr>
                <p14:cNvContentPartPr/>
                <p14:nvPr/>
              </p14:nvContentPartPr>
              <p14:xfrm>
                <a:off x="7483860" y="829260"/>
                <a:ext cx="342000" cy="62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8858A6-8C2E-31FE-3E60-044A221AAB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74851" y="820260"/>
                  <a:ext cx="359659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FF1C43-A01E-8E19-39AD-893C44860D9C}"/>
              </a:ext>
            </a:extLst>
          </p:cNvPr>
          <p:cNvGrpSpPr/>
          <p:nvPr/>
        </p:nvGrpSpPr>
        <p:grpSpPr>
          <a:xfrm>
            <a:off x="2064060" y="840060"/>
            <a:ext cx="880920" cy="1000800"/>
            <a:chOff x="2064060" y="840060"/>
            <a:chExt cx="880920" cy="10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B3C2A0-EF0A-75EC-EBDA-6D60E859F7AC}"/>
                    </a:ext>
                  </a:extLst>
                </p14:cNvPr>
                <p14:cNvContentPartPr/>
                <p14:nvPr/>
              </p14:nvContentPartPr>
              <p14:xfrm>
                <a:off x="2097180" y="840060"/>
                <a:ext cx="58320" cy="9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B3C2A0-EF0A-75EC-EBDA-6D60E859F7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88180" y="831026"/>
                  <a:ext cx="75960" cy="114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76182A-CFD6-8A7D-2BEA-6DF6B4DB08BF}"/>
                    </a:ext>
                  </a:extLst>
                </p14:cNvPr>
                <p14:cNvContentPartPr/>
                <p14:nvPr/>
              </p14:nvContentPartPr>
              <p14:xfrm>
                <a:off x="2070180" y="950940"/>
                <a:ext cx="369720" cy="84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76182A-CFD6-8A7D-2BEA-6DF6B4DB08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180" y="941936"/>
                  <a:ext cx="387360" cy="862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2D7121-F032-1948-CD0B-CFBE5602BA7B}"/>
                    </a:ext>
                  </a:extLst>
                </p14:cNvPr>
                <p14:cNvContentPartPr/>
                <p14:nvPr/>
              </p14:nvContentPartPr>
              <p14:xfrm>
                <a:off x="2661660" y="1146420"/>
                <a:ext cx="239400" cy="11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2D7121-F032-1948-CD0B-CFBE5602BA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2660" y="1137420"/>
                  <a:ext cx="257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625AD2-BDC7-F412-ABA1-7FEB82C97C53}"/>
                    </a:ext>
                  </a:extLst>
                </p14:cNvPr>
                <p14:cNvContentPartPr/>
                <p14:nvPr/>
              </p14:nvContentPartPr>
              <p14:xfrm>
                <a:off x="2744820" y="1284300"/>
                <a:ext cx="200160" cy="10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625AD2-BDC7-F412-ABA1-7FEB82C97C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5804" y="1275300"/>
                  <a:ext cx="217832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CCD387-4B6B-220B-EE31-F65E4956BCE6}"/>
                    </a:ext>
                  </a:extLst>
                </p14:cNvPr>
                <p14:cNvContentPartPr/>
                <p14:nvPr/>
              </p14:nvContentPartPr>
              <p14:xfrm>
                <a:off x="2064060" y="873540"/>
                <a:ext cx="65160" cy="47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CCD387-4B6B-220B-EE31-F65E4956BC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55010" y="864540"/>
                  <a:ext cx="82898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62ACD9-A82B-DBB0-52DE-571DB1AB47B7}"/>
                    </a:ext>
                  </a:extLst>
                </p14:cNvPr>
                <p14:cNvContentPartPr/>
                <p14:nvPr/>
              </p14:nvContentPartPr>
              <p14:xfrm>
                <a:off x="2142900" y="1548540"/>
                <a:ext cx="216000" cy="29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62ACD9-A82B-DBB0-52DE-571DB1AB47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3900" y="1539540"/>
                  <a:ext cx="233640" cy="30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2DA2E2-9F2D-D398-80B8-FA5E3E1DE6AE}"/>
                  </a:ext>
                </a:extLst>
              </p14:cNvPr>
              <p14:cNvContentPartPr/>
              <p14:nvPr/>
            </p14:nvContentPartPr>
            <p14:xfrm>
              <a:off x="7415820" y="1544580"/>
              <a:ext cx="662760" cy="27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2DA2E2-9F2D-D398-80B8-FA5E3E1DE6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06820" y="1535580"/>
                <a:ext cx="680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64236F-9836-F4C5-B04E-4730FC413E93}"/>
                  </a:ext>
                </a:extLst>
              </p14:cNvPr>
              <p14:cNvContentPartPr/>
              <p14:nvPr/>
            </p14:nvContentPartPr>
            <p14:xfrm>
              <a:off x="8264340" y="2040660"/>
              <a:ext cx="261360" cy="590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64236F-9836-F4C5-B04E-4730FC413E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55340" y="2031665"/>
                <a:ext cx="279000" cy="608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4A0963F-208B-022F-54C1-4729F1A58D6B}"/>
                  </a:ext>
                </a:extLst>
              </p14:cNvPr>
              <p14:cNvContentPartPr/>
              <p14:nvPr/>
            </p14:nvContentPartPr>
            <p14:xfrm>
              <a:off x="2447820" y="2971980"/>
              <a:ext cx="216360" cy="728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4A0963F-208B-022F-54C1-4729F1A58D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8805" y="2962980"/>
                <a:ext cx="234029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226E18-B84A-5A67-4A5A-EAB8E3EB4DAA}"/>
                  </a:ext>
                </a:extLst>
              </p14:cNvPr>
              <p14:cNvContentPartPr/>
              <p14:nvPr/>
            </p14:nvContentPartPr>
            <p14:xfrm>
              <a:off x="2352420" y="2697300"/>
              <a:ext cx="252000" cy="306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226E18-B84A-5A67-4A5A-EAB8E3EB4D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3420" y="2688300"/>
                <a:ext cx="269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517C3CC-F535-1BC7-52F8-7F5CEA1C47AA}"/>
                  </a:ext>
                </a:extLst>
              </p14:cNvPr>
              <p14:cNvContentPartPr/>
              <p14:nvPr/>
            </p14:nvContentPartPr>
            <p14:xfrm>
              <a:off x="2532420" y="3081780"/>
              <a:ext cx="3335040" cy="974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517C3CC-F535-1BC7-52F8-7F5CEA1C47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3420" y="3072780"/>
                <a:ext cx="335268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DC459F8-30F5-EF95-BA97-F762837E8655}"/>
                  </a:ext>
                </a:extLst>
              </p14:cNvPr>
              <p14:cNvContentPartPr/>
              <p14:nvPr/>
            </p14:nvContentPartPr>
            <p14:xfrm>
              <a:off x="1851300" y="4889340"/>
              <a:ext cx="476280" cy="7164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DC459F8-30F5-EF95-BA97-F762837E86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2300" y="4880340"/>
                <a:ext cx="49392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0049C9-C008-BB83-8483-7F4228E68D07}"/>
                  </a:ext>
                </a:extLst>
              </p14:cNvPr>
              <p14:cNvContentPartPr/>
              <p14:nvPr/>
            </p14:nvContentPartPr>
            <p14:xfrm>
              <a:off x="1764180" y="5644260"/>
              <a:ext cx="748440" cy="277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0049C9-C008-BB83-8483-7F4228E68D0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5180" y="5635260"/>
                <a:ext cx="76608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B18892-5865-4162-D87F-8A59CAA1B84E}"/>
              </a:ext>
            </a:extLst>
          </p:cNvPr>
          <p:cNvGrpSpPr/>
          <p:nvPr/>
        </p:nvGrpSpPr>
        <p:grpSpPr>
          <a:xfrm>
            <a:off x="3020220" y="1642140"/>
            <a:ext cx="7994880" cy="3641760"/>
            <a:chOff x="3020220" y="1642140"/>
            <a:chExt cx="7994880" cy="36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8B4866-68BF-FA1E-9C38-13B54AAE8A73}"/>
                    </a:ext>
                  </a:extLst>
                </p14:cNvPr>
                <p14:cNvContentPartPr/>
                <p14:nvPr/>
              </p14:nvContentPartPr>
              <p14:xfrm>
                <a:off x="3141540" y="2989260"/>
                <a:ext cx="282600" cy="12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8B4866-68BF-FA1E-9C38-13B54AAE8A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32540" y="2980234"/>
                  <a:ext cx="300240" cy="1433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F834E2-BF30-5716-93F1-1147FF13E79E}"/>
                    </a:ext>
                  </a:extLst>
                </p14:cNvPr>
                <p14:cNvContentPartPr/>
                <p14:nvPr/>
              </p14:nvContentPartPr>
              <p14:xfrm>
                <a:off x="3238020" y="3217500"/>
                <a:ext cx="361080" cy="19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F834E2-BF30-5716-93F1-1147FF13E7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9020" y="3208500"/>
                  <a:ext cx="378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134034-C224-5374-5844-0C8E1C81677D}"/>
                    </a:ext>
                  </a:extLst>
                </p14:cNvPr>
                <p14:cNvContentPartPr/>
                <p14:nvPr/>
              </p14:nvContentPartPr>
              <p14:xfrm>
                <a:off x="8841060" y="2076300"/>
                <a:ext cx="399240" cy="334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134034-C224-5374-5844-0C8E1C8167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32060" y="2067300"/>
                  <a:ext cx="416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D82B48-0CBE-A51F-C456-054A436C082C}"/>
                    </a:ext>
                  </a:extLst>
                </p14:cNvPr>
                <p14:cNvContentPartPr/>
                <p14:nvPr/>
              </p14:nvContentPartPr>
              <p14:xfrm>
                <a:off x="9444780" y="1828980"/>
                <a:ext cx="296280" cy="46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D82B48-0CBE-A51F-C456-054A436C08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35769" y="1819980"/>
                  <a:ext cx="313941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859A35-9642-C561-BD29-D015A8CE4783}"/>
                    </a:ext>
                  </a:extLst>
                </p14:cNvPr>
                <p14:cNvContentPartPr/>
                <p14:nvPr/>
              </p14:nvContentPartPr>
              <p14:xfrm>
                <a:off x="9889740" y="1642140"/>
                <a:ext cx="171000" cy="62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859A35-9642-C561-BD29-D015A8CE47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80740" y="1633135"/>
                  <a:ext cx="188640" cy="639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392531-99F1-8F93-2F3F-3226D623BE73}"/>
                    </a:ext>
                  </a:extLst>
                </p14:cNvPr>
                <p14:cNvContentPartPr/>
                <p14:nvPr/>
              </p14:nvContentPartPr>
              <p14:xfrm>
                <a:off x="10115100" y="1837260"/>
                <a:ext cx="181080" cy="373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392531-99F1-8F93-2F3F-3226D623BE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06100" y="1828260"/>
                  <a:ext cx="198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49B892-E00B-1E49-2D48-3FC21EF62E05}"/>
                    </a:ext>
                  </a:extLst>
                </p14:cNvPr>
                <p14:cNvContentPartPr/>
                <p14:nvPr/>
              </p14:nvContentPartPr>
              <p14:xfrm>
                <a:off x="10443060" y="2151180"/>
                <a:ext cx="7920" cy="5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49B892-E00B-1E49-2D48-3FC21EF62E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4060" y="2142180"/>
                  <a:ext cx="25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9445C4-966E-1E5B-850B-B325C8D3F0F4}"/>
                    </a:ext>
                  </a:extLst>
                </p14:cNvPr>
                <p14:cNvContentPartPr/>
                <p14:nvPr/>
              </p14:nvContentPartPr>
              <p14:xfrm>
                <a:off x="10608300" y="1816380"/>
                <a:ext cx="222480" cy="30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9445C4-966E-1E5B-850B-B325C8D3F0F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599300" y="1807380"/>
                  <a:ext cx="240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E8D516-21A0-1830-F66D-14E6DC52F40A}"/>
                    </a:ext>
                  </a:extLst>
                </p14:cNvPr>
                <p14:cNvContentPartPr/>
                <p14:nvPr/>
              </p14:nvContentPartPr>
              <p14:xfrm>
                <a:off x="10694340" y="1810620"/>
                <a:ext cx="59040" cy="11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E8D516-21A0-1830-F66D-14E6DC52F4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5285" y="1801620"/>
                  <a:ext cx="76788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5A3F3E-72A9-DDE8-D00D-049B840447B3}"/>
                    </a:ext>
                  </a:extLst>
                </p14:cNvPr>
                <p14:cNvContentPartPr/>
                <p14:nvPr/>
              </p14:nvContentPartPr>
              <p14:xfrm>
                <a:off x="10827180" y="1691460"/>
                <a:ext cx="187920" cy="468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5A3F3E-72A9-DDE8-D00D-049B840447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18180" y="1682460"/>
                  <a:ext cx="2055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0290D2-442A-7F51-67B4-56B3C5DA7F41}"/>
                    </a:ext>
                  </a:extLst>
                </p14:cNvPr>
                <p14:cNvContentPartPr/>
                <p14:nvPr/>
              </p14:nvContentPartPr>
              <p14:xfrm>
                <a:off x="3904020" y="2629980"/>
                <a:ext cx="346680" cy="58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0290D2-442A-7F51-67B4-56B3C5DA7F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95020" y="2620980"/>
                  <a:ext cx="3643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34D932-60DA-DE1E-29B7-12EA0A38AD86}"/>
                    </a:ext>
                  </a:extLst>
                </p14:cNvPr>
                <p14:cNvContentPartPr/>
                <p14:nvPr/>
              </p14:nvContentPartPr>
              <p14:xfrm>
                <a:off x="4529340" y="2646900"/>
                <a:ext cx="427680" cy="29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34D932-60DA-DE1E-29B7-12EA0A38AD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20348" y="2637911"/>
                  <a:ext cx="445305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DA78A1-9914-4E30-5D6A-49DAC9A45DE3}"/>
                    </a:ext>
                  </a:extLst>
                </p14:cNvPr>
                <p14:cNvContentPartPr/>
                <p14:nvPr/>
              </p14:nvContentPartPr>
              <p14:xfrm>
                <a:off x="4759380" y="2538900"/>
                <a:ext cx="37080" cy="65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DA78A1-9914-4E30-5D6A-49DAC9A45D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50380" y="2529900"/>
                  <a:ext cx="547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B42B92-AFFD-0EA9-E304-33A8736DE104}"/>
                    </a:ext>
                  </a:extLst>
                </p14:cNvPr>
                <p14:cNvContentPartPr/>
                <p14:nvPr/>
              </p14:nvContentPartPr>
              <p14:xfrm>
                <a:off x="5085180" y="2376180"/>
                <a:ext cx="384480" cy="821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B42B92-AFFD-0EA9-E304-33A8736DE1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76188" y="2367180"/>
                  <a:ext cx="402103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C04B050-12EF-B7AB-3C9E-ABFD90A079F6}"/>
                    </a:ext>
                  </a:extLst>
                </p14:cNvPr>
                <p14:cNvContentPartPr/>
                <p14:nvPr/>
              </p14:nvContentPartPr>
              <p14:xfrm>
                <a:off x="5561820" y="2346300"/>
                <a:ext cx="358200" cy="53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C04B050-12EF-B7AB-3C9E-ABFD90A079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52820" y="2337300"/>
                  <a:ext cx="3758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4866BB-2ED5-DDC4-3EEE-ADC149A6E979}"/>
                    </a:ext>
                  </a:extLst>
                </p14:cNvPr>
                <p14:cNvContentPartPr/>
                <p14:nvPr/>
              </p14:nvContentPartPr>
              <p14:xfrm>
                <a:off x="3020220" y="3764700"/>
                <a:ext cx="835200" cy="1305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4866BB-2ED5-DDC4-3EEE-ADC149A6E9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11220" y="3755698"/>
                  <a:ext cx="852840" cy="1322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F8F6DF-862E-9B1E-5847-F4D634D3FB4D}"/>
                    </a:ext>
                  </a:extLst>
                </p14:cNvPr>
                <p14:cNvContentPartPr/>
                <p14:nvPr/>
              </p14:nvContentPartPr>
              <p14:xfrm>
                <a:off x="3494700" y="3912300"/>
                <a:ext cx="659160" cy="1371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F8F6DF-862E-9B1E-5847-F4D634D3FB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85700" y="3903300"/>
                  <a:ext cx="676800" cy="138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7E0E08-9597-E936-D3C8-E99C915320A5}"/>
                  </a:ext>
                </a:extLst>
              </p14:cNvPr>
              <p14:cNvContentPartPr/>
              <p14:nvPr/>
            </p14:nvContentPartPr>
            <p14:xfrm>
              <a:off x="7503300" y="5027220"/>
              <a:ext cx="406800" cy="487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7E0E08-9597-E936-D3C8-E99C915320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94300" y="5018213"/>
                <a:ext cx="424440" cy="504733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A0A1984-49BB-AB01-6BDB-2A873CA10DDA}"/>
              </a:ext>
            </a:extLst>
          </p:cNvPr>
          <p:cNvGrpSpPr/>
          <p:nvPr/>
        </p:nvGrpSpPr>
        <p:grpSpPr>
          <a:xfrm>
            <a:off x="8224020" y="4014180"/>
            <a:ext cx="2303280" cy="1505160"/>
            <a:chOff x="8224020" y="4014180"/>
            <a:chExt cx="2303280" cy="15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10947D-877C-B6EF-0794-8AB62301AE98}"/>
                    </a:ext>
                  </a:extLst>
                </p14:cNvPr>
                <p14:cNvContentPartPr/>
                <p14:nvPr/>
              </p14:nvContentPartPr>
              <p14:xfrm>
                <a:off x="8998020" y="4014180"/>
                <a:ext cx="902880" cy="896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10947D-877C-B6EF-0794-8AB62301AE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9020" y="4005180"/>
                  <a:ext cx="92052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BF3B21-6869-614C-D81B-6C92EABE55E0}"/>
                    </a:ext>
                  </a:extLst>
                </p14:cNvPr>
                <p14:cNvContentPartPr/>
                <p14:nvPr/>
              </p14:nvContentPartPr>
              <p14:xfrm>
                <a:off x="8832780" y="4675140"/>
                <a:ext cx="445680" cy="291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BF3B21-6869-614C-D81B-6C92EABE55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23780" y="4666140"/>
                  <a:ext cx="4633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59B2426-9D14-91BB-F34D-48E828CFC667}"/>
                    </a:ext>
                  </a:extLst>
                </p14:cNvPr>
                <p14:cNvContentPartPr/>
                <p14:nvPr/>
              </p14:nvContentPartPr>
              <p14:xfrm>
                <a:off x="8224020" y="5238180"/>
                <a:ext cx="223200" cy="52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59B2426-9D14-91BB-F34D-48E828CFC6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15020" y="5229180"/>
                  <a:ext cx="240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25BE6C8-275E-EE2B-C112-8A4978538719}"/>
                    </a:ext>
                  </a:extLst>
                </p14:cNvPr>
                <p14:cNvContentPartPr/>
                <p14:nvPr/>
              </p14:nvContentPartPr>
              <p14:xfrm>
                <a:off x="8316180" y="5358060"/>
                <a:ext cx="266400" cy="79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25BE6C8-275E-EE2B-C112-8A49785387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07180" y="5349101"/>
                  <a:ext cx="284040" cy="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E0C607-459C-02C1-810D-14982962A89F}"/>
                    </a:ext>
                  </a:extLst>
                </p14:cNvPr>
                <p14:cNvContentPartPr/>
                <p14:nvPr/>
              </p14:nvContentPartPr>
              <p14:xfrm>
                <a:off x="8934660" y="5155740"/>
                <a:ext cx="328680" cy="359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E0C607-459C-02C1-810D-14982962A8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25660" y="5146749"/>
                  <a:ext cx="346320" cy="376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E8B5EF-CF1B-4FC3-EE96-16F77520B53E}"/>
                    </a:ext>
                  </a:extLst>
                </p14:cNvPr>
                <p14:cNvContentPartPr/>
                <p14:nvPr/>
              </p14:nvContentPartPr>
              <p14:xfrm>
                <a:off x="9426420" y="5015340"/>
                <a:ext cx="299880" cy="504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E8B5EF-CF1B-4FC3-EE96-16F77520B5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17420" y="5006340"/>
                  <a:ext cx="31752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0BE1C7-6B1B-D790-E99B-BA8EDB34A4FC}"/>
                    </a:ext>
                  </a:extLst>
                </p14:cNvPr>
                <p14:cNvContentPartPr/>
                <p14:nvPr/>
              </p14:nvContentPartPr>
              <p14:xfrm>
                <a:off x="9904500" y="4963140"/>
                <a:ext cx="207720" cy="509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0BE1C7-6B1B-D790-E99B-BA8EDB34A4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5500" y="4954140"/>
                  <a:ext cx="2253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B068CD-1C78-E02C-A3CB-EBCF3AC0F384}"/>
                    </a:ext>
                  </a:extLst>
                </p14:cNvPr>
                <p14:cNvContentPartPr/>
                <p14:nvPr/>
              </p14:nvContentPartPr>
              <p14:xfrm>
                <a:off x="10246860" y="4975020"/>
                <a:ext cx="280440" cy="454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B068CD-1C78-E02C-A3CB-EBCF3AC0F3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37872" y="4966020"/>
                  <a:ext cx="298057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9C61A77-CF0B-3A84-C3C8-BC1F61045385}"/>
              </a:ext>
            </a:extLst>
          </p:cNvPr>
          <p:cNvGrpSpPr/>
          <p:nvPr/>
        </p:nvGrpSpPr>
        <p:grpSpPr>
          <a:xfrm>
            <a:off x="8242020" y="5883300"/>
            <a:ext cx="901080" cy="520920"/>
            <a:chOff x="8242020" y="5883300"/>
            <a:chExt cx="90108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ADA773-524B-D28D-AE57-246C94C54E34}"/>
                    </a:ext>
                  </a:extLst>
                </p14:cNvPr>
                <p14:cNvContentPartPr/>
                <p14:nvPr/>
              </p14:nvContentPartPr>
              <p14:xfrm>
                <a:off x="8242020" y="5883300"/>
                <a:ext cx="350280" cy="520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ADA773-524B-D28D-AE57-246C94C54E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33020" y="5874300"/>
                  <a:ext cx="3679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F80FB16-D547-2EEB-809B-4C0B762BAA66}"/>
                    </a:ext>
                  </a:extLst>
                </p14:cNvPr>
                <p14:cNvContentPartPr/>
                <p14:nvPr/>
              </p14:nvContentPartPr>
              <p14:xfrm>
                <a:off x="8760780" y="6022980"/>
                <a:ext cx="382320" cy="136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F80FB16-D547-2EEB-809B-4C0B762BAA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51780" y="6013980"/>
                  <a:ext cx="399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98C4E9C-C2F0-90A9-12D8-812DF363737D}"/>
              </a:ext>
            </a:extLst>
          </p:cNvPr>
          <p:cNvGrpSpPr/>
          <p:nvPr/>
        </p:nvGrpSpPr>
        <p:grpSpPr>
          <a:xfrm>
            <a:off x="10258380" y="5689260"/>
            <a:ext cx="976680" cy="588600"/>
            <a:chOff x="10258380" y="5689260"/>
            <a:chExt cx="97668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48077C-F161-66D2-B810-9D59C35CC43E}"/>
                    </a:ext>
                  </a:extLst>
                </p14:cNvPr>
                <p14:cNvContentPartPr/>
                <p14:nvPr/>
              </p14:nvContentPartPr>
              <p14:xfrm>
                <a:off x="10258380" y="5689260"/>
                <a:ext cx="301680" cy="588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48077C-F161-66D2-B810-9D59C35CC4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49380" y="5680260"/>
                  <a:ext cx="3193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7DCE17-2B2E-252A-D178-E75F06643554}"/>
                    </a:ext>
                  </a:extLst>
                </p14:cNvPr>
                <p14:cNvContentPartPr/>
                <p14:nvPr/>
              </p14:nvContentPartPr>
              <p14:xfrm>
                <a:off x="10763820" y="5892660"/>
                <a:ext cx="471240" cy="328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7DCE17-2B2E-252A-D178-E75F066435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4813" y="5883660"/>
                  <a:ext cx="488893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4F5DBFA-1DFE-5E33-2828-246ED22234A3}"/>
                  </a:ext>
                </a:extLst>
              </p14:cNvPr>
              <p14:cNvContentPartPr/>
              <p14:nvPr/>
            </p14:nvContentPartPr>
            <p14:xfrm>
              <a:off x="9309420" y="6273540"/>
              <a:ext cx="493200" cy="1177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4F5DBFA-1DFE-5E33-2828-246ED22234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00420" y="6264540"/>
                <a:ext cx="510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88DE7B6-924C-3B37-45BD-97AAB29170F0}"/>
                  </a:ext>
                </a:extLst>
              </p14:cNvPr>
              <p14:cNvContentPartPr/>
              <p14:nvPr/>
            </p14:nvContentPartPr>
            <p14:xfrm>
              <a:off x="11315340" y="6143940"/>
              <a:ext cx="525600" cy="101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88DE7B6-924C-3B37-45BD-97AAB29170F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306340" y="6134940"/>
                <a:ext cx="54324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624D869-B2F1-9244-9001-B032EBE83E44}"/>
              </a:ext>
            </a:extLst>
          </p:cNvPr>
          <p:cNvGrpSpPr/>
          <p:nvPr/>
        </p:nvGrpSpPr>
        <p:grpSpPr>
          <a:xfrm>
            <a:off x="6984180" y="2979540"/>
            <a:ext cx="4609080" cy="1052280"/>
            <a:chOff x="6984180" y="2979540"/>
            <a:chExt cx="460908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32403B1-DC72-1E21-7CCC-D26342EEB405}"/>
                    </a:ext>
                  </a:extLst>
                </p14:cNvPr>
                <p14:cNvContentPartPr/>
                <p14:nvPr/>
              </p14:nvContentPartPr>
              <p14:xfrm>
                <a:off x="6984180" y="3259260"/>
                <a:ext cx="309600" cy="772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32403B1-DC72-1E21-7CCC-D26342EEB4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75170" y="3250260"/>
                  <a:ext cx="327261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51F9BE-4DD6-AC6D-12D0-57FE12280945}"/>
                    </a:ext>
                  </a:extLst>
                </p14:cNvPr>
                <p14:cNvContentPartPr/>
                <p14:nvPr/>
              </p14:nvContentPartPr>
              <p14:xfrm>
                <a:off x="7586820" y="3497580"/>
                <a:ext cx="150480" cy="7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51F9BE-4DD6-AC6D-12D0-57FE122809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77820" y="3488580"/>
                  <a:ext cx="168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53D5D86-400A-5137-62F3-A6414DA8E48F}"/>
                    </a:ext>
                  </a:extLst>
                </p14:cNvPr>
                <p14:cNvContentPartPr/>
                <p14:nvPr/>
              </p14:nvContentPartPr>
              <p14:xfrm>
                <a:off x="7620300" y="3630780"/>
                <a:ext cx="247320" cy="126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53D5D86-400A-5137-62F3-A6414DA8E4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11287" y="3621780"/>
                  <a:ext cx="264986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CA4688A-8EFB-F06E-217F-7782EEBB84DA}"/>
                    </a:ext>
                  </a:extLst>
                </p14:cNvPr>
                <p14:cNvContentPartPr/>
                <p14:nvPr/>
              </p14:nvContentPartPr>
              <p14:xfrm>
                <a:off x="8116020" y="3250260"/>
                <a:ext cx="427320" cy="575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CA4688A-8EFB-F06E-217F-7782EEBB84D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7012" y="3241260"/>
                  <a:ext cx="444975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BFB6AE-F7DE-7326-3385-5531C53994AD}"/>
                    </a:ext>
                  </a:extLst>
                </p14:cNvPr>
                <p14:cNvContentPartPr/>
                <p14:nvPr/>
              </p14:nvContentPartPr>
              <p14:xfrm>
                <a:off x="8689140" y="3596220"/>
                <a:ext cx="16920" cy="54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BFB6AE-F7DE-7326-3385-5531C53994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80140" y="3587279"/>
                  <a:ext cx="34560" cy="71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D9C511-498B-08F3-91D8-65D777632874}"/>
                    </a:ext>
                  </a:extLst>
                </p14:cNvPr>
                <p14:cNvContentPartPr/>
                <p14:nvPr/>
              </p14:nvContentPartPr>
              <p14:xfrm>
                <a:off x="7549020" y="3497220"/>
                <a:ext cx="492840" cy="35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D9C511-498B-08F3-91D8-65D77763287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40020" y="3488220"/>
                  <a:ext cx="5104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B96666B-5AB7-9B5F-8142-A9C310FE58D9}"/>
                    </a:ext>
                  </a:extLst>
                </p14:cNvPr>
                <p14:cNvContentPartPr/>
                <p14:nvPr/>
              </p14:nvContentPartPr>
              <p14:xfrm>
                <a:off x="8156700" y="3348900"/>
                <a:ext cx="438840" cy="394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B96666B-5AB7-9B5F-8142-A9C310FE58D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47700" y="3339908"/>
                  <a:ext cx="456480" cy="412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0FD1BA4-0089-903D-E589-BBE29106251D}"/>
                    </a:ext>
                  </a:extLst>
                </p14:cNvPr>
                <p14:cNvContentPartPr/>
                <p14:nvPr/>
              </p14:nvContentPartPr>
              <p14:xfrm>
                <a:off x="8829180" y="3155580"/>
                <a:ext cx="399240" cy="604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0FD1BA4-0089-903D-E589-BBE2910625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20172" y="3146580"/>
                  <a:ext cx="416896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588265-4104-2B72-2BC5-DE2005F6CB23}"/>
                    </a:ext>
                  </a:extLst>
                </p14:cNvPr>
                <p14:cNvContentPartPr/>
                <p14:nvPr/>
              </p14:nvContentPartPr>
              <p14:xfrm>
                <a:off x="9401220" y="2979540"/>
                <a:ext cx="219240" cy="873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588265-4104-2B72-2BC5-DE2005F6CB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92220" y="2970540"/>
                  <a:ext cx="23688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D05D67-A2AF-65DC-59EE-BA19ABFEA64B}"/>
                    </a:ext>
                  </a:extLst>
                </p14:cNvPr>
                <p14:cNvContentPartPr/>
                <p14:nvPr/>
              </p14:nvContentPartPr>
              <p14:xfrm>
                <a:off x="9669060" y="3244500"/>
                <a:ext cx="435240" cy="394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D05D67-A2AF-65DC-59EE-BA19ABFEA64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60067" y="3235500"/>
                  <a:ext cx="452865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DB097B-925E-C58A-29F4-8FE0CC544C64}"/>
                    </a:ext>
                  </a:extLst>
                </p14:cNvPr>
                <p14:cNvContentPartPr/>
                <p14:nvPr/>
              </p14:nvContentPartPr>
              <p14:xfrm>
                <a:off x="10307700" y="3572100"/>
                <a:ext cx="34920" cy="45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DB097B-925E-C58A-29F4-8FE0CC544C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98700" y="3563100"/>
                  <a:ext cx="52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294453-44BE-EF49-C8D5-D2AA668B5E45}"/>
                    </a:ext>
                  </a:extLst>
                </p14:cNvPr>
                <p14:cNvContentPartPr/>
                <p14:nvPr/>
              </p14:nvContentPartPr>
              <p14:xfrm>
                <a:off x="10508940" y="3230100"/>
                <a:ext cx="174240" cy="37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294453-44BE-EF49-C8D5-D2AA668B5E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99959" y="3221100"/>
                  <a:ext cx="191844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C1D3C9-1456-992D-5D4B-D29DA6F9DCF5}"/>
                    </a:ext>
                  </a:extLst>
                </p14:cNvPr>
                <p14:cNvContentPartPr/>
                <p14:nvPr/>
              </p14:nvContentPartPr>
              <p14:xfrm>
                <a:off x="10727100" y="3296340"/>
                <a:ext cx="65520" cy="185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C1D3C9-1456-992D-5D4B-D29DA6F9DC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18100" y="3287322"/>
                  <a:ext cx="83160" cy="203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E44441-D9BD-EC6F-B7E5-721CC1CE7578}"/>
                    </a:ext>
                  </a:extLst>
                </p14:cNvPr>
                <p14:cNvContentPartPr/>
                <p14:nvPr/>
              </p14:nvContentPartPr>
              <p14:xfrm>
                <a:off x="10846980" y="3271860"/>
                <a:ext cx="587520" cy="567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E44441-D9BD-EC6F-B7E5-721CC1CE75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37980" y="3262860"/>
                  <a:ext cx="6051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87EB38-C5BB-604F-6CD9-7D4493C643B5}"/>
                    </a:ext>
                  </a:extLst>
                </p14:cNvPr>
                <p14:cNvContentPartPr/>
                <p14:nvPr/>
              </p14:nvContentPartPr>
              <p14:xfrm>
                <a:off x="11304540" y="3104820"/>
                <a:ext cx="288720" cy="745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87EB38-C5BB-604F-6CD9-7D4493C643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95551" y="3095816"/>
                  <a:ext cx="306338" cy="762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037832-1490-296C-10E1-47BBA6A67D8E}"/>
                    </a:ext>
                  </a:extLst>
                </p14:cNvPr>
                <p14:cNvContentPartPr/>
                <p14:nvPr/>
              </p14:nvContentPartPr>
              <p14:xfrm>
                <a:off x="9786060" y="3747060"/>
                <a:ext cx="252360" cy="99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037832-1490-296C-10E1-47BBA6A67D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77060" y="3738060"/>
                  <a:ext cx="270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5894FDB-C646-2BB5-B3A6-29B85419CD29}"/>
                    </a:ext>
                  </a:extLst>
                </p14:cNvPr>
                <p14:cNvContentPartPr/>
                <p14:nvPr/>
              </p14:nvContentPartPr>
              <p14:xfrm>
                <a:off x="10593180" y="3940380"/>
                <a:ext cx="729720" cy="60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5894FDB-C646-2BB5-B3A6-29B85419CD2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84180" y="3931326"/>
                  <a:ext cx="747360" cy="7786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970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506E517-82C9-65F1-1EA6-FB167FF2D4CE}"/>
                  </a:ext>
                </a:extLst>
              </p14:cNvPr>
              <p14:cNvContentPartPr/>
              <p14:nvPr/>
            </p14:nvContentPartPr>
            <p14:xfrm>
              <a:off x="6278220" y="4156380"/>
              <a:ext cx="5294160" cy="1466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506E517-82C9-65F1-1EA6-FB167FF2D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69220" y="4147380"/>
                <a:ext cx="5311800" cy="14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2951C40-1990-CC74-E382-5C16E39F496B}"/>
                  </a:ext>
                </a:extLst>
              </p14:cNvPr>
              <p14:cNvContentPartPr/>
              <p14:nvPr/>
            </p14:nvContentPartPr>
            <p14:xfrm>
              <a:off x="9401220" y="4151487"/>
              <a:ext cx="2333520" cy="1256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2951C40-1990-CC74-E382-5C16E39F49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2580" y="4142487"/>
                <a:ext cx="2351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E2E752-1EF5-C484-40F5-40CDB889FB56}"/>
                  </a:ext>
                </a:extLst>
              </p14:cNvPr>
              <p14:cNvContentPartPr/>
              <p14:nvPr/>
            </p14:nvContentPartPr>
            <p14:xfrm>
              <a:off x="2292300" y="1752300"/>
              <a:ext cx="2487960" cy="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E2E752-1EF5-C484-40F5-40CDB889F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3660" y="1743300"/>
                <a:ext cx="2505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3C6764-E096-3899-C33D-A37008EA84A9}"/>
                  </a:ext>
                </a:extLst>
              </p14:cNvPr>
              <p14:cNvContentPartPr/>
              <p14:nvPr/>
            </p14:nvContentPartPr>
            <p14:xfrm>
              <a:off x="1896300" y="748620"/>
              <a:ext cx="3038400" cy="9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3C6764-E096-3899-C33D-A37008EA84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7300" y="739980"/>
                <a:ext cx="305604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839602-FD47-8979-72E5-CC737D6DB90F}"/>
                  </a:ext>
                </a:extLst>
              </p14:cNvPr>
              <p14:cNvContentPartPr/>
              <p14:nvPr/>
            </p14:nvContentPartPr>
            <p14:xfrm>
              <a:off x="1916460" y="3357900"/>
              <a:ext cx="3411360" cy="28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839602-FD47-8979-72E5-CC737D6DB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7820" y="3348900"/>
                <a:ext cx="3429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998A51-0365-EA14-438B-225AEECE60F0}"/>
                  </a:ext>
                </a:extLst>
              </p14:cNvPr>
              <p14:cNvContentPartPr/>
              <p14:nvPr/>
            </p14:nvContentPartPr>
            <p14:xfrm>
              <a:off x="1951380" y="2297340"/>
              <a:ext cx="2687760" cy="108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998A51-0365-EA14-438B-225AEECE60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2380" y="2288340"/>
                <a:ext cx="2705400" cy="10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DB5197-E3D3-6E34-6B7E-9148B83D0FC0}"/>
                  </a:ext>
                </a:extLst>
              </p14:cNvPr>
              <p14:cNvContentPartPr/>
              <p14:nvPr/>
            </p14:nvContentPartPr>
            <p14:xfrm>
              <a:off x="1538820" y="4845420"/>
              <a:ext cx="4008600" cy="25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DB5197-E3D3-6E34-6B7E-9148B83D0F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0180" y="4836420"/>
                <a:ext cx="4026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373052-F641-1C98-970C-AAD44DA46A71}"/>
                  </a:ext>
                </a:extLst>
              </p14:cNvPr>
              <p14:cNvContentPartPr/>
              <p14:nvPr/>
            </p14:nvContentPartPr>
            <p14:xfrm>
              <a:off x="1742580" y="3787380"/>
              <a:ext cx="3221640" cy="99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373052-F641-1C98-970C-AAD44DA46A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33580" y="3778380"/>
                <a:ext cx="323928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C2F07D7-C4B5-222E-116B-5245D6BE501E}"/>
                  </a:ext>
                </a:extLst>
              </p14:cNvPr>
              <p14:cNvContentPartPr/>
              <p14:nvPr/>
            </p14:nvContentPartPr>
            <p14:xfrm>
              <a:off x="3790980" y="624420"/>
              <a:ext cx="1330200" cy="787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C2F07D7-C4B5-222E-116B-5245D6BE50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2340" y="615780"/>
                <a:ext cx="134784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22BE608-A93F-5B19-A4A6-D3F2DF89E189}"/>
                  </a:ext>
                </a:extLst>
              </p14:cNvPr>
              <p14:cNvContentPartPr/>
              <p14:nvPr/>
            </p14:nvContentPartPr>
            <p14:xfrm>
              <a:off x="5001300" y="475020"/>
              <a:ext cx="263880" cy="315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22BE608-A93F-5B19-A4A6-D3F2DF89E1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92660" y="466380"/>
                <a:ext cx="2815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827738-5DD5-DC1E-9B78-01FFB1B8D192}"/>
                  </a:ext>
                </a:extLst>
              </p14:cNvPr>
              <p14:cNvContentPartPr/>
              <p14:nvPr/>
            </p14:nvContentPartPr>
            <p14:xfrm>
              <a:off x="3375900" y="2133540"/>
              <a:ext cx="1472400" cy="778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827738-5DD5-DC1E-9B78-01FFB1B8D1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6900" y="2124900"/>
                <a:ext cx="149004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765D64-EABA-C4F2-0254-BDA1D3E2DB30}"/>
                  </a:ext>
                </a:extLst>
              </p14:cNvPr>
              <p14:cNvContentPartPr/>
              <p14:nvPr/>
            </p14:nvContentPartPr>
            <p14:xfrm>
              <a:off x="4645260" y="1944180"/>
              <a:ext cx="304560" cy="375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765D64-EABA-C4F2-0254-BDA1D3E2D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6260" y="1935540"/>
                <a:ext cx="3222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8DD624-0942-7235-04F8-3A5D9BBB04EC}"/>
                  </a:ext>
                </a:extLst>
              </p14:cNvPr>
              <p14:cNvContentPartPr/>
              <p14:nvPr/>
            </p14:nvContentPartPr>
            <p14:xfrm>
              <a:off x="3621420" y="3747060"/>
              <a:ext cx="1107720" cy="788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8DD624-0942-7235-04F8-3A5D9BBB04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2780" y="3738420"/>
                <a:ext cx="112536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BB903A-64A4-94BC-B486-C42E0BA0EA32}"/>
                  </a:ext>
                </a:extLst>
              </p14:cNvPr>
              <p14:cNvContentPartPr/>
              <p14:nvPr/>
            </p14:nvContentPartPr>
            <p14:xfrm>
              <a:off x="4442220" y="3664260"/>
              <a:ext cx="442080" cy="409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BB903A-64A4-94BC-B486-C42E0BA0EA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33580" y="3655260"/>
                <a:ext cx="45972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FB262B3-D0AF-0481-B2F5-63435816DD79}"/>
                  </a:ext>
                </a:extLst>
              </p14:cNvPr>
              <p14:cNvContentPartPr/>
              <p14:nvPr/>
            </p14:nvContentPartPr>
            <p14:xfrm>
              <a:off x="9046260" y="4333860"/>
              <a:ext cx="248400" cy="10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FB262B3-D0AF-0481-B2F5-63435816DD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37620" y="4324860"/>
                <a:ext cx="266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ED7891-9DA7-B819-BFB2-F3D931858907}"/>
                  </a:ext>
                </a:extLst>
              </p14:cNvPr>
              <p14:cNvContentPartPr/>
              <p14:nvPr/>
            </p14:nvContentPartPr>
            <p14:xfrm>
              <a:off x="8183700" y="2050380"/>
              <a:ext cx="539640" cy="449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ED7891-9DA7-B819-BFB2-F3D9318589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74700" y="2041740"/>
                <a:ext cx="5572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5FD2B1-2E8A-A7AB-9A2E-3C384E8C1E7E}"/>
                  </a:ext>
                </a:extLst>
              </p14:cNvPr>
              <p14:cNvContentPartPr/>
              <p14:nvPr/>
            </p14:nvContentPartPr>
            <p14:xfrm>
              <a:off x="8964900" y="2064420"/>
              <a:ext cx="200520" cy="52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5FD2B1-2E8A-A7AB-9A2E-3C384E8C1E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55900" y="2055780"/>
                <a:ext cx="2181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0298E8-37DB-067E-AE65-766EC7E07737}"/>
                  </a:ext>
                </a:extLst>
              </p14:cNvPr>
              <p14:cNvContentPartPr/>
              <p14:nvPr/>
            </p14:nvContentPartPr>
            <p14:xfrm>
              <a:off x="8945100" y="2151540"/>
              <a:ext cx="511200" cy="216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0298E8-37DB-067E-AE65-766EC7E077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36100" y="2142900"/>
                <a:ext cx="5288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A768D7-2929-7361-24A9-B5169DB11A46}"/>
                  </a:ext>
                </a:extLst>
              </p14:cNvPr>
              <p14:cNvContentPartPr/>
              <p14:nvPr/>
            </p14:nvContentPartPr>
            <p14:xfrm>
              <a:off x="9618660" y="1880820"/>
              <a:ext cx="404640" cy="390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A768D7-2929-7361-24A9-B5169DB11A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09660" y="1871820"/>
                <a:ext cx="4222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2DBE4C7-52BC-F779-9A49-F4E40136D5D1}"/>
                  </a:ext>
                </a:extLst>
              </p14:cNvPr>
              <p14:cNvContentPartPr/>
              <p14:nvPr/>
            </p14:nvContentPartPr>
            <p14:xfrm>
              <a:off x="10201860" y="1813140"/>
              <a:ext cx="317160" cy="54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2DBE4C7-52BC-F779-9A49-F4E40136D5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93220" y="1804140"/>
                <a:ext cx="3348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CC662C-F3A9-2920-51F4-245F8E62138C}"/>
                  </a:ext>
                </a:extLst>
              </p14:cNvPr>
              <p14:cNvContentPartPr/>
              <p14:nvPr/>
            </p14:nvContentPartPr>
            <p14:xfrm>
              <a:off x="10649340" y="1715580"/>
              <a:ext cx="300960" cy="584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CC662C-F3A9-2920-51F4-245F8E6213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40700" y="1706580"/>
                <a:ext cx="3186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AB20F3-230D-7168-C518-39EEFF490670}"/>
                  </a:ext>
                </a:extLst>
              </p14:cNvPr>
              <p14:cNvContentPartPr/>
              <p14:nvPr/>
            </p14:nvContentPartPr>
            <p14:xfrm>
              <a:off x="11158020" y="2008620"/>
              <a:ext cx="45720" cy="13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AB20F3-230D-7168-C518-39EEFF4906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49020" y="1999620"/>
                <a:ext cx="63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1E3D2D-800E-70D0-0DBE-8B716C392846}"/>
                  </a:ext>
                </a:extLst>
              </p14:cNvPr>
              <p14:cNvContentPartPr/>
              <p14:nvPr/>
            </p14:nvContentPartPr>
            <p14:xfrm>
              <a:off x="11257380" y="1781820"/>
              <a:ext cx="171720" cy="327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1E3D2D-800E-70D0-0DBE-8B716C3928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48740" y="1772820"/>
                <a:ext cx="189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EE4E4F4-C259-F48C-1B1A-286EA8811DDD}"/>
                  </a:ext>
                </a:extLst>
              </p14:cNvPr>
              <p14:cNvContentPartPr/>
              <p14:nvPr/>
            </p14:nvContentPartPr>
            <p14:xfrm>
              <a:off x="11184660" y="1809180"/>
              <a:ext cx="273960" cy="426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EE4E4F4-C259-F48C-1B1A-286EA8811DD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76020" y="1800180"/>
                <a:ext cx="2916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923F5F-DA30-C705-7B99-3AEB33FD63D3}"/>
                  </a:ext>
                </a:extLst>
              </p14:cNvPr>
              <p14:cNvContentPartPr/>
              <p14:nvPr/>
            </p14:nvContentPartPr>
            <p14:xfrm>
              <a:off x="5755140" y="266220"/>
              <a:ext cx="353520" cy="592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923F5F-DA30-C705-7B99-3AEB33FD63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46500" y="257220"/>
                <a:ext cx="37116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DC8BA3-F087-7D9A-1A07-E27935CA5057}"/>
                  </a:ext>
                </a:extLst>
              </p14:cNvPr>
              <p14:cNvContentPartPr/>
              <p14:nvPr/>
            </p14:nvContentPartPr>
            <p14:xfrm>
              <a:off x="6341940" y="594900"/>
              <a:ext cx="28440" cy="228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DC8BA3-F087-7D9A-1A07-E27935CA50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33300" y="586260"/>
                <a:ext cx="46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D3B08-45FD-8F8C-D7F6-5AC1BB000F1E}"/>
                  </a:ext>
                </a:extLst>
              </p14:cNvPr>
              <p14:cNvContentPartPr/>
              <p14:nvPr/>
            </p14:nvContentPartPr>
            <p14:xfrm>
              <a:off x="5480460" y="1766700"/>
              <a:ext cx="258120" cy="790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D3B08-45FD-8F8C-D7F6-5AC1BB000F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71460" y="1758060"/>
                <a:ext cx="27576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AC6CCA9-2E5C-E323-A850-46023FCC039C}"/>
                  </a:ext>
                </a:extLst>
              </p14:cNvPr>
              <p14:cNvContentPartPr/>
              <p14:nvPr/>
            </p14:nvContentPartPr>
            <p14:xfrm>
              <a:off x="5611500" y="2114460"/>
              <a:ext cx="236160" cy="203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AC6CCA9-2E5C-E323-A850-46023FCC03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02860" y="2105820"/>
                <a:ext cx="253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9225FC7-956F-8BA5-7FA1-D752A2891C55}"/>
                  </a:ext>
                </a:extLst>
              </p14:cNvPr>
              <p14:cNvContentPartPr/>
              <p14:nvPr/>
            </p14:nvContentPartPr>
            <p14:xfrm>
              <a:off x="5952060" y="2240820"/>
              <a:ext cx="42480" cy="285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9225FC7-956F-8BA5-7FA1-D752A2891C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43060" y="2232180"/>
                <a:ext cx="601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D2604A-9ACC-517C-122E-0577D7C5ABD4}"/>
                  </a:ext>
                </a:extLst>
              </p14:cNvPr>
              <p14:cNvContentPartPr/>
              <p14:nvPr/>
            </p14:nvContentPartPr>
            <p14:xfrm>
              <a:off x="5551020" y="3484980"/>
              <a:ext cx="330840" cy="43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D2604A-9ACC-517C-122E-0577D7C5AB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2020" y="3476340"/>
                <a:ext cx="3484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4852E0-67D4-1073-DD6E-E577F340D7C0}"/>
                  </a:ext>
                </a:extLst>
              </p14:cNvPr>
              <p14:cNvContentPartPr/>
              <p14:nvPr/>
            </p14:nvContentPartPr>
            <p14:xfrm>
              <a:off x="5606820" y="3524940"/>
              <a:ext cx="90720" cy="147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4852E0-67D4-1073-DD6E-E577F340D7C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97820" y="3516300"/>
                <a:ext cx="1083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72F6A37-FC83-04CA-B6D3-6981A554764B}"/>
                  </a:ext>
                </a:extLst>
              </p14:cNvPr>
              <p14:cNvContentPartPr/>
              <p14:nvPr/>
            </p14:nvContentPartPr>
            <p14:xfrm>
              <a:off x="6091380" y="3736980"/>
              <a:ext cx="36000" cy="301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72F6A37-FC83-04CA-B6D3-6981A554764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82740" y="3727980"/>
                <a:ext cx="536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3B4844C-11CD-64E2-F776-2C1BBEA536F1}"/>
                  </a:ext>
                </a:extLst>
              </p14:cNvPr>
              <p14:cNvContentPartPr/>
              <p14:nvPr/>
            </p14:nvContentPartPr>
            <p14:xfrm>
              <a:off x="6407100" y="411660"/>
              <a:ext cx="3243960" cy="1367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3B4844C-11CD-64E2-F776-2C1BBEA536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98460" y="402660"/>
                <a:ext cx="3261600" cy="13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929388A-D8FA-B4F8-2123-B841E6E63843}"/>
                  </a:ext>
                </a:extLst>
              </p14:cNvPr>
              <p14:cNvContentPartPr/>
              <p14:nvPr/>
            </p14:nvContentPartPr>
            <p14:xfrm>
              <a:off x="9150660" y="1515780"/>
              <a:ext cx="660960" cy="445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929388A-D8FA-B4F8-2123-B841E6E6384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42020" y="1507140"/>
                <a:ext cx="6786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57692D-1E2F-73AD-B836-1F1F18658FAA}"/>
                  </a:ext>
                </a:extLst>
              </p14:cNvPr>
              <p14:cNvContentPartPr/>
              <p14:nvPr/>
            </p14:nvContentPartPr>
            <p14:xfrm>
              <a:off x="6256260" y="1204380"/>
              <a:ext cx="4573080" cy="650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57692D-1E2F-73AD-B836-1F1F18658F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47260" y="1195740"/>
                <a:ext cx="459072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6F5E31F-C4DE-AFA0-2E9E-CDFC378C543D}"/>
                  </a:ext>
                </a:extLst>
              </p14:cNvPr>
              <p14:cNvContentPartPr/>
              <p14:nvPr/>
            </p14:nvContentPartPr>
            <p14:xfrm>
              <a:off x="10393020" y="1352340"/>
              <a:ext cx="547560" cy="360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6F5E31F-C4DE-AFA0-2E9E-CDFC378C54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84020" y="1343340"/>
                <a:ext cx="5652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78A13A7-F5BF-B9C3-0380-A8AFF34B2F0E}"/>
                  </a:ext>
                </a:extLst>
              </p14:cNvPr>
              <p14:cNvContentPartPr/>
              <p14:nvPr/>
            </p14:nvContentPartPr>
            <p14:xfrm>
              <a:off x="11551140" y="2104020"/>
              <a:ext cx="28800" cy="122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78A13A7-F5BF-B9C3-0380-A8AFF34B2F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42500" y="2095380"/>
                <a:ext cx="46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2635E8-B7B9-A710-07C7-0EE50BD578FE}"/>
                  </a:ext>
                </a:extLst>
              </p14:cNvPr>
              <p14:cNvContentPartPr/>
              <p14:nvPr/>
            </p14:nvContentPartPr>
            <p14:xfrm>
              <a:off x="11566980" y="1999980"/>
              <a:ext cx="52200" cy="75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2635E8-B7B9-A710-07C7-0EE50BD578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58340" y="1991340"/>
                <a:ext cx="69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606B1F5-63AC-67D3-1790-928A162A95B0}"/>
                  </a:ext>
                </a:extLst>
              </p14:cNvPr>
              <p14:cNvContentPartPr/>
              <p14:nvPr/>
            </p14:nvContentPartPr>
            <p14:xfrm>
              <a:off x="8791380" y="2339460"/>
              <a:ext cx="7200" cy="156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606B1F5-63AC-67D3-1790-928A162A95B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82380" y="2330460"/>
                <a:ext cx="24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4EE07D5-535F-49BE-79B2-7A0DA77FACCE}"/>
                  </a:ext>
                </a:extLst>
              </p14:cNvPr>
              <p14:cNvContentPartPr/>
              <p14:nvPr/>
            </p14:nvContentPartPr>
            <p14:xfrm>
              <a:off x="8765100" y="2280420"/>
              <a:ext cx="33840" cy="32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4EE07D5-535F-49BE-79B2-7A0DA77FAC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56100" y="2271420"/>
                <a:ext cx="51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5AB82A3-E230-DE6B-BFB5-CA0D180531B0}"/>
                  </a:ext>
                </a:extLst>
              </p14:cNvPr>
              <p14:cNvContentPartPr/>
              <p14:nvPr/>
            </p14:nvContentPartPr>
            <p14:xfrm>
              <a:off x="8729460" y="2328660"/>
              <a:ext cx="126000" cy="165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5AB82A3-E230-DE6B-BFB5-CA0D180531B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20820" y="2319660"/>
                <a:ext cx="143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30C01CE-C9FA-863B-A2DC-90D7E42A2240}"/>
                  </a:ext>
                </a:extLst>
              </p14:cNvPr>
              <p14:cNvContentPartPr/>
              <p14:nvPr/>
            </p14:nvContentPartPr>
            <p14:xfrm>
              <a:off x="8783100" y="2290140"/>
              <a:ext cx="28800" cy="17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30C01CE-C9FA-863B-A2DC-90D7E42A22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74100" y="2281140"/>
                <a:ext cx="46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DCBCA2A-D47C-A8C3-12C2-849BFD5B149A}"/>
                  </a:ext>
                </a:extLst>
              </p14:cNvPr>
              <p14:cNvContentPartPr/>
              <p14:nvPr/>
            </p14:nvContentPartPr>
            <p14:xfrm>
              <a:off x="8767260" y="2266020"/>
              <a:ext cx="21600" cy="22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DCBCA2A-D47C-A8C3-12C2-849BFD5B149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58260" y="2257380"/>
                <a:ext cx="39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FD8ACDE-EDAD-CD84-5BFB-B951F740899E}"/>
                  </a:ext>
                </a:extLst>
              </p14:cNvPr>
              <p14:cNvContentPartPr/>
              <p14:nvPr/>
            </p14:nvContentPartPr>
            <p14:xfrm>
              <a:off x="11482020" y="2107260"/>
              <a:ext cx="126720" cy="156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FD8ACDE-EDAD-CD84-5BFB-B951F740899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73020" y="2098260"/>
                <a:ext cx="144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1038A44-D57C-F1CF-64B6-90C3C989E5C4}"/>
                  </a:ext>
                </a:extLst>
              </p14:cNvPr>
              <p14:cNvContentPartPr/>
              <p14:nvPr/>
            </p14:nvContentPartPr>
            <p14:xfrm>
              <a:off x="11542140" y="2037420"/>
              <a:ext cx="48240" cy="9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1038A44-D57C-F1CF-64B6-90C3C989E5C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33500" y="2028420"/>
                <a:ext cx="658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D114894-9681-FA04-EF92-DA8FD6B253E5}"/>
                  </a:ext>
                </a:extLst>
              </p14:cNvPr>
              <p14:cNvContentPartPr/>
              <p14:nvPr/>
            </p14:nvContentPartPr>
            <p14:xfrm>
              <a:off x="11530260" y="2043180"/>
              <a:ext cx="38880" cy="12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D114894-9681-FA04-EF92-DA8FD6B253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21260" y="2034540"/>
                <a:ext cx="56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E5EAE27-A7FF-A285-E43D-7415F0AC67D4}"/>
                  </a:ext>
                </a:extLst>
              </p14:cNvPr>
              <p14:cNvContentPartPr/>
              <p14:nvPr/>
            </p14:nvContentPartPr>
            <p14:xfrm>
              <a:off x="11401740" y="1209060"/>
              <a:ext cx="139320" cy="21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E5EAE27-A7FF-A285-E43D-7415F0AC67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393100" y="1200420"/>
                <a:ext cx="156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AD27E31-1D53-3AD5-FFB9-44BB5CA62FDA}"/>
                  </a:ext>
                </a:extLst>
              </p14:cNvPr>
              <p14:cNvContentPartPr/>
              <p14:nvPr/>
            </p14:nvContentPartPr>
            <p14:xfrm>
              <a:off x="11596860" y="1232460"/>
              <a:ext cx="84600" cy="30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AD27E31-1D53-3AD5-FFB9-44BB5CA62F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87860" y="1223820"/>
                <a:ext cx="102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D4059B-C68F-3ADE-9E42-565D684B3E60}"/>
                  </a:ext>
                </a:extLst>
              </p14:cNvPr>
              <p14:cNvContentPartPr/>
              <p14:nvPr/>
            </p14:nvContentPartPr>
            <p14:xfrm>
              <a:off x="11611620" y="1231740"/>
              <a:ext cx="30240" cy="52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D4059B-C68F-3ADE-9E42-565D684B3E6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602980" y="1223100"/>
                <a:ext cx="478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65F4631-8138-10C5-F0A4-4D10299C0137}"/>
                  </a:ext>
                </a:extLst>
              </p14:cNvPr>
              <p14:cNvContentPartPr/>
              <p14:nvPr/>
            </p14:nvContentPartPr>
            <p14:xfrm>
              <a:off x="11052900" y="1291140"/>
              <a:ext cx="131040" cy="198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65F4631-8138-10C5-F0A4-4D10299C013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043900" y="1282140"/>
                <a:ext cx="148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7CFC80D-7AAC-7377-0DE4-A8597CC34C24}"/>
                  </a:ext>
                </a:extLst>
              </p14:cNvPr>
              <p14:cNvContentPartPr/>
              <p14:nvPr/>
            </p14:nvContentPartPr>
            <p14:xfrm>
              <a:off x="11127780" y="1356660"/>
              <a:ext cx="79200" cy="92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7CFC80D-7AAC-7377-0DE4-A8597CC34C2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18780" y="1347660"/>
                <a:ext cx="96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2DEFEC5-C1D2-84A0-BF9A-55BBC7E2D0F5}"/>
                  </a:ext>
                </a:extLst>
              </p14:cNvPr>
              <p14:cNvContentPartPr/>
              <p14:nvPr/>
            </p14:nvContentPartPr>
            <p14:xfrm>
              <a:off x="11071260" y="1231740"/>
              <a:ext cx="662040" cy="291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2DEFEC5-C1D2-84A0-BF9A-55BBC7E2D0F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062620" y="1223100"/>
                <a:ext cx="6796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9B030F-AD1A-6532-D95F-AD653071CD53}"/>
                  </a:ext>
                </a:extLst>
              </p14:cNvPr>
              <p14:cNvContentPartPr/>
              <p14:nvPr/>
            </p14:nvContentPartPr>
            <p14:xfrm>
              <a:off x="10822860" y="923940"/>
              <a:ext cx="141480" cy="227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9B030F-AD1A-6532-D95F-AD653071CD5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14220" y="914940"/>
                <a:ext cx="1591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893D5B4-2F57-6E49-39A4-7BBF9E0845F5}"/>
                  </a:ext>
                </a:extLst>
              </p14:cNvPr>
              <p14:cNvContentPartPr/>
              <p14:nvPr/>
            </p14:nvContentPartPr>
            <p14:xfrm>
              <a:off x="10901340" y="847260"/>
              <a:ext cx="68040" cy="22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893D5B4-2F57-6E49-39A4-7BBF9E0845F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92340" y="838260"/>
                <a:ext cx="85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578EDA2-F75C-4ABC-C787-342ABCDBD04B}"/>
                  </a:ext>
                </a:extLst>
              </p14:cNvPr>
              <p14:cNvContentPartPr/>
              <p14:nvPr/>
            </p14:nvContentPartPr>
            <p14:xfrm>
              <a:off x="11087820" y="907020"/>
              <a:ext cx="120240" cy="47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578EDA2-F75C-4ABC-C787-342ABCDBD0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78820" y="898020"/>
                <a:ext cx="1378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7BAE4A3-39D9-4342-C494-EE3645548DA3}"/>
                  </a:ext>
                </a:extLst>
              </p14:cNvPr>
              <p14:cNvContentPartPr/>
              <p14:nvPr/>
            </p14:nvContentPartPr>
            <p14:xfrm>
              <a:off x="11082060" y="810540"/>
              <a:ext cx="426240" cy="293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7BAE4A3-39D9-4342-C494-EE3645548D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73420" y="801900"/>
                <a:ext cx="443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4058907-2580-0499-4CEE-3420F63C4DFF}"/>
                  </a:ext>
                </a:extLst>
              </p14:cNvPr>
              <p14:cNvContentPartPr/>
              <p14:nvPr/>
            </p14:nvContentPartPr>
            <p14:xfrm>
              <a:off x="11521260" y="907380"/>
              <a:ext cx="27000" cy="45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4058907-2580-0499-4CEE-3420F63C4D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512260" y="898740"/>
                <a:ext cx="446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A056E4-E487-A515-AB3E-0EB9C4DA55F0}"/>
                  </a:ext>
                </a:extLst>
              </p14:cNvPr>
              <p14:cNvContentPartPr/>
              <p14:nvPr/>
            </p14:nvContentPartPr>
            <p14:xfrm>
              <a:off x="11684700" y="765180"/>
              <a:ext cx="89640" cy="133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A056E4-E487-A515-AB3E-0EB9C4DA55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75700" y="756180"/>
                <a:ext cx="107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8D5C8F5-A97B-D786-667B-228850FB226B}"/>
                  </a:ext>
                </a:extLst>
              </p14:cNvPr>
              <p14:cNvContentPartPr/>
              <p14:nvPr/>
            </p14:nvContentPartPr>
            <p14:xfrm>
              <a:off x="11841300" y="665460"/>
              <a:ext cx="83160" cy="388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8D5C8F5-A97B-D786-667B-228850FB226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832300" y="656820"/>
                <a:ext cx="1008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C9333FF-4458-CA17-0DD0-2D968609ED07}"/>
                  </a:ext>
                </a:extLst>
              </p14:cNvPr>
              <p14:cNvContentPartPr/>
              <p14:nvPr/>
            </p14:nvContentPartPr>
            <p14:xfrm>
              <a:off x="11398500" y="773100"/>
              <a:ext cx="140040" cy="271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C9333FF-4458-CA17-0DD0-2D968609ED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389860" y="764100"/>
                <a:ext cx="157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AD917AE-988D-B7D6-9EDF-6039017CA17C}"/>
                  </a:ext>
                </a:extLst>
              </p14:cNvPr>
              <p14:cNvContentPartPr/>
              <p14:nvPr/>
            </p14:nvContentPartPr>
            <p14:xfrm>
              <a:off x="11532780" y="930420"/>
              <a:ext cx="16920" cy="4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AD917AE-988D-B7D6-9EDF-6039017CA17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523780" y="921420"/>
                <a:ext cx="34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0D650C6-D975-70C6-C233-E8DFFFB0F4AC}"/>
                  </a:ext>
                </a:extLst>
              </p14:cNvPr>
              <p14:cNvContentPartPr/>
              <p14:nvPr/>
            </p14:nvContentPartPr>
            <p14:xfrm>
              <a:off x="11599020" y="975420"/>
              <a:ext cx="39600" cy="95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0D650C6-D975-70C6-C233-E8DFFFB0F4A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90020" y="966420"/>
                <a:ext cx="57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B718C1B-AC45-3B0C-2777-963A8DFD795F}"/>
                  </a:ext>
                </a:extLst>
              </p14:cNvPr>
              <p14:cNvContentPartPr/>
              <p14:nvPr/>
            </p14:nvContentPartPr>
            <p14:xfrm>
              <a:off x="9178020" y="199980"/>
              <a:ext cx="263520" cy="53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B718C1B-AC45-3B0C-2777-963A8DFD79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69380" y="190980"/>
                <a:ext cx="281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BDEA692-AEEC-FD0F-9C44-7B3BA71EA988}"/>
                  </a:ext>
                </a:extLst>
              </p14:cNvPr>
              <p14:cNvContentPartPr/>
              <p14:nvPr/>
            </p14:nvContentPartPr>
            <p14:xfrm>
              <a:off x="9326340" y="199980"/>
              <a:ext cx="26640" cy="33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BDEA692-AEEC-FD0F-9C44-7B3BA71EA9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17700" y="190980"/>
                <a:ext cx="44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85D56C0-98A8-7992-FA8C-09503E9993F1}"/>
                  </a:ext>
                </a:extLst>
              </p14:cNvPr>
              <p14:cNvContentPartPr/>
              <p14:nvPr/>
            </p14:nvContentPartPr>
            <p14:xfrm>
              <a:off x="9307980" y="275580"/>
              <a:ext cx="226800" cy="528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85D56C0-98A8-7992-FA8C-09503E9993F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99340" y="266580"/>
                <a:ext cx="24444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23648FD-5656-F0BD-00FF-EDA9421EC01D}"/>
                  </a:ext>
                </a:extLst>
              </p14:cNvPr>
              <p14:cNvContentPartPr/>
              <p14:nvPr/>
            </p14:nvContentPartPr>
            <p14:xfrm>
              <a:off x="11341260" y="106740"/>
              <a:ext cx="302040" cy="515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23648FD-5656-F0BD-00FF-EDA9421EC01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332260" y="98100"/>
                <a:ext cx="3196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25FF1CA-67F6-5368-F456-0CD7C43D4370}"/>
                  </a:ext>
                </a:extLst>
              </p14:cNvPr>
              <p14:cNvContentPartPr/>
              <p14:nvPr/>
            </p14:nvContentPartPr>
            <p14:xfrm>
              <a:off x="9574380" y="44460"/>
              <a:ext cx="191880" cy="336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25FF1CA-67F6-5368-F456-0CD7C43D437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65380" y="35820"/>
                <a:ext cx="2095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859773B-30BE-EA8E-25F3-833DC4C8E1A6}"/>
                  </a:ext>
                </a:extLst>
              </p14:cNvPr>
              <p14:cNvContentPartPr/>
              <p14:nvPr/>
            </p14:nvContentPartPr>
            <p14:xfrm>
              <a:off x="10075500" y="70380"/>
              <a:ext cx="11880" cy="144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859773B-30BE-EA8E-25F3-833DC4C8E1A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66860" y="61380"/>
                <a:ext cx="29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2B72EF7-5815-A402-9240-C0B1E336D4BF}"/>
                  </a:ext>
                </a:extLst>
              </p14:cNvPr>
              <p14:cNvContentPartPr/>
              <p14:nvPr/>
            </p14:nvContentPartPr>
            <p14:xfrm>
              <a:off x="10052100" y="111780"/>
              <a:ext cx="154440" cy="196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2B72EF7-5815-A402-9240-C0B1E336D4B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43460" y="103140"/>
                <a:ext cx="172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F5DCFBD-0482-CC2E-F33E-E79C9ECCD337}"/>
                  </a:ext>
                </a:extLst>
              </p14:cNvPr>
              <p14:cNvContentPartPr/>
              <p14:nvPr/>
            </p14:nvContentPartPr>
            <p14:xfrm>
              <a:off x="10462500" y="35100"/>
              <a:ext cx="36360" cy="195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F5DCFBD-0482-CC2E-F33E-E79C9ECCD33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53500" y="26460"/>
                <a:ext cx="5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F240E4A-CC3A-EE3A-0F96-ED009C16E837}"/>
                  </a:ext>
                </a:extLst>
              </p14:cNvPr>
              <p14:cNvContentPartPr/>
              <p14:nvPr/>
            </p14:nvContentPartPr>
            <p14:xfrm>
              <a:off x="10436220" y="5580"/>
              <a:ext cx="238680" cy="301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F240E4A-CC3A-EE3A-0F96-ED009C16E83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27580" y="-3060"/>
                <a:ext cx="2563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E209EDF-C08F-C3A2-3D25-5F60CDFC5577}"/>
                  </a:ext>
                </a:extLst>
              </p14:cNvPr>
              <p14:cNvContentPartPr/>
              <p14:nvPr/>
            </p14:nvContentPartPr>
            <p14:xfrm>
              <a:off x="10632780" y="69660"/>
              <a:ext cx="150120" cy="1900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E209EDF-C08F-C3A2-3D25-5F60CDFC557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23780" y="61020"/>
                <a:ext cx="167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9B815FD-5A84-D05A-67E2-BC6A3F4EAD3D}"/>
                  </a:ext>
                </a:extLst>
              </p14:cNvPr>
              <p14:cNvContentPartPr/>
              <p14:nvPr/>
            </p14:nvContentPartPr>
            <p14:xfrm>
              <a:off x="10846620" y="-48420"/>
              <a:ext cx="180720" cy="288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9B815FD-5A84-D05A-67E2-BC6A3F4EAD3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837620" y="-57420"/>
                <a:ext cx="1983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392D1BB-ABBB-1736-0656-6FD760029545}"/>
                  </a:ext>
                </a:extLst>
              </p14:cNvPr>
              <p14:cNvContentPartPr/>
              <p14:nvPr/>
            </p14:nvContentPartPr>
            <p14:xfrm>
              <a:off x="9596700" y="504327"/>
              <a:ext cx="171360" cy="178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392D1BB-ABBB-1736-0656-6FD76002954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588060" y="495327"/>
                <a:ext cx="189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5A76D50-6791-4DC1-BF77-78A47B4FB626}"/>
                  </a:ext>
                </a:extLst>
              </p14:cNvPr>
              <p14:cNvContentPartPr/>
              <p14:nvPr/>
            </p14:nvContentPartPr>
            <p14:xfrm>
              <a:off x="9669060" y="503607"/>
              <a:ext cx="109080" cy="198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5A76D50-6791-4DC1-BF77-78A47B4FB62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660060" y="494607"/>
                <a:ext cx="12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5CE2C8A-D449-CC00-21EA-19EEB5C2CB33}"/>
                  </a:ext>
                </a:extLst>
              </p14:cNvPr>
              <p14:cNvContentPartPr/>
              <p14:nvPr/>
            </p14:nvContentPartPr>
            <p14:xfrm>
              <a:off x="9843660" y="642567"/>
              <a:ext cx="23400" cy="112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CE2C8A-D449-CC00-21EA-19EEB5C2CB3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834660" y="633927"/>
                <a:ext cx="410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43C170A-465B-AC23-D054-CA1040FE6A8F}"/>
                  </a:ext>
                </a:extLst>
              </p14:cNvPr>
              <p14:cNvContentPartPr/>
              <p14:nvPr/>
            </p14:nvContentPartPr>
            <p14:xfrm>
              <a:off x="10037700" y="396327"/>
              <a:ext cx="199800" cy="2149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43C170A-465B-AC23-D054-CA1040FE6A8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028700" y="387687"/>
                <a:ext cx="217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9FB87D8-8F48-1FF4-7B34-1F1B4FF88764}"/>
                  </a:ext>
                </a:extLst>
              </p14:cNvPr>
              <p14:cNvContentPartPr/>
              <p14:nvPr/>
            </p14:nvContentPartPr>
            <p14:xfrm>
              <a:off x="10100700" y="422247"/>
              <a:ext cx="151920" cy="261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9FB87D8-8F48-1FF4-7B34-1F1B4FF8876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092060" y="413247"/>
                <a:ext cx="169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15E6D2B-844A-6856-855E-CB4650D85B4A}"/>
                  </a:ext>
                </a:extLst>
              </p14:cNvPr>
              <p14:cNvContentPartPr/>
              <p14:nvPr/>
            </p14:nvContentPartPr>
            <p14:xfrm>
              <a:off x="10292220" y="533847"/>
              <a:ext cx="185760" cy="140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15E6D2B-844A-6856-855E-CB4650D85B4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83220" y="524847"/>
                <a:ext cx="203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0768287-89E5-0B64-E9A4-CA432D8B29CC}"/>
                  </a:ext>
                </a:extLst>
              </p14:cNvPr>
              <p14:cNvContentPartPr/>
              <p14:nvPr/>
            </p14:nvContentPartPr>
            <p14:xfrm>
              <a:off x="10736460" y="411087"/>
              <a:ext cx="94320" cy="65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0768287-89E5-0B64-E9A4-CA432D8B29C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27820" y="402447"/>
                <a:ext cx="1119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D231AD7-686B-D025-CB2B-2BAFA6405F1B}"/>
                  </a:ext>
                </a:extLst>
              </p14:cNvPr>
              <p14:cNvContentPartPr/>
              <p14:nvPr/>
            </p14:nvContentPartPr>
            <p14:xfrm>
              <a:off x="10943820" y="337647"/>
              <a:ext cx="160200" cy="19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D231AD7-686B-D025-CB2B-2BAFA6405F1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935180" y="329007"/>
                <a:ext cx="1778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CE3D06B-0956-32F7-CD08-E672525BC7C0}"/>
                  </a:ext>
                </a:extLst>
              </p14:cNvPr>
              <p14:cNvContentPartPr/>
              <p14:nvPr/>
            </p14:nvContentPartPr>
            <p14:xfrm>
              <a:off x="11170980" y="254127"/>
              <a:ext cx="172080" cy="203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CE3D06B-0956-32F7-CD08-E672525BC7C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162340" y="245487"/>
                <a:ext cx="1897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A8A8CC3-2829-6B2B-4B7A-C401968971F0}"/>
                  </a:ext>
                </a:extLst>
              </p14:cNvPr>
              <p14:cNvContentPartPr/>
              <p14:nvPr/>
            </p14:nvContentPartPr>
            <p14:xfrm>
              <a:off x="11220300" y="248367"/>
              <a:ext cx="125280" cy="228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A8A8CC3-2829-6B2B-4B7A-C401968971F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211300" y="239367"/>
                <a:ext cx="142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7FB7C40-4EE6-2CB6-260B-92EE7BCBD249}"/>
                  </a:ext>
                </a:extLst>
              </p14:cNvPr>
              <p14:cNvContentPartPr/>
              <p14:nvPr/>
            </p14:nvContentPartPr>
            <p14:xfrm>
              <a:off x="11345580" y="348807"/>
              <a:ext cx="181440" cy="219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7FB7C40-4EE6-2CB6-260B-92EE7BCBD24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336940" y="339807"/>
                <a:ext cx="199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E1BD32-2FD6-AAF3-B2C9-887AB920CC06}"/>
                  </a:ext>
                </a:extLst>
              </p14:cNvPr>
              <p14:cNvContentPartPr/>
              <p14:nvPr/>
            </p14:nvContentPartPr>
            <p14:xfrm>
              <a:off x="8112420" y="3351060"/>
              <a:ext cx="266760" cy="731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E1BD32-2FD6-AAF3-B2C9-887AB920CC0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03420" y="3342420"/>
                <a:ext cx="28440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3E3CF78-3051-2CB9-E2D7-A74CB6E63B7F}"/>
                  </a:ext>
                </a:extLst>
              </p14:cNvPr>
              <p14:cNvContentPartPr/>
              <p14:nvPr/>
            </p14:nvContentPartPr>
            <p14:xfrm>
              <a:off x="8671860" y="3623580"/>
              <a:ext cx="405720" cy="13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3E3CF78-3051-2CB9-E2D7-A74CB6E63B7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63220" y="3614940"/>
                <a:ext cx="423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DE119B-2B5F-1444-E841-C4D5C1DB2808}"/>
                  </a:ext>
                </a:extLst>
              </p14:cNvPr>
              <p14:cNvContentPartPr/>
              <p14:nvPr/>
            </p14:nvContentPartPr>
            <p14:xfrm>
              <a:off x="9459540" y="3396060"/>
              <a:ext cx="436320" cy="653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DE119B-2B5F-1444-E841-C4D5C1DB280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450900" y="3387060"/>
                <a:ext cx="4539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0A65CA-B077-83EC-2FCD-02F0FECBC389}"/>
                  </a:ext>
                </a:extLst>
              </p14:cNvPr>
              <p14:cNvContentPartPr/>
              <p14:nvPr/>
            </p14:nvContentPartPr>
            <p14:xfrm>
              <a:off x="9955620" y="3268620"/>
              <a:ext cx="202320" cy="702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0A65CA-B077-83EC-2FCD-02F0FECBC38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46620" y="3259620"/>
                <a:ext cx="21996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5BE37E-458B-2B36-513B-34EB1138365E}"/>
                  </a:ext>
                </a:extLst>
              </p14:cNvPr>
              <p14:cNvContentPartPr/>
              <p14:nvPr/>
            </p14:nvContentPartPr>
            <p14:xfrm>
              <a:off x="10228140" y="3364740"/>
              <a:ext cx="475200" cy="790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5BE37E-458B-2B36-513B-34EB1138365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19500" y="3356100"/>
                <a:ext cx="49284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178C2C-322B-910C-F02F-759118C0C04B}"/>
                  </a:ext>
                </a:extLst>
              </p14:cNvPr>
              <p14:cNvContentPartPr/>
              <p14:nvPr/>
            </p14:nvContentPartPr>
            <p14:xfrm>
              <a:off x="10874340" y="3779100"/>
              <a:ext cx="28800" cy="44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178C2C-322B-910C-F02F-759118C0C04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865700" y="3770100"/>
                <a:ext cx="46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D86169-2720-8E64-6970-1DFF01E7EE19}"/>
                  </a:ext>
                </a:extLst>
              </p14:cNvPr>
              <p14:cNvContentPartPr/>
              <p14:nvPr/>
            </p14:nvContentPartPr>
            <p14:xfrm>
              <a:off x="11120940" y="3445020"/>
              <a:ext cx="170640" cy="41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D86169-2720-8E64-6970-1DFF01E7EE1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112300" y="3436380"/>
                <a:ext cx="1882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4F0CFE-DC6C-CC04-6B93-694F3CC8C857}"/>
                  </a:ext>
                </a:extLst>
              </p14:cNvPr>
              <p14:cNvContentPartPr/>
              <p14:nvPr/>
            </p14:nvContentPartPr>
            <p14:xfrm>
              <a:off x="11350980" y="3447540"/>
              <a:ext cx="224280" cy="31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4F0CFE-DC6C-CC04-6B93-694F3CC8C8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42340" y="3438540"/>
                <a:ext cx="2419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5AC78BC-F757-A673-EBDD-AFBBEBB70B12}"/>
                  </a:ext>
                </a:extLst>
              </p14:cNvPr>
              <p14:cNvContentPartPr/>
              <p14:nvPr/>
            </p14:nvContentPartPr>
            <p14:xfrm>
              <a:off x="11505780" y="3508740"/>
              <a:ext cx="369000" cy="403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5AC78BC-F757-A673-EBDD-AFBBEBB70B1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497140" y="3499740"/>
                <a:ext cx="3866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C9F5FE-BF3F-9BFE-1729-63A90F746D8A}"/>
                  </a:ext>
                </a:extLst>
              </p14:cNvPr>
              <p14:cNvContentPartPr/>
              <p14:nvPr/>
            </p14:nvContentPartPr>
            <p14:xfrm>
              <a:off x="11803140" y="3389940"/>
              <a:ext cx="279360" cy="657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C9F5FE-BF3F-9BFE-1729-63A90F746D8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794140" y="3380940"/>
                <a:ext cx="29700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7A29495-D9C0-41FC-38D9-5A7342CEF114}"/>
                  </a:ext>
                </a:extLst>
              </p14:cNvPr>
              <p14:cNvContentPartPr/>
              <p14:nvPr/>
            </p14:nvContentPartPr>
            <p14:xfrm>
              <a:off x="8249580" y="2723580"/>
              <a:ext cx="709920" cy="156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7A29495-D9C0-41FC-38D9-5A7342CEF1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40940" y="2714580"/>
                <a:ext cx="727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0C9BD1D-F63B-A2E0-2AC2-6B40BAC8A2FB}"/>
                  </a:ext>
                </a:extLst>
              </p14:cNvPr>
              <p14:cNvContentPartPr/>
              <p14:nvPr/>
            </p14:nvContentPartPr>
            <p14:xfrm>
              <a:off x="8904060" y="2627100"/>
              <a:ext cx="1521000" cy="576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0C9BD1D-F63B-A2E0-2AC2-6B40BAC8A2F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95060" y="2618460"/>
                <a:ext cx="15386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5732BAD-4B8E-8B7D-6B3B-4A219C34F0F7}"/>
                  </a:ext>
                </a:extLst>
              </p14:cNvPr>
              <p14:cNvContentPartPr/>
              <p14:nvPr/>
            </p14:nvContentPartPr>
            <p14:xfrm>
              <a:off x="10334340" y="3068820"/>
              <a:ext cx="151200" cy="236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5732BAD-4B8E-8B7D-6B3B-4A219C34F0F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325340" y="3059820"/>
                <a:ext cx="168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179256F-49D1-8EF8-90CC-66FD9D35B04F}"/>
                  </a:ext>
                </a:extLst>
              </p14:cNvPr>
              <p14:cNvContentPartPr/>
              <p14:nvPr/>
            </p14:nvContentPartPr>
            <p14:xfrm>
              <a:off x="8864460" y="2529687"/>
              <a:ext cx="83880" cy="62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179256F-49D1-8EF8-90CC-66FD9D35B04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855820" y="2520687"/>
                <a:ext cx="101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3C24146-B438-6499-F489-067EB150F24C}"/>
                  </a:ext>
                </a:extLst>
              </p14:cNvPr>
              <p14:cNvContentPartPr/>
              <p14:nvPr/>
            </p14:nvContentPartPr>
            <p14:xfrm>
              <a:off x="8909100" y="2613567"/>
              <a:ext cx="145800" cy="207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3C24146-B438-6499-F489-067EB150F24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900460" y="2604567"/>
                <a:ext cx="163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D196767-93B6-733F-7827-E99F51394185}"/>
                  </a:ext>
                </a:extLst>
              </p14:cNvPr>
              <p14:cNvContentPartPr/>
              <p14:nvPr/>
            </p14:nvContentPartPr>
            <p14:xfrm>
              <a:off x="9058140" y="2538687"/>
              <a:ext cx="149040" cy="190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D196767-93B6-733F-7827-E99F5139418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49500" y="2529687"/>
                <a:ext cx="166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F8DFB88-BFD9-8C93-69AA-39D3B600595A}"/>
                  </a:ext>
                </a:extLst>
              </p14:cNvPr>
              <p14:cNvContentPartPr/>
              <p14:nvPr/>
            </p14:nvContentPartPr>
            <p14:xfrm>
              <a:off x="9359100" y="2570367"/>
              <a:ext cx="3960" cy="87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F8DFB88-BFD9-8C93-69AA-39D3B600595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350460" y="2561367"/>
                <a:ext cx="21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04C4B7-ABDA-A595-4B32-672EC3B6A7A9}"/>
                  </a:ext>
                </a:extLst>
              </p14:cNvPr>
              <p14:cNvContentPartPr/>
              <p14:nvPr/>
            </p14:nvContentPartPr>
            <p14:xfrm>
              <a:off x="9490500" y="2590887"/>
              <a:ext cx="44640" cy="95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04C4B7-ABDA-A595-4B32-672EC3B6A7A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481860" y="2582247"/>
                <a:ext cx="6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E859EC1-7473-5554-E26B-9325A52FE8A5}"/>
                  </a:ext>
                </a:extLst>
              </p14:cNvPr>
              <p14:cNvContentPartPr/>
              <p14:nvPr/>
            </p14:nvContentPartPr>
            <p14:xfrm>
              <a:off x="9601020" y="2406567"/>
              <a:ext cx="117000" cy="163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E859EC1-7473-5554-E26B-9325A52FE8A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592380" y="2397927"/>
                <a:ext cx="1346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E77A6EE-DE02-F883-5632-5D776EE06954}"/>
                  </a:ext>
                </a:extLst>
              </p14:cNvPr>
              <p14:cNvContentPartPr/>
              <p14:nvPr/>
            </p14:nvContentPartPr>
            <p14:xfrm>
              <a:off x="9786780" y="2495487"/>
              <a:ext cx="100080" cy="117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E77A6EE-DE02-F883-5632-5D776EE0695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777780" y="2486487"/>
                <a:ext cx="117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36A0726-8021-E5C9-CA53-CAF41BBE9D58}"/>
                  </a:ext>
                </a:extLst>
              </p14:cNvPr>
              <p14:cNvContentPartPr/>
              <p14:nvPr/>
            </p14:nvContentPartPr>
            <p14:xfrm>
              <a:off x="10109340" y="2487207"/>
              <a:ext cx="6840" cy="108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36A0726-8021-E5C9-CA53-CAF41BBE9D5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100700" y="2478207"/>
                <a:ext cx="244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5917A09-0D67-3693-FB72-ADD61BA21441}"/>
                  </a:ext>
                </a:extLst>
              </p14:cNvPr>
              <p14:cNvContentPartPr/>
              <p14:nvPr/>
            </p14:nvContentPartPr>
            <p14:xfrm>
              <a:off x="10172340" y="2466687"/>
              <a:ext cx="78480" cy="7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5917A09-0D67-3693-FB72-ADD61BA2144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63700" y="2458047"/>
                <a:ext cx="96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03919D6-00A6-3447-058A-E5D4B1C7D197}"/>
                  </a:ext>
                </a:extLst>
              </p14:cNvPr>
              <p14:cNvContentPartPr/>
              <p14:nvPr/>
            </p14:nvContentPartPr>
            <p14:xfrm>
              <a:off x="10479780" y="2364807"/>
              <a:ext cx="180000" cy="271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03919D6-00A6-3447-058A-E5D4B1C7D19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471140" y="2356167"/>
                <a:ext cx="1976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5E7F7CC-935C-8C00-5EB5-177610DB6CE2}"/>
                  </a:ext>
                </a:extLst>
              </p14:cNvPr>
              <p14:cNvContentPartPr/>
              <p14:nvPr/>
            </p14:nvContentPartPr>
            <p14:xfrm>
              <a:off x="10717380" y="2489727"/>
              <a:ext cx="74160" cy="146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5E7F7CC-935C-8C00-5EB5-177610DB6CE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708740" y="2481087"/>
                <a:ext cx="918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66C7C26-1752-F71A-7043-553855298324}"/>
                  </a:ext>
                </a:extLst>
              </p14:cNvPr>
              <p14:cNvContentPartPr/>
              <p14:nvPr/>
            </p14:nvContentPartPr>
            <p14:xfrm>
              <a:off x="10727820" y="2471007"/>
              <a:ext cx="199440" cy="77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66C7C26-1752-F71A-7043-55385529832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718820" y="2462367"/>
                <a:ext cx="217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D08C3E3-7EBE-4D6F-95FD-D4CB62841899}"/>
                  </a:ext>
                </a:extLst>
              </p14:cNvPr>
              <p14:cNvContentPartPr/>
              <p14:nvPr/>
            </p14:nvContentPartPr>
            <p14:xfrm>
              <a:off x="10999260" y="2233047"/>
              <a:ext cx="130320" cy="465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D08C3E3-7EBE-4D6F-95FD-D4CB6284189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990260" y="2224407"/>
                <a:ext cx="1479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07064EA-9713-2FA9-E67A-DE14DC41D62E}"/>
                  </a:ext>
                </a:extLst>
              </p14:cNvPr>
              <p14:cNvContentPartPr/>
              <p14:nvPr/>
            </p14:nvContentPartPr>
            <p14:xfrm>
              <a:off x="10734660" y="3672327"/>
              <a:ext cx="56520" cy="146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07064EA-9713-2FA9-E67A-DE14DC41D62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25660" y="3663687"/>
                <a:ext cx="74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EB501AA-E148-A6A9-FB48-106644EB3B1E}"/>
                  </a:ext>
                </a:extLst>
              </p14:cNvPr>
              <p14:cNvContentPartPr/>
              <p14:nvPr/>
            </p14:nvContentPartPr>
            <p14:xfrm>
              <a:off x="11974860" y="3648927"/>
              <a:ext cx="32040" cy="114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EB501AA-E148-A6A9-FB48-106644EB3B1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966220" y="3639927"/>
                <a:ext cx="496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73B5078-841F-0DA9-066D-73B10C2629C8}"/>
                  </a:ext>
                </a:extLst>
              </p14:cNvPr>
              <p14:cNvContentPartPr/>
              <p14:nvPr/>
            </p14:nvContentPartPr>
            <p14:xfrm>
              <a:off x="10745460" y="3709407"/>
              <a:ext cx="40680" cy="111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73B5078-841F-0DA9-066D-73B10C2629C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736460" y="3700407"/>
                <a:ext cx="583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104F916-5622-C39C-D6D1-C3D7F511F111}"/>
              </a:ext>
            </a:extLst>
          </p:cNvPr>
          <p:cNvGrpSpPr/>
          <p:nvPr/>
        </p:nvGrpSpPr>
        <p:grpSpPr>
          <a:xfrm>
            <a:off x="7482420" y="4261140"/>
            <a:ext cx="1308600" cy="797907"/>
            <a:chOff x="7482420" y="4261140"/>
            <a:chExt cx="1308600" cy="7979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C0DA8D-296F-AFD5-E408-EA8DDA038022}"/>
                    </a:ext>
                  </a:extLst>
                </p14:cNvPr>
                <p14:cNvContentPartPr/>
                <p14:nvPr/>
              </p14:nvContentPartPr>
              <p14:xfrm>
                <a:off x="8642340" y="4452300"/>
                <a:ext cx="148680" cy="26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C0DA8D-296F-AFD5-E408-EA8DDA03802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33700" y="4443300"/>
                  <a:ext cx="166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40C767-6E9F-4355-6AFB-A1E2C8904E97}"/>
                    </a:ext>
                  </a:extLst>
                </p14:cNvPr>
                <p14:cNvContentPartPr/>
                <p14:nvPr/>
              </p14:nvContentPartPr>
              <p14:xfrm>
                <a:off x="8215020" y="4492980"/>
                <a:ext cx="312120" cy="32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40C767-6E9F-4355-6AFB-A1E2C8904E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06380" y="4484340"/>
                  <a:ext cx="32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8BD9C4-AA0A-BF03-48FA-FBED1DB63DCF}"/>
                    </a:ext>
                  </a:extLst>
                </p14:cNvPr>
                <p14:cNvContentPartPr/>
                <p14:nvPr/>
              </p14:nvContentPartPr>
              <p14:xfrm>
                <a:off x="8040420" y="4334220"/>
                <a:ext cx="250560" cy="31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8BD9C4-AA0A-BF03-48FA-FBED1DB63DC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31780" y="4325580"/>
                  <a:ext cx="268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CB3562-6AA0-887D-0E72-201FAF7C3B48}"/>
                    </a:ext>
                  </a:extLst>
                </p14:cNvPr>
                <p14:cNvContentPartPr/>
                <p14:nvPr/>
              </p14:nvContentPartPr>
              <p14:xfrm>
                <a:off x="7482420" y="4261140"/>
                <a:ext cx="258840" cy="59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CB3562-6AA0-887D-0E72-201FAF7C3B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473420" y="4252140"/>
                  <a:ext cx="2764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394C34-033D-A0A7-6829-522294B6D9D7}"/>
                    </a:ext>
                  </a:extLst>
                </p14:cNvPr>
                <p14:cNvContentPartPr/>
                <p14:nvPr/>
              </p14:nvContentPartPr>
              <p14:xfrm>
                <a:off x="7820820" y="4773780"/>
                <a:ext cx="42480" cy="20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394C34-033D-A0A7-6829-522294B6D9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11820" y="4764780"/>
                  <a:ext cx="60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7F07BFB-9FB5-0DF4-58F9-36B223ABFD61}"/>
                    </a:ext>
                  </a:extLst>
                </p14:cNvPr>
                <p14:cNvContentPartPr/>
                <p14:nvPr/>
              </p14:nvContentPartPr>
              <p14:xfrm>
                <a:off x="7775460" y="4745127"/>
                <a:ext cx="118440" cy="313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7F07BFB-9FB5-0DF4-58F9-36B223ABFD6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6460" y="4736487"/>
                  <a:ext cx="13608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69E5C17-8F89-2AD3-4150-FE0ECC0E4E7A}"/>
              </a:ext>
            </a:extLst>
          </p:cNvPr>
          <p:cNvGrpSpPr/>
          <p:nvPr/>
        </p:nvGrpSpPr>
        <p:grpSpPr>
          <a:xfrm>
            <a:off x="8324100" y="4802727"/>
            <a:ext cx="390960" cy="588600"/>
            <a:chOff x="8324100" y="4802727"/>
            <a:chExt cx="39096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67AF7AF-E248-2CAB-1FE1-43C0CC4DD996}"/>
                    </a:ext>
                  </a:extLst>
                </p14:cNvPr>
                <p14:cNvContentPartPr/>
                <p14:nvPr/>
              </p14:nvContentPartPr>
              <p14:xfrm>
                <a:off x="8324100" y="4802727"/>
                <a:ext cx="229320" cy="578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67AF7AF-E248-2CAB-1FE1-43C0CC4DD99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15460" y="4794087"/>
                  <a:ext cx="2469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61BF17E-3FCE-8612-6ED0-0C9965E20077}"/>
                    </a:ext>
                  </a:extLst>
                </p14:cNvPr>
                <p14:cNvContentPartPr/>
                <p14:nvPr/>
              </p14:nvContentPartPr>
              <p14:xfrm>
                <a:off x="8610660" y="5258127"/>
                <a:ext cx="104400" cy="133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61BF17E-3FCE-8612-6ED0-0C9965E200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02020" y="5249127"/>
                  <a:ext cx="12204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C58F5C2-5D19-9493-D58D-E0C134BC3D54}"/>
                  </a:ext>
                </a:extLst>
              </p14:cNvPr>
              <p14:cNvContentPartPr/>
              <p14:nvPr/>
            </p14:nvContentPartPr>
            <p14:xfrm>
              <a:off x="8039340" y="5120247"/>
              <a:ext cx="60480" cy="173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C58F5C2-5D19-9493-D58D-E0C134BC3D5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030700" y="5111247"/>
                <a:ext cx="7812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87D6E44-0F8A-E8DA-99C4-CFCE2D29418C}"/>
              </a:ext>
            </a:extLst>
          </p:cNvPr>
          <p:cNvGrpSpPr/>
          <p:nvPr/>
        </p:nvGrpSpPr>
        <p:grpSpPr>
          <a:xfrm>
            <a:off x="9561780" y="4832247"/>
            <a:ext cx="909720" cy="604440"/>
            <a:chOff x="9561780" y="4832247"/>
            <a:chExt cx="90972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ABDD95A-5E7D-5609-6BA4-12E45C55E806}"/>
                    </a:ext>
                  </a:extLst>
                </p14:cNvPr>
                <p14:cNvContentPartPr/>
                <p14:nvPr/>
              </p14:nvContentPartPr>
              <p14:xfrm>
                <a:off x="9561780" y="4832247"/>
                <a:ext cx="270360" cy="552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ABDD95A-5E7D-5609-6BA4-12E45C55E8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52780" y="4823607"/>
                  <a:ext cx="2880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542B0CE-18F3-5759-8D86-326EFC6792A6}"/>
                    </a:ext>
                  </a:extLst>
                </p14:cNvPr>
                <p14:cNvContentPartPr/>
                <p14:nvPr/>
              </p14:nvContentPartPr>
              <p14:xfrm>
                <a:off x="9957420" y="5164527"/>
                <a:ext cx="119880" cy="272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542B0CE-18F3-5759-8D86-326EFC6792A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48420" y="5155527"/>
                  <a:ext cx="137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DFB467-8DB4-7FF5-E2A0-29B05B00819D}"/>
                    </a:ext>
                  </a:extLst>
                </p14:cNvPr>
                <p14:cNvContentPartPr/>
                <p14:nvPr/>
              </p14:nvContentPartPr>
              <p14:xfrm>
                <a:off x="9988020" y="5123487"/>
                <a:ext cx="29880" cy="5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DFB467-8DB4-7FF5-E2A0-29B05B0081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79020" y="5114487"/>
                  <a:ext cx="47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D13EE38-E0E4-9055-CE18-4D355F8875CC}"/>
                    </a:ext>
                  </a:extLst>
                </p14:cNvPr>
                <p14:cNvContentPartPr/>
                <p14:nvPr/>
              </p14:nvContentPartPr>
              <p14:xfrm>
                <a:off x="10152540" y="5125647"/>
                <a:ext cx="143640" cy="64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D13EE38-E0E4-9055-CE18-4D355F8875C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143900" y="5116647"/>
                  <a:ext cx="161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981FBA4-DA47-0C3F-43B6-405CAB6FA2CF}"/>
                    </a:ext>
                  </a:extLst>
                </p14:cNvPr>
                <p14:cNvContentPartPr/>
                <p14:nvPr/>
              </p14:nvContentPartPr>
              <p14:xfrm>
                <a:off x="10349100" y="5105487"/>
                <a:ext cx="122400" cy="60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981FBA4-DA47-0C3F-43B6-405CAB6FA2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40460" y="5096487"/>
                  <a:ext cx="1400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5D987A0-E042-E00A-8771-C35746434F40}"/>
                  </a:ext>
                </a:extLst>
              </p14:cNvPr>
              <p14:cNvContentPartPr/>
              <p14:nvPr/>
            </p14:nvContentPartPr>
            <p14:xfrm>
              <a:off x="4393980" y="5422287"/>
              <a:ext cx="619200" cy="80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5D987A0-E042-E00A-8771-C35746434F4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385340" y="5413287"/>
                <a:ext cx="6368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2887A81-1BA9-184D-0B4E-93ACE4575642}"/>
                  </a:ext>
                </a:extLst>
              </p14:cNvPr>
              <p14:cNvContentPartPr/>
              <p14:nvPr/>
            </p14:nvContentPartPr>
            <p14:xfrm>
              <a:off x="4915980" y="5305647"/>
              <a:ext cx="251640" cy="248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2887A81-1BA9-184D-0B4E-93ACE457564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907340" y="5296647"/>
                <a:ext cx="269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914500A-418D-62AE-D678-455546F99734}"/>
                  </a:ext>
                </a:extLst>
              </p14:cNvPr>
              <p14:cNvContentPartPr/>
              <p14:nvPr/>
            </p14:nvContentPartPr>
            <p14:xfrm>
              <a:off x="4612860" y="6074247"/>
              <a:ext cx="650520" cy="87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914500A-418D-62AE-D678-455546F9973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604220" y="6065607"/>
                <a:ext cx="668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120EF22-40A8-2A52-EB4E-9EC11F6AB670}"/>
                  </a:ext>
                </a:extLst>
              </p14:cNvPr>
              <p14:cNvContentPartPr/>
              <p14:nvPr/>
            </p14:nvContentPartPr>
            <p14:xfrm>
              <a:off x="5141700" y="6024207"/>
              <a:ext cx="165600" cy="2624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120EF22-40A8-2A52-EB4E-9EC11F6AB67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132700" y="6015207"/>
                <a:ext cx="183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FB8F0A7-438A-A2FA-A146-1FD5836F52A0}"/>
                  </a:ext>
                </a:extLst>
              </p14:cNvPr>
              <p14:cNvContentPartPr/>
              <p14:nvPr/>
            </p14:nvContentPartPr>
            <p14:xfrm>
              <a:off x="1683180" y="5401767"/>
              <a:ext cx="20520" cy="2293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FB8F0A7-438A-A2FA-A146-1FD5836F52A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674540" y="5393127"/>
                <a:ext cx="38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EDBD031-665E-63B3-92A1-BB0E3208E58C}"/>
                  </a:ext>
                </a:extLst>
              </p14:cNvPr>
              <p14:cNvContentPartPr/>
              <p14:nvPr/>
            </p14:nvContentPartPr>
            <p14:xfrm>
              <a:off x="1874700" y="5363607"/>
              <a:ext cx="525600" cy="301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EDBD031-665E-63B3-92A1-BB0E3208E58C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865700" y="5354607"/>
                <a:ext cx="5432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C55CE55-B8BD-FC02-AFB3-AA2AE596A234}"/>
                  </a:ext>
                </a:extLst>
              </p14:cNvPr>
              <p14:cNvContentPartPr/>
              <p14:nvPr/>
            </p14:nvContentPartPr>
            <p14:xfrm>
              <a:off x="2803500" y="5280447"/>
              <a:ext cx="17640" cy="486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C55CE55-B8BD-FC02-AFB3-AA2AE596A23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794860" y="5271447"/>
                <a:ext cx="352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E2BE74E-10EF-18DA-FCE6-6DADEC154253}"/>
                  </a:ext>
                </a:extLst>
              </p14:cNvPr>
              <p14:cNvContentPartPr/>
              <p14:nvPr/>
            </p14:nvContentPartPr>
            <p14:xfrm>
              <a:off x="2795940" y="5366847"/>
              <a:ext cx="113040" cy="2095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E2BE74E-10EF-18DA-FCE6-6DADEC154253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786940" y="5357847"/>
                <a:ext cx="130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9108BB7-B986-D791-4FD5-4705338B44BE}"/>
                  </a:ext>
                </a:extLst>
              </p14:cNvPr>
              <p14:cNvContentPartPr/>
              <p14:nvPr/>
            </p14:nvContentPartPr>
            <p14:xfrm>
              <a:off x="3004380" y="5281527"/>
              <a:ext cx="626760" cy="1767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9108BB7-B986-D791-4FD5-4705338B44B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2995380" y="5272887"/>
                <a:ext cx="644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81433CB-05B9-E074-14A8-B6A0952809B4}"/>
                  </a:ext>
                </a:extLst>
              </p14:cNvPr>
              <p14:cNvContentPartPr/>
              <p14:nvPr/>
            </p14:nvContentPartPr>
            <p14:xfrm>
              <a:off x="3814020" y="5469087"/>
              <a:ext cx="33840" cy="15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81433CB-05B9-E074-14A8-B6A0952809B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805380" y="5460447"/>
                <a:ext cx="51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53AD4FB-C1B1-F7DC-DB6B-8E432E2FAA13}"/>
                  </a:ext>
                </a:extLst>
              </p14:cNvPr>
              <p14:cNvContentPartPr/>
              <p14:nvPr/>
            </p14:nvContentPartPr>
            <p14:xfrm>
              <a:off x="1657260" y="6043647"/>
              <a:ext cx="266400" cy="271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53AD4FB-C1B1-F7DC-DB6B-8E432E2FAA1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648260" y="6035007"/>
                <a:ext cx="2840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32CCF6C-6EB3-A0CB-F8D4-F023FAB9DF4B}"/>
                  </a:ext>
                </a:extLst>
              </p14:cNvPr>
              <p14:cNvContentPartPr/>
              <p14:nvPr/>
            </p14:nvContentPartPr>
            <p14:xfrm>
              <a:off x="1700820" y="5577447"/>
              <a:ext cx="67680" cy="2818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32CCF6C-6EB3-A0CB-F8D4-F023FAB9DF4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92180" y="5568807"/>
                <a:ext cx="853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141626F-7A6E-57DE-45C3-450F81C2D10B}"/>
                  </a:ext>
                </a:extLst>
              </p14:cNvPr>
              <p14:cNvContentPartPr/>
              <p14:nvPr/>
            </p14:nvContentPartPr>
            <p14:xfrm>
              <a:off x="1782540" y="5623527"/>
              <a:ext cx="108720" cy="185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141626F-7A6E-57DE-45C3-450F81C2D10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773540" y="5614527"/>
                <a:ext cx="126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CE8E26C-DCA2-9258-1F02-2552163828BD}"/>
                  </a:ext>
                </a:extLst>
              </p14:cNvPr>
              <p14:cNvContentPartPr/>
              <p14:nvPr/>
            </p14:nvContentPartPr>
            <p14:xfrm>
              <a:off x="1851300" y="6127887"/>
              <a:ext cx="86400" cy="1404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CE8E26C-DCA2-9258-1F02-2552163828B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842660" y="6119247"/>
                <a:ext cx="104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05E398D-9EAC-D693-4203-F43427F3FE7F}"/>
                  </a:ext>
                </a:extLst>
              </p14:cNvPr>
              <p14:cNvContentPartPr/>
              <p14:nvPr/>
            </p14:nvContentPartPr>
            <p14:xfrm>
              <a:off x="2001420" y="6055887"/>
              <a:ext cx="54360" cy="272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05E398D-9EAC-D693-4203-F43427F3FE7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992420" y="6046887"/>
                <a:ext cx="720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257240F-1C76-5ACE-21CB-FD9A8F668725}"/>
                  </a:ext>
                </a:extLst>
              </p14:cNvPr>
              <p14:cNvContentPartPr/>
              <p14:nvPr/>
            </p14:nvContentPartPr>
            <p14:xfrm>
              <a:off x="1995660" y="6001167"/>
              <a:ext cx="132840" cy="3168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257240F-1C76-5ACE-21CB-FD9A8F66872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986660" y="5992167"/>
                <a:ext cx="1504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ABF26ED-E082-4BC2-4C74-D4216A933F60}"/>
                  </a:ext>
                </a:extLst>
              </p14:cNvPr>
              <p14:cNvContentPartPr/>
              <p14:nvPr/>
            </p14:nvContentPartPr>
            <p14:xfrm>
              <a:off x="2253780" y="5958327"/>
              <a:ext cx="391680" cy="272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ABF26ED-E082-4BC2-4C74-D4216A933F6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245140" y="5949687"/>
                <a:ext cx="4093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95A027-37C0-A071-7C18-EC5A0C4ABA36}"/>
                  </a:ext>
                </a:extLst>
              </p14:cNvPr>
              <p14:cNvContentPartPr/>
              <p14:nvPr/>
            </p14:nvContentPartPr>
            <p14:xfrm>
              <a:off x="2562300" y="6030687"/>
              <a:ext cx="59400" cy="45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95A027-37C0-A071-7C18-EC5A0C4ABA3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53300" y="6021687"/>
                <a:ext cx="770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C2BFA60-3E96-002B-5C98-0E64578DCC70}"/>
                  </a:ext>
                </a:extLst>
              </p14:cNvPr>
              <p14:cNvContentPartPr/>
              <p14:nvPr/>
            </p14:nvContentPartPr>
            <p14:xfrm>
              <a:off x="2290860" y="6301407"/>
              <a:ext cx="27720" cy="435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C2BFA60-3E96-002B-5C98-0E64578DCC7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281860" y="6292767"/>
                <a:ext cx="453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7E2B3C2-490B-83B7-9391-17020122218C}"/>
                  </a:ext>
                </a:extLst>
              </p14:cNvPr>
              <p14:cNvContentPartPr/>
              <p14:nvPr/>
            </p14:nvContentPartPr>
            <p14:xfrm>
              <a:off x="2883420" y="5902167"/>
              <a:ext cx="92880" cy="453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7E2B3C2-490B-83B7-9391-17020122218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874420" y="5893167"/>
                <a:ext cx="1105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98C446A-73C4-2C09-CA19-16EA37BFF3AB}"/>
                  </a:ext>
                </a:extLst>
              </p14:cNvPr>
              <p14:cNvContentPartPr/>
              <p14:nvPr/>
            </p14:nvContentPartPr>
            <p14:xfrm>
              <a:off x="2904660" y="5979927"/>
              <a:ext cx="109800" cy="195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98C446A-73C4-2C09-CA19-16EA37BFF3A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896020" y="5970927"/>
                <a:ext cx="127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6EE03EB-5931-E7CD-40A0-E929797D05EA}"/>
                  </a:ext>
                </a:extLst>
              </p14:cNvPr>
              <p14:cNvContentPartPr/>
              <p14:nvPr/>
            </p14:nvContentPartPr>
            <p14:xfrm>
              <a:off x="3067740" y="5932047"/>
              <a:ext cx="217080" cy="253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6EE03EB-5931-E7CD-40A0-E929797D05E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058740" y="5923407"/>
                <a:ext cx="2347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B528A90-497D-B905-F414-1D635DDC1330}"/>
                  </a:ext>
                </a:extLst>
              </p14:cNvPr>
              <p14:cNvContentPartPr/>
              <p14:nvPr/>
            </p14:nvContentPartPr>
            <p14:xfrm>
              <a:off x="3372660" y="5954367"/>
              <a:ext cx="207720" cy="856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B528A90-497D-B905-F414-1D635DDC133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363660" y="5945727"/>
                <a:ext cx="2253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14EF8DD-CD8E-0B07-6599-19A07D77580D}"/>
                  </a:ext>
                </a:extLst>
              </p14:cNvPr>
              <p14:cNvContentPartPr/>
              <p14:nvPr/>
            </p14:nvContentPartPr>
            <p14:xfrm>
              <a:off x="2363940" y="6401127"/>
              <a:ext cx="16920" cy="39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14EF8DD-CD8E-0B07-6599-19A07D77580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355300" y="6392127"/>
                <a:ext cx="34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2D488A6-511C-667A-E283-477616305F61}"/>
                  </a:ext>
                </a:extLst>
              </p14:cNvPr>
              <p14:cNvContentPartPr/>
              <p14:nvPr/>
            </p14:nvContentPartPr>
            <p14:xfrm>
              <a:off x="2503620" y="6571047"/>
              <a:ext cx="99360" cy="97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2D488A6-511C-667A-E283-477616305F6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494620" y="6562407"/>
                <a:ext cx="117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23BC74A-AF8B-D574-54C3-A152F8367257}"/>
                  </a:ext>
                </a:extLst>
              </p14:cNvPr>
              <p14:cNvContentPartPr/>
              <p14:nvPr/>
            </p14:nvContentPartPr>
            <p14:xfrm>
              <a:off x="2982060" y="6605247"/>
              <a:ext cx="189000" cy="1836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23BC74A-AF8B-D574-54C3-A152F836725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973420" y="6596247"/>
                <a:ext cx="206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B6B3C77-7996-361A-5D80-B6D4E91CD480}"/>
                  </a:ext>
                </a:extLst>
              </p14:cNvPr>
              <p14:cNvContentPartPr/>
              <p14:nvPr/>
            </p14:nvContentPartPr>
            <p14:xfrm>
              <a:off x="3097980" y="6612807"/>
              <a:ext cx="22320" cy="219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B6B3C77-7996-361A-5D80-B6D4E91CD48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088980" y="6603807"/>
                <a:ext cx="39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ECBFCF8-92A8-23E3-4E34-157B689E36FD}"/>
                  </a:ext>
                </a:extLst>
              </p14:cNvPr>
              <p14:cNvContentPartPr/>
              <p14:nvPr/>
            </p14:nvContentPartPr>
            <p14:xfrm>
              <a:off x="3198420" y="6639807"/>
              <a:ext cx="94680" cy="885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ECBFCF8-92A8-23E3-4E34-157B689E36F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189780" y="6630807"/>
                <a:ext cx="1123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9C3E7F4-A922-099C-E323-16088461F3C0}"/>
                  </a:ext>
                </a:extLst>
              </p14:cNvPr>
              <p14:cNvContentPartPr/>
              <p14:nvPr/>
            </p14:nvContentPartPr>
            <p14:xfrm>
              <a:off x="3335220" y="6554847"/>
              <a:ext cx="194760" cy="799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9C3E7F4-A922-099C-E323-16088461F3C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326220" y="6545847"/>
                <a:ext cx="212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662E1EB-DDC7-5566-48B5-29B41FB42660}"/>
                  </a:ext>
                </a:extLst>
              </p14:cNvPr>
              <p14:cNvContentPartPr/>
              <p14:nvPr/>
            </p14:nvContentPartPr>
            <p14:xfrm>
              <a:off x="3644460" y="6578247"/>
              <a:ext cx="101520" cy="208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662E1EB-DDC7-5566-48B5-29B41FB42660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635460" y="6569607"/>
                <a:ext cx="119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499190B-7B97-4237-7869-7F86B8DF13B0}"/>
                  </a:ext>
                </a:extLst>
              </p14:cNvPr>
              <p14:cNvContentPartPr/>
              <p14:nvPr/>
            </p14:nvContentPartPr>
            <p14:xfrm>
              <a:off x="3705300" y="6455127"/>
              <a:ext cx="279360" cy="2944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499190B-7B97-4237-7869-7F86B8DF13B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696300" y="6446487"/>
                <a:ext cx="297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273178D-CA78-E2EA-3E26-A625C2155455}"/>
                  </a:ext>
                </a:extLst>
              </p14:cNvPr>
              <p14:cNvContentPartPr/>
              <p14:nvPr/>
            </p14:nvContentPartPr>
            <p14:xfrm>
              <a:off x="4268700" y="6433167"/>
              <a:ext cx="104400" cy="3398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273178D-CA78-E2EA-3E26-A625C215545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260060" y="6424527"/>
                <a:ext cx="1220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354DA48-7217-F5C7-DB80-B733BE97DBEA}"/>
                  </a:ext>
                </a:extLst>
              </p14:cNvPr>
              <p14:cNvContentPartPr/>
              <p14:nvPr/>
            </p14:nvContentPartPr>
            <p14:xfrm>
              <a:off x="4270500" y="6451527"/>
              <a:ext cx="295560" cy="1465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354DA48-7217-F5C7-DB80-B733BE97DBE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261500" y="6442887"/>
                <a:ext cx="313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C435896-B431-EB56-8D9C-A56C1FD5775B}"/>
                  </a:ext>
                </a:extLst>
              </p14:cNvPr>
              <p14:cNvContentPartPr/>
              <p14:nvPr/>
            </p14:nvContentPartPr>
            <p14:xfrm>
              <a:off x="4607100" y="6387807"/>
              <a:ext cx="361440" cy="1605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C435896-B431-EB56-8D9C-A56C1FD5775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598460" y="6379167"/>
                <a:ext cx="37908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A49B145-25FF-A28D-76DF-5E84C49728F0}"/>
              </a:ext>
            </a:extLst>
          </p:cNvPr>
          <p:cNvGrpSpPr/>
          <p:nvPr/>
        </p:nvGrpSpPr>
        <p:grpSpPr>
          <a:xfrm>
            <a:off x="8821980" y="6092967"/>
            <a:ext cx="1000080" cy="558360"/>
            <a:chOff x="8821980" y="6092967"/>
            <a:chExt cx="100008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31EBB6E-B618-8D77-0747-76FBABA4A932}"/>
                    </a:ext>
                  </a:extLst>
                </p14:cNvPr>
                <p14:cNvContentPartPr/>
                <p14:nvPr/>
              </p14:nvContentPartPr>
              <p14:xfrm>
                <a:off x="8821980" y="6167487"/>
                <a:ext cx="378360" cy="349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31EBB6E-B618-8D77-0747-76FBABA4A93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13340" y="6158487"/>
                  <a:ext cx="3960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8C919F6-997F-8CD7-2550-F6B3C682C37C}"/>
                    </a:ext>
                  </a:extLst>
                </p14:cNvPr>
                <p14:cNvContentPartPr/>
                <p14:nvPr/>
              </p14:nvContentPartPr>
              <p14:xfrm>
                <a:off x="9076860" y="6092967"/>
                <a:ext cx="745200" cy="558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8C919F6-997F-8CD7-2550-F6B3C682C3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67860" y="6084327"/>
                  <a:ext cx="762840" cy="57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6602B01-9478-373A-F110-95DF81D1C143}"/>
              </a:ext>
            </a:extLst>
          </p:cNvPr>
          <p:cNvGrpSpPr/>
          <p:nvPr/>
        </p:nvGrpSpPr>
        <p:grpSpPr>
          <a:xfrm>
            <a:off x="10217700" y="5858967"/>
            <a:ext cx="1018800" cy="536040"/>
            <a:chOff x="10217700" y="5858967"/>
            <a:chExt cx="101880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FC16658-EF41-E668-2FC3-DBE28ADE2AFE}"/>
                    </a:ext>
                  </a:extLst>
                </p14:cNvPr>
                <p14:cNvContentPartPr/>
                <p14:nvPr/>
              </p14:nvContentPartPr>
              <p14:xfrm>
                <a:off x="10223820" y="5951127"/>
                <a:ext cx="185400" cy="407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FC16658-EF41-E668-2FC3-DBE28ADE2AF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214820" y="5942487"/>
                  <a:ext cx="2030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16DF12-99EB-FD87-6BD1-07ED019C102E}"/>
                    </a:ext>
                  </a:extLst>
                </p14:cNvPr>
                <p14:cNvContentPartPr/>
                <p14:nvPr/>
              </p14:nvContentPartPr>
              <p14:xfrm>
                <a:off x="10292220" y="6098007"/>
                <a:ext cx="281160" cy="254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16DF12-99EB-FD87-6BD1-07ED019C102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83220" y="6089007"/>
                  <a:ext cx="298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7744C07-63A8-AB0F-FDE8-8A424C14EF10}"/>
                    </a:ext>
                  </a:extLst>
                </p14:cNvPr>
                <p14:cNvContentPartPr/>
                <p14:nvPr/>
              </p14:nvContentPartPr>
              <p14:xfrm>
                <a:off x="10217700" y="6107007"/>
                <a:ext cx="221400" cy="92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7744C07-63A8-AB0F-FDE8-8A424C14EF1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09060" y="6098007"/>
                  <a:ext cx="239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8F646F2-C703-8C4D-0EFE-86B4B72B4437}"/>
                    </a:ext>
                  </a:extLst>
                </p14:cNvPr>
                <p14:cNvContentPartPr/>
                <p14:nvPr/>
              </p14:nvContentPartPr>
              <p14:xfrm>
                <a:off x="10571940" y="5990007"/>
                <a:ext cx="317160" cy="405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8F646F2-C703-8C4D-0EFE-86B4B72B443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62940" y="5981367"/>
                  <a:ext cx="334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8A8E4C2-2FDE-CDDA-FA4A-FB3488AB6A1C}"/>
                    </a:ext>
                  </a:extLst>
                </p14:cNvPr>
                <p14:cNvContentPartPr/>
                <p14:nvPr/>
              </p14:nvContentPartPr>
              <p14:xfrm>
                <a:off x="10630980" y="5858967"/>
                <a:ext cx="605520" cy="322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8A8E4C2-2FDE-CDDA-FA4A-FB3488AB6A1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21980" y="5849967"/>
                  <a:ext cx="623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1AD168F-C69A-FAD7-DA20-36AA58347405}"/>
                    </a:ext>
                  </a:extLst>
                </p14:cNvPr>
                <p14:cNvContentPartPr/>
                <p14:nvPr/>
              </p14:nvContentPartPr>
              <p14:xfrm>
                <a:off x="10921860" y="5966967"/>
                <a:ext cx="53280" cy="475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1AD168F-C69A-FAD7-DA20-36AA5834740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13220" y="5958327"/>
                  <a:ext cx="709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A432442-13AB-CCB2-809D-D692DC6E8285}"/>
              </a:ext>
            </a:extLst>
          </p:cNvPr>
          <p:cNvGrpSpPr/>
          <p:nvPr/>
        </p:nvGrpSpPr>
        <p:grpSpPr>
          <a:xfrm>
            <a:off x="5668020" y="5048967"/>
            <a:ext cx="2081880" cy="1776240"/>
            <a:chOff x="5668020" y="5048967"/>
            <a:chExt cx="2081880" cy="177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DD95618-23E2-46FD-7462-AA2E0A48A205}"/>
                    </a:ext>
                  </a:extLst>
                </p14:cNvPr>
                <p14:cNvContentPartPr/>
                <p14:nvPr/>
              </p14:nvContentPartPr>
              <p14:xfrm>
                <a:off x="5685300" y="5183607"/>
                <a:ext cx="211680" cy="6130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DD95618-23E2-46FD-7462-AA2E0A48A20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676300" y="5174607"/>
                  <a:ext cx="2293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B8D56F-8B4F-5A5F-4C1C-23A39CEDF6C5}"/>
                    </a:ext>
                  </a:extLst>
                </p14:cNvPr>
                <p14:cNvContentPartPr/>
                <p14:nvPr/>
              </p14:nvContentPartPr>
              <p14:xfrm>
                <a:off x="5738580" y="5165967"/>
                <a:ext cx="267480" cy="132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B8D56F-8B4F-5A5F-4C1C-23A39CEDF6C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729580" y="5157327"/>
                  <a:ext cx="285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566D990-CD91-DB02-04EA-17B78B54550D}"/>
                    </a:ext>
                  </a:extLst>
                </p14:cNvPr>
                <p14:cNvContentPartPr/>
                <p14:nvPr/>
              </p14:nvContentPartPr>
              <p14:xfrm>
                <a:off x="6015780" y="5311407"/>
                <a:ext cx="125640" cy="1958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566D990-CD91-DB02-04EA-17B78B54550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007140" y="5302767"/>
                  <a:ext cx="143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9B45A34-D40F-5CC3-84AE-C39E1415FABC}"/>
                    </a:ext>
                  </a:extLst>
                </p14:cNvPr>
                <p14:cNvContentPartPr/>
                <p14:nvPr/>
              </p14:nvContentPartPr>
              <p14:xfrm>
                <a:off x="6205860" y="5267487"/>
                <a:ext cx="186480" cy="187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9B45A34-D40F-5CC3-84AE-C39E1415FAB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96860" y="5258487"/>
                  <a:ext cx="204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AC0A0A4-C351-4CEE-266A-73C23EB98214}"/>
                    </a:ext>
                  </a:extLst>
                </p14:cNvPr>
                <p14:cNvContentPartPr/>
                <p14:nvPr/>
              </p14:nvContentPartPr>
              <p14:xfrm>
                <a:off x="5983020" y="6011607"/>
                <a:ext cx="138240" cy="357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AC0A0A4-C351-4CEE-266A-73C23EB9821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74380" y="6002607"/>
                  <a:ext cx="155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430B41A-83EC-2DBD-9F29-BE8C4B81BC48}"/>
                    </a:ext>
                  </a:extLst>
                </p14:cNvPr>
                <p14:cNvContentPartPr/>
                <p14:nvPr/>
              </p14:nvContentPartPr>
              <p14:xfrm>
                <a:off x="6009300" y="5977767"/>
                <a:ext cx="293040" cy="151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430B41A-83EC-2DBD-9F29-BE8C4B81BC4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00660" y="5969127"/>
                  <a:ext cx="310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040EBDD-DB9F-9A45-022B-1EF6A27A1FC3}"/>
                    </a:ext>
                  </a:extLst>
                </p14:cNvPr>
                <p14:cNvContentPartPr/>
                <p14:nvPr/>
              </p14:nvContentPartPr>
              <p14:xfrm>
                <a:off x="6335460" y="5998287"/>
                <a:ext cx="93600" cy="71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040EBDD-DB9F-9A45-022B-1EF6A27A1FC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26820" y="5989647"/>
                  <a:ext cx="111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669952D-8826-F8B0-942E-AAB0D03AF5E2}"/>
                    </a:ext>
                  </a:extLst>
                </p14:cNvPr>
                <p14:cNvContentPartPr/>
                <p14:nvPr/>
              </p14:nvContentPartPr>
              <p14:xfrm>
                <a:off x="6784740" y="5167767"/>
                <a:ext cx="250560" cy="487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669952D-8826-F8B0-942E-AAB0D03AF5E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76100" y="5158767"/>
                  <a:ext cx="2682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9969918-10CB-7A33-BFE4-F02B96140114}"/>
                    </a:ext>
                  </a:extLst>
                </p14:cNvPr>
                <p14:cNvContentPartPr/>
                <p14:nvPr/>
              </p14:nvContentPartPr>
              <p14:xfrm>
                <a:off x="7072740" y="5084967"/>
                <a:ext cx="47160" cy="117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9969918-10CB-7A33-BFE4-F02B9614011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63740" y="5076327"/>
                  <a:ext cx="64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714582B-0203-D091-B191-F79883A5B50F}"/>
                    </a:ext>
                  </a:extLst>
                </p14:cNvPr>
                <p14:cNvContentPartPr/>
                <p14:nvPr/>
              </p14:nvContentPartPr>
              <p14:xfrm>
                <a:off x="6958620" y="5807487"/>
                <a:ext cx="260280" cy="620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714582B-0203-D091-B191-F79883A5B50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49980" y="5798847"/>
                  <a:ext cx="27792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87DEC81-1582-A648-B6F6-DC3A4082EEA2}"/>
                    </a:ext>
                  </a:extLst>
                </p14:cNvPr>
                <p14:cNvContentPartPr/>
                <p14:nvPr/>
              </p14:nvContentPartPr>
              <p14:xfrm>
                <a:off x="7198380" y="5779047"/>
                <a:ext cx="45720" cy="108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87DEC81-1582-A648-B6F6-DC3A4082EEA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89740" y="5770047"/>
                  <a:ext cx="63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F72F0CA-5A2D-6567-9607-B06B5B5A3E1A}"/>
                    </a:ext>
                  </a:extLst>
                </p14:cNvPr>
                <p14:cNvContentPartPr/>
                <p14:nvPr/>
              </p14:nvContentPartPr>
              <p14:xfrm>
                <a:off x="5668020" y="6499047"/>
                <a:ext cx="513000" cy="215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F72F0CA-5A2D-6567-9607-B06B5B5A3E1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59020" y="6490047"/>
                  <a:ext cx="530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65A69E8-65F8-8A18-500D-5753CCA6CDBC}"/>
                    </a:ext>
                  </a:extLst>
                </p14:cNvPr>
                <p14:cNvContentPartPr/>
                <p14:nvPr/>
              </p14:nvContentPartPr>
              <p14:xfrm>
                <a:off x="6003540" y="6436407"/>
                <a:ext cx="201240" cy="254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65A69E8-65F8-8A18-500D-5753CCA6CDB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94540" y="6427407"/>
                  <a:ext cx="218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309A77-C01F-DD75-0107-E7D37111762E}"/>
                    </a:ext>
                  </a:extLst>
                </p14:cNvPr>
                <p14:cNvContentPartPr/>
                <p14:nvPr/>
              </p14:nvContentPartPr>
              <p14:xfrm>
                <a:off x="6552900" y="6492567"/>
                <a:ext cx="144720" cy="320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309A77-C01F-DD75-0107-E7D37111762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43900" y="6483567"/>
                  <a:ext cx="162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6BA998C-9EAB-5DB7-5E80-F425419E5F22}"/>
                    </a:ext>
                  </a:extLst>
                </p14:cNvPr>
                <p14:cNvContentPartPr/>
                <p14:nvPr/>
              </p14:nvContentPartPr>
              <p14:xfrm>
                <a:off x="6628140" y="6495087"/>
                <a:ext cx="111960" cy="44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6BA998C-9EAB-5DB7-5E80-F425419E5F2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619500" y="6486087"/>
                  <a:ext cx="129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6307E54-0F8D-9DE6-9697-A916B2AF0598}"/>
                    </a:ext>
                  </a:extLst>
                </p14:cNvPr>
                <p14:cNvContentPartPr/>
                <p14:nvPr/>
              </p14:nvContentPartPr>
              <p14:xfrm>
                <a:off x="6877620" y="6536127"/>
                <a:ext cx="105840" cy="138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6307E54-0F8D-9DE6-9697-A916B2AF059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868980" y="6527487"/>
                  <a:ext cx="123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E65D9C0-4319-F0F4-1599-14D4E0FEFF95}"/>
                    </a:ext>
                  </a:extLst>
                </p14:cNvPr>
                <p14:cNvContentPartPr/>
                <p14:nvPr/>
              </p14:nvContentPartPr>
              <p14:xfrm>
                <a:off x="7402140" y="6436767"/>
                <a:ext cx="172800" cy="388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E65D9C0-4319-F0F4-1599-14D4E0FEFF9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393140" y="6427767"/>
                  <a:ext cx="190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5CD1271-E71A-4D4F-B2EF-B971787B6266}"/>
                    </a:ext>
                  </a:extLst>
                </p14:cNvPr>
                <p14:cNvContentPartPr/>
                <p14:nvPr/>
              </p14:nvContentPartPr>
              <p14:xfrm>
                <a:off x="7705260" y="6406527"/>
                <a:ext cx="44640" cy="90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5CD1271-E71A-4D4F-B2EF-B971787B626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696260" y="6397527"/>
                  <a:ext cx="62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EA84C09-D753-06CB-393E-949C420AA5D4}"/>
                    </a:ext>
                  </a:extLst>
                </p14:cNvPr>
                <p14:cNvContentPartPr/>
                <p14:nvPr/>
              </p14:nvContentPartPr>
              <p14:xfrm>
                <a:off x="5728860" y="5620287"/>
                <a:ext cx="1576080" cy="3096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EA84C09-D753-06CB-393E-949C420AA5D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720220" y="5611287"/>
                  <a:ext cx="15937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BA4348C-E487-6C0A-77AB-F2D9BF545C0C}"/>
                    </a:ext>
                  </a:extLst>
                </p14:cNvPr>
                <p14:cNvContentPartPr/>
                <p14:nvPr/>
              </p14:nvContentPartPr>
              <p14:xfrm>
                <a:off x="6456060" y="5048967"/>
                <a:ext cx="128880" cy="291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BA4348C-E487-6C0A-77AB-F2D9BF545C0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447060" y="5040327"/>
                  <a:ext cx="1465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4B8FD1D-DCF6-DC45-701D-23C1DAD5E55C}"/>
                    </a:ext>
                  </a:extLst>
                </p14:cNvPr>
                <p14:cNvContentPartPr/>
                <p14:nvPr/>
              </p14:nvContentPartPr>
              <p14:xfrm>
                <a:off x="6513300" y="5142567"/>
                <a:ext cx="137880" cy="45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4B8FD1D-DCF6-DC45-701D-23C1DAD5E55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504660" y="5133567"/>
                  <a:ext cx="155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4F6E34B-550D-5E6A-5F23-5AC3CDBE7710}"/>
                    </a:ext>
                  </a:extLst>
                </p14:cNvPr>
                <p14:cNvContentPartPr/>
                <p14:nvPr/>
              </p14:nvContentPartPr>
              <p14:xfrm>
                <a:off x="6589980" y="5194047"/>
                <a:ext cx="90720" cy="275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4F6E34B-550D-5E6A-5F23-5AC3CDBE771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80980" y="5185047"/>
                  <a:ext cx="108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2969A03-7709-A0C7-3C89-9A84745BA84D}"/>
                    </a:ext>
                  </a:extLst>
                </p14:cNvPr>
                <p14:cNvContentPartPr/>
                <p14:nvPr/>
              </p14:nvContentPartPr>
              <p14:xfrm>
                <a:off x="5816340" y="5617047"/>
                <a:ext cx="1304280" cy="290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2969A03-7709-A0C7-3C89-9A84745BA84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807340" y="5608047"/>
                  <a:ext cx="1321920" cy="30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860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BA5D72-7D4D-BE53-B20D-F807EFD58EB9}"/>
                  </a:ext>
                </a:extLst>
              </p14:cNvPr>
              <p14:cNvContentPartPr/>
              <p14:nvPr/>
            </p14:nvContentPartPr>
            <p14:xfrm>
              <a:off x="2134620" y="2741580"/>
              <a:ext cx="4493880" cy="427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BA5D72-7D4D-BE53-B20D-F807EFD58E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5980" y="2732940"/>
                <a:ext cx="45115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2ED4A2C-48BB-7F35-3621-7F70ADA70A16}"/>
                  </a:ext>
                </a:extLst>
              </p14:cNvPr>
              <p14:cNvContentPartPr/>
              <p14:nvPr/>
            </p14:nvContentPartPr>
            <p14:xfrm>
              <a:off x="9562140" y="404100"/>
              <a:ext cx="1945440" cy="1450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2ED4A2C-48BB-7F35-3621-7F70ADA70A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3500" y="395100"/>
                <a:ext cx="196308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22A04E-3FB5-0FE9-A074-B0A6EEC707A2}"/>
                  </a:ext>
                </a:extLst>
              </p14:cNvPr>
              <p14:cNvContentPartPr/>
              <p14:nvPr/>
            </p14:nvContentPartPr>
            <p14:xfrm>
              <a:off x="9526140" y="2152620"/>
              <a:ext cx="2095920" cy="1522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22A04E-3FB5-0FE9-A074-B0A6EEC707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7500" y="2143980"/>
                <a:ext cx="211356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520733A-414D-AF68-C759-36EAC92F8E87}"/>
                  </a:ext>
                </a:extLst>
              </p14:cNvPr>
              <p14:cNvContentPartPr/>
              <p14:nvPr/>
            </p14:nvContentPartPr>
            <p14:xfrm>
              <a:off x="8883180" y="4242780"/>
              <a:ext cx="2442240" cy="910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520733A-414D-AF68-C759-36EAC92F8E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74540" y="4233780"/>
                <a:ext cx="2459880" cy="9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A26DB04-885E-4076-6B81-C3578E0B0E99}"/>
              </a:ext>
            </a:extLst>
          </p:cNvPr>
          <p:cNvGrpSpPr/>
          <p:nvPr/>
        </p:nvGrpSpPr>
        <p:grpSpPr>
          <a:xfrm>
            <a:off x="154620" y="2294820"/>
            <a:ext cx="1419840" cy="1397160"/>
            <a:chOff x="154620" y="2294820"/>
            <a:chExt cx="1419840" cy="13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52002B-D97D-1651-DF0B-6025ACCB4661}"/>
                    </a:ext>
                  </a:extLst>
                </p14:cNvPr>
                <p14:cNvContentPartPr/>
                <p14:nvPr/>
              </p14:nvContentPartPr>
              <p14:xfrm>
                <a:off x="154620" y="2554380"/>
                <a:ext cx="1213920" cy="113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52002B-D97D-1651-DF0B-6025ACCB46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620" y="2545380"/>
                  <a:ext cx="1231560" cy="11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E427585-65A4-3FD7-6161-06541F917747}"/>
                    </a:ext>
                  </a:extLst>
                </p14:cNvPr>
                <p14:cNvContentPartPr/>
                <p14:nvPr/>
              </p14:nvContentPartPr>
              <p14:xfrm>
                <a:off x="935460" y="2294820"/>
                <a:ext cx="639000" cy="83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E427585-65A4-3FD7-6161-06541F9177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460" y="2286180"/>
                  <a:ext cx="656640" cy="85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588BCA4-4CD8-E9A1-A181-69ED24927140}"/>
                  </a:ext>
                </a:extLst>
              </p14:cNvPr>
              <p14:cNvContentPartPr/>
              <p14:nvPr/>
            </p14:nvContentPartPr>
            <p14:xfrm>
              <a:off x="2116620" y="6133500"/>
              <a:ext cx="3201480" cy="136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588BCA4-4CD8-E9A1-A181-69ED249271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7980" y="6124500"/>
                <a:ext cx="32191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ECDC823-30F3-709B-1F29-12AAE24A2BE9}"/>
                  </a:ext>
                </a:extLst>
              </p14:cNvPr>
              <p14:cNvContentPartPr/>
              <p14:nvPr/>
            </p14:nvContentPartPr>
            <p14:xfrm>
              <a:off x="3416220" y="4501260"/>
              <a:ext cx="113760" cy="2025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ECDC823-30F3-709B-1F29-12AAE24A2B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7580" y="4492260"/>
                <a:ext cx="131400" cy="20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CBC8E61-C9D2-61FE-2BFA-CF942AA9E17A}"/>
                  </a:ext>
                </a:extLst>
              </p14:cNvPr>
              <p14:cNvContentPartPr/>
              <p14:nvPr/>
            </p14:nvContentPartPr>
            <p14:xfrm>
              <a:off x="2463660" y="5656860"/>
              <a:ext cx="19080" cy="23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CBC8E61-C9D2-61FE-2BFA-CF942AA9E1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4660" y="5648220"/>
                <a:ext cx="36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4AD1B2-9FED-36E3-BA11-F931A9A82F6B}"/>
                  </a:ext>
                </a:extLst>
              </p14:cNvPr>
              <p14:cNvContentPartPr/>
              <p14:nvPr/>
            </p14:nvContentPartPr>
            <p14:xfrm>
              <a:off x="2992140" y="5640300"/>
              <a:ext cx="81360" cy="14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4AD1B2-9FED-36E3-BA11-F931A9A82F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83500" y="5631660"/>
                <a:ext cx="99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2017588-C63E-D3AF-EF9F-EBA1956EDAD4}"/>
                  </a:ext>
                </a:extLst>
              </p14:cNvPr>
              <p14:cNvContentPartPr/>
              <p14:nvPr/>
            </p14:nvContentPartPr>
            <p14:xfrm>
              <a:off x="3252060" y="5988060"/>
              <a:ext cx="54000" cy="5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2017588-C63E-D3AF-EF9F-EBA1956EDA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3420" y="5979420"/>
                <a:ext cx="71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466A30-3304-22CF-6292-A8E7111DFB5F}"/>
                  </a:ext>
                </a:extLst>
              </p14:cNvPr>
              <p14:cNvContentPartPr/>
              <p14:nvPr/>
            </p14:nvContentPartPr>
            <p14:xfrm>
              <a:off x="3940380" y="5939100"/>
              <a:ext cx="38520" cy="27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466A30-3304-22CF-6292-A8E7111DFB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31740" y="5930460"/>
                <a:ext cx="56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76DDD77-586B-1939-2E6C-2C21938F513D}"/>
                  </a:ext>
                </a:extLst>
              </p14:cNvPr>
              <p14:cNvContentPartPr/>
              <p14:nvPr/>
            </p14:nvContentPartPr>
            <p14:xfrm>
              <a:off x="3969900" y="5622300"/>
              <a:ext cx="11160" cy="7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76DDD77-586B-1939-2E6C-2C21938F51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61260" y="5613660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7D91FCA-3273-6F8D-A4DF-0006CA2F9362}"/>
                  </a:ext>
                </a:extLst>
              </p14:cNvPr>
              <p14:cNvContentPartPr/>
              <p14:nvPr/>
            </p14:nvContentPartPr>
            <p14:xfrm>
              <a:off x="4182300" y="5453100"/>
              <a:ext cx="87480" cy="14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7D91FCA-3273-6F8D-A4DF-0006CA2F93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73660" y="5444100"/>
                <a:ext cx="1051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3CCD0AE-04B0-0CB8-6B4D-2A1E1AEFA466}"/>
                  </a:ext>
                </a:extLst>
              </p14:cNvPr>
              <p14:cNvContentPartPr/>
              <p14:nvPr/>
            </p14:nvContentPartPr>
            <p14:xfrm>
              <a:off x="5069340" y="4722300"/>
              <a:ext cx="31680" cy="33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3CCD0AE-04B0-0CB8-6B4D-2A1E1AEFA4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0340" y="4713300"/>
                <a:ext cx="4932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C12B5D2-2FB6-D2C1-EE1F-22F616CC8F3A}"/>
              </a:ext>
            </a:extLst>
          </p:cNvPr>
          <p:cNvGrpSpPr/>
          <p:nvPr/>
        </p:nvGrpSpPr>
        <p:grpSpPr>
          <a:xfrm>
            <a:off x="4645980" y="5206500"/>
            <a:ext cx="357480" cy="77400"/>
            <a:chOff x="4645980" y="5206500"/>
            <a:chExt cx="35748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30B5CE-3FC6-E5BE-EB5F-C0ADBACC3FA1}"/>
                    </a:ext>
                  </a:extLst>
                </p14:cNvPr>
                <p14:cNvContentPartPr/>
                <p14:nvPr/>
              </p14:nvContentPartPr>
              <p14:xfrm>
                <a:off x="4645980" y="5206500"/>
                <a:ext cx="72720" cy="14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30B5CE-3FC6-E5BE-EB5F-C0ADBACC3F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6980" y="5197500"/>
                  <a:ext cx="90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C475FA6-E214-4245-B5E6-321AC34FDD13}"/>
                    </a:ext>
                  </a:extLst>
                </p14:cNvPr>
                <p14:cNvContentPartPr/>
                <p14:nvPr/>
              </p14:nvContentPartPr>
              <p14:xfrm>
                <a:off x="4999140" y="5274900"/>
                <a:ext cx="4320" cy="9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C475FA6-E214-4245-B5E6-321AC34FDD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90500" y="5266260"/>
                  <a:ext cx="219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C9EE11F-4308-E0A7-3A12-5E02DE77CBAD}"/>
                  </a:ext>
                </a:extLst>
              </p14:cNvPr>
              <p14:cNvContentPartPr/>
              <p14:nvPr/>
            </p14:nvContentPartPr>
            <p14:xfrm>
              <a:off x="4469580" y="5643180"/>
              <a:ext cx="3240" cy="3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C9EE11F-4308-E0A7-3A12-5E02DE77CB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60940" y="5634540"/>
                <a:ext cx="2088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07A1492-DD38-A18C-6749-03EAECA2D7B9}"/>
              </a:ext>
            </a:extLst>
          </p:cNvPr>
          <p:cNvGrpSpPr/>
          <p:nvPr/>
        </p:nvGrpSpPr>
        <p:grpSpPr>
          <a:xfrm>
            <a:off x="6291900" y="4486860"/>
            <a:ext cx="2975760" cy="2187720"/>
            <a:chOff x="6291900" y="4486860"/>
            <a:chExt cx="2975760" cy="2187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160F98-2B30-CFFF-26D8-64FBCEDA52B0}"/>
                    </a:ext>
                  </a:extLst>
                </p14:cNvPr>
                <p14:cNvContentPartPr/>
                <p14:nvPr/>
              </p14:nvContentPartPr>
              <p14:xfrm>
                <a:off x="6291900" y="6085620"/>
                <a:ext cx="2975760" cy="93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160F98-2B30-CFFF-26D8-64FBCEDA52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900" y="6067980"/>
                  <a:ext cx="3011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5760081-9EB7-830A-DD14-1F8B77527D84}"/>
                    </a:ext>
                  </a:extLst>
                </p14:cNvPr>
                <p14:cNvContentPartPr/>
                <p14:nvPr/>
              </p14:nvContentPartPr>
              <p14:xfrm>
                <a:off x="7738380" y="4486860"/>
                <a:ext cx="138600" cy="2187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5760081-9EB7-830A-DD14-1F8B77527D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0740" y="4469220"/>
                  <a:ext cx="174240" cy="222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C624649-6282-8362-A865-BE8E35A12E84}"/>
                  </a:ext>
                </a:extLst>
              </p14:cNvPr>
              <p14:cNvContentPartPr/>
              <p14:nvPr/>
            </p14:nvContentPartPr>
            <p14:xfrm>
              <a:off x="6596100" y="5457420"/>
              <a:ext cx="7200" cy="10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C624649-6282-8362-A865-BE8E35A12E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78100" y="5439780"/>
                <a:ext cx="42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FB60088-45E7-30E5-09B7-11E26225D486}"/>
                  </a:ext>
                </a:extLst>
              </p14:cNvPr>
              <p14:cNvContentPartPr/>
              <p14:nvPr/>
            </p14:nvContentPartPr>
            <p14:xfrm>
              <a:off x="6733980" y="5731380"/>
              <a:ext cx="10080" cy="8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FB60088-45E7-30E5-09B7-11E26225D4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15980" y="5713380"/>
                <a:ext cx="45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50A1E51-7DB7-53D2-7B81-78594DE2931D}"/>
                  </a:ext>
                </a:extLst>
              </p14:cNvPr>
              <p14:cNvContentPartPr/>
              <p14:nvPr/>
            </p14:nvContentPartPr>
            <p14:xfrm>
              <a:off x="7068060" y="5630580"/>
              <a:ext cx="62640" cy="12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50A1E51-7DB7-53D2-7B81-78594DE293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50420" y="5612580"/>
                <a:ext cx="98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E1F8943-3F5F-633E-B624-42BEC78831A7}"/>
                  </a:ext>
                </a:extLst>
              </p14:cNvPr>
              <p14:cNvContentPartPr/>
              <p14:nvPr/>
            </p14:nvContentPartPr>
            <p14:xfrm>
              <a:off x="7173900" y="5922900"/>
              <a:ext cx="129960" cy="255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E1F8943-3F5F-633E-B624-42BEC78831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55900" y="5905260"/>
                <a:ext cx="165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625F4B6-AF8B-17D0-A2B4-ED0DE3ECF040}"/>
                  </a:ext>
                </a:extLst>
              </p14:cNvPr>
              <p14:cNvContentPartPr/>
              <p14:nvPr/>
            </p14:nvContentPartPr>
            <p14:xfrm>
              <a:off x="7517340" y="5788980"/>
              <a:ext cx="32760" cy="9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625F4B6-AF8B-17D0-A2B4-ED0DE3ECF0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99700" y="5770980"/>
                <a:ext cx="684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EBC8E01-7E82-B8DA-07D1-B8972B1179C0}"/>
                  </a:ext>
                </a:extLst>
              </p14:cNvPr>
              <p14:cNvContentPartPr/>
              <p14:nvPr/>
            </p14:nvContentPartPr>
            <p14:xfrm>
              <a:off x="8153820" y="5610780"/>
              <a:ext cx="19080" cy="3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EBC8E01-7E82-B8DA-07D1-B8972B1179C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35820" y="5592780"/>
                <a:ext cx="54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4614EDC-E151-4199-62A0-784F1A384401}"/>
                  </a:ext>
                </a:extLst>
              </p14:cNvPr>
              <p14:cNvContentPartPr/>
              <p14:nvPr/>
            </p14:nvContentPartPr>
            <p14:xfrm>
              <a:off x="8137260" y="5741460"/>
              <a:ext cx="41400" cy="7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4614EDC-E151-4199-62A0-784F1A38440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19620" y="5723460"/>
                <a:ext cx="770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021FB28-FDE0-026C-D537-1E2F304D84AC}"/>
                  </a:ext>
                </a:extLst>
              </p14:cNvPr>
              <p14:cNvContentPartPr/>
              <p14:nvPr/>
            </p14:nvContentPartPr>
            <p14:xfrm>
              <a:off x="8484300" y="5563260"/>
              <a:ext cx="25200" cy="3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021FB28-FDE0-026C-D537-1E2F304D84A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66660" y="5545260"/>
                <a:ext cx="60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735F7F2-E2D4-D6D3-231B-759003374E93}"/>
                  </a:ext>
                </a:extLst>
              </p14:cNvPr>
              <p14:cNvContentPartPr/>
              <p14:nvPr/>
            </p14:nvContentPartPr>
            <p14:xfrm>
              <a:off x="8623980" y="5099940"/>
              <a:ext cx="23760" cy="42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735F7F2-E2D4-D6D3-231B-759003374E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05980" y="5081940"/>
                <a:ext cx="59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5B5DCFB-F877-D080-4614-7EAC03DD1AA0}"/>
                  </a:ext>
                </a:extLst>
              </p14:cNvPr>
              <p14:cNvContentPartPr/>
              <p14:nvPr/>
            </p14:nvContentPartPr>
            <p14:xfrm>
              <a:off x="9048420" y="5202540"/>
              <a:ext cx="9000" cy="19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5B5DCFB-F877-D080-4614-7EAC03DD1AA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30780" y="5184900"/>
                <a:ext cx="4464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6DD2CC-3AEB-1852-71BE-62BC32F29C3A}"/>
              </a:ext>
            </a:extLst>
          </p:cNvPr>
          <p:cNvGrpSpPr/>
          <p:nvPr/>
        </p:nvGrpSpPr>
        <p:grpSpPr>
          <a:xfrm>
            <a:off x="9049140" y="4276260"/>
            <a:ext cx="161640" cy="171360"/>
            <a:chOff x="9049140" y="4276260"/>
            <a:chExt cx="161640" cy="171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9A0F70-C113-3262-6697-F3FB963355EB}"/>
                    </a:ext>
                  </a:extLst>
                </p14:cNvPr>
                <p14:cNvContentPartPr/>
                <p14:nvPr/>
              </p14:nvContentPartPr>
              <p14:xfrm>
                <a:off x="9203940" y="4441140"/>
                <a:ext cx="6840" cy="1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9A0F70-C113-3262-6697-F3FB963355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85940" y="4423140"/>
                  <a:ext cx="42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0D387FF-E28E-1F4C-FCA0-D7EC71B5E326}"/>
                    </a:ext>
                  </a:extLst>
                </p14:cNvPr>
                <p14:cNvContentPartPr/>
                <p14:nvPr/>
              </p14:nvContentPartPr>
              <p14:xfrm>
                <a:off x="9103500" y="4367700"/>
                <a:ext cx="18720" cy="79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0D387FF-E28E-1F4C-FCA0-D7EC71B5E3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5860" y="4349700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0A295E-8440-503D-EA99-FF8B125DA472}"/>
                    </a:ext>
                  </a:extLst>
                </p14:cNvPr>
                <p14:cNvContentPartPr/>
                <p14:nvPr/>
              </p14:nvContentPartPr>
              <p14:xfrm>
                <a:off x="9049140" y="4276260"/>
                <a:ext cx="8280" cy="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0A295E-8440-503D-EA99-FF8B125DA4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31500" y="4258260"/>
                  <a:ext cx="439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608D12A-D8A3-5BEC-381E-A90D0F713212}"/>
              </a:ext>
            </a:extLst>
          </p:cNvPr>
          <p:cNvGrpSpPr/>
          <p:nvPr/>
        </p:nvGrpSpPr>
        <p:grpSpPr>
          <a:xfrm>
            <a:off x="8659980" y="4674780"/>
            <a:ext cx="483480" cy="149760"/>
            <a:chOff x="8659980" y="4674780"/>
            <a:chExt cx="483480" cy="149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17CEB57-EA54-4E6F-86E7-32423065E7B8}"/>
                    </a:ext>
                  </a:extLst>
                </p14:cNvPr>
                <p14:cNvContentPartPr/>
                <p14:nvPr/>
              </p14:nvContentPartPr>
              <p14:xfrm>
                <a:off x="8659980" y="4760460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17CEB57-EA54-4E6F-86E7-32423065E7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41980" y="47428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EE19A3C-B3CE-2111-FE91-19F067562AA1}"/>
                    </a:ext>
                  </a:extLst>
                </p14:cNvPr>
                <p14:cNvContentPartPr/>
                <p14:nvPr/>
              </p14:nvContentPartPr>
              <p14:xfrm>
                <a:off x="8865540" y="4732740"/>
                <a:ext cx="26280" cy="8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EE19A3C-B3CE-2111-FE91-19F067562A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7900" y="4714740"/>
                  <a:ext cx="61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D7FFCAD-9430-1145-3354-9B608735BEE3}"/>
                    </a:ext>
                  </a:extLst>
                </p14:cNvPr>
                <p14:cNvContentPartPr/>
                <p14:nvPr/>
              </p14:nvContentPartPr>
              <p14:xfrm>
                <a:off x="9100620" y="4736340"/>
                <a:ext cx="42840" cy="88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D7FFCAD-9430-1145-3354-9B608735BE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82620" y="4718700"/>
                  <a:ext cx="78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3B8E622-EE7C-E26D-92A7-5CB753DBF2BD}"/>
                    </a:ext>
                  </a:extLst>
                </p14:cNvPr>
                <p14:cNvContentPartPr/>
                <p14:nvPr/>
              </p14:nvContentPartPr>
              <p14:xfrm>
                <a:off x="8927460" y="4674780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3B8E622-EE7C-E26D-92A7-5CB753DBF2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09820" y="46567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1E3B114-BABF-01E9-A283-24CE41302A9D}"/>
                  </a:ext>
                </a:extLst>
              </p14:cNvPr>
              <p14:cNvContentPartPr/>
              <p14:nvPr/>
            </p14:nvContentPartPr>
            <p14:xfrm>
              <a:off x="8980020" y="4929660"/>
              <a:ext cx="360" cy="3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1E3B114-BABF-01E9-A283-24CE41302A9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62380" y="49120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4924979-1AC2-99DD-5536-3137A1A74EC2}"/>
                  </a:ext>
                </a:extLst>
              </p14:cNvPr>
              <p14:cNvContentPartPr/>
              <p14:nvPr/>
            </p14:nvContentPartPr>
            <p14:xfrm>
              <a:off x="8762580" y="5425380"/>
              <a:ext cx="5040" cy="18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4924979-1AC2-99DD-5536-3137A1A74E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44940" y="5407380"/>
                <a:ext cx="406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E132B329-38CF-5719-BC2E-4FBFA0365D8C}"/>
                  </a:ext>
                </a:extLst>
              </p14:cNvPr>
              <p14:cNvContentPartPr/>
              <p14:nvPr/>
            </p14:nvContentPartPr>
            <p14:xfrm>
              <a:off x="8398260" y="5375340"/>
              <a:ext cx="1080" cy="1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E132B329-38CF-5719-BC2E-4FBFA0365D8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80620" y="5357700"/>
                <a:ext cx="36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23BD018-F35D-EAE4-C297-CCD0801970AE}"/>
                  </a:ext>
                </a:extLst>
              </p14:cNvPr>
              <p14:cNvContentPartPr/>
              <p14:nvPr/>
            </p14:nvContentPartPr>
            <p14:xfrm>
              <a:off x="7564500" y="5878980"/>
              <a:ext cx="720" cy="32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23BD018-F35D-EAE4-C297-CCD0801970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46500" y="5860980"/>
                <a:ext cx="363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B86E6E4-DEF1-6CBB-0376-66E08FBB61FF}"/>
                  </a:ext>
                </a:extLst>
              </p14:cNvPr>
              <p14:cNvContentPartPr/>
              <p14:nvPr/>
            </p14:nvContentPartPr>
            <p14:xfrm>
              <a:off x="7022340" y="5740740"/>
              <a:ext cx="25920" cy="147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B86E6E4-DEF1-6CBB-0376-66E08FBB61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04340" y="5722740"/>
                <a:ext cx="61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BA92F8D-F958-C40D-3FA4-1592DE2A777D}"/>
                  </a:ext>
                </a:extLst>
              </p14:cNvPr>
              <p14:cNvContentPartPr/>
              <p14:nvPr/>
            </p14:nvContentPartPr>
            <p14:xfrm>
              <a:off x="2461140" y="4699260"/>
              <a:ext cx="2857680" cy="1322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BA92F8D-F958-C40D-3FA4-1592DE2A77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43500" y="4591620"/>
                <a:ext cx="2893320" cy="15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5098E5C-609C-4FF2-CC97-99D0ADF112CF}"/>
                  </a:ext>
                </a:extLst>
              </p14:cNvPr>
              <p14:cNvContentPartPr/>
              <p14:nvPr/>
            </p14:nvContentPartPr>
            <p14:xfrm>
              <a:off x="6504660" y="4367700"/>
              <a:ext cx="2909880" cy="15166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5098E5C-609C-4FF2-CC97-99D0ADF112C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6660" y="4260060"/>
                <a:ext cx="2945520" cy="17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D4E3705-2BF4-6C3C-AF94-4351EC0C50C6}"/>
                  </a:ext>
                </a:extLst>
              </p14:cNvPr>
              <p14:cNvContentPartPr/>
              <p14:nvPr/>
            </p14:nvContentPartPr>
            <p14:xfrm>
              <a:off x="8318340" y="3943260"/>
              <a:ext cx="227880" cy="78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D4E3705-2BF4-6C3C-AF94-4351EC0C50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64700" y="3835260"/>
                <a:ext cx="3355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C3EECBA-455A-DA41-07F8-2E1AEF0C5641}"/>
                  </a:ext>
                </a:extLst>
              </p14:cNvPr>
              <p14:cNvContentPartPr/>
              <p14:nvPr/>
            </p14:nvContentPartPr>
            <p14:xfrm>
              <a:off x="8479980" y="3885660"/>
              <a:ext cx="11160" cy="234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C3EECBA-455A-DA41-07F8-2E1AEF0C56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26340" y="3778020"/>
                <a:ext cx="1188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8792159-8474-A187-65A6-8BE5961CFD3B}"/>
                  </a:ext>
                </a:extLst>
              </p14:cNvPr>
              <p14:cNvContentPartPr/>
              <p14:nvPr/>
            </p14:nvContentPartPr>
            <p14:xfrm>
              <a:off x="6199020" y="4179420"/>
              <a:ext cx="124200" cy="44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8792159-8474-A187-65A6-8BE5961CFD3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81380" y="4161780"/>
                <a:ext cx="159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E33B14C-6A9E-19D8-6910-C05E65C1304B}"/>
                  </a:ext>
                </a:extLst>
              </p14:cNvPr>
              <p14:cNvContentPartPr/>
              <p14:nvPr/>
            </p14:nvContentPartPr>
            <p14:xfrm>
              <a:off x="2480580" y="4753980"/>
              <a:ext cx="2559960" cy="1238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E33B14C-6A9E-19D8-6910-C05E65C1304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62940" y="4735980"/>
                <a:ext cx="2595600" cy="12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CC80F3C-2825-B23A-09F1-CA8E081604E2}"/>
              </a:ext>
            </a:extLst>
          </p:cNvPr>
          <p:cNvGrpSpPr/>
          <p:nvPr/>
        </p:nvGrpSpPr>
        <p:grpSpPr>
          <a:xfrm>
            <a:off x="6623820" y="3672180"/>
            <a:ext cx="3123720" cy="2241000"/>
            <a:chOff x="6623820" y="3672180"/>
            <a:chExt cx="3123720" cy="22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E14007-20EF-8D3B-D76A-EBC416E06455}"/>
                    </a:ext>
                  </a:extLst>
                </p14:cNvPr>
                <p14:cNvContentPartPr/>
                <p14:nvPr/>
              </p14:nvContentPartPr>
              <p14:xfrm>
                <a:off x="7805700" y="4133700"/>
                <a:ext cx="62640" cy="300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E14007-20EF-8D3B-D76A-EBC416E064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8060" y="4115700"/>
                  <a:ext cx="98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CCDD3E7-B512-7651-A84F-75B41693563A}"/>
                    </a:ext>
                  </a:extLst>
                </p14:cNvPr>
                <p14:cNvContentPartPr/>
                <p14:nvPr/>
              </p14:nvContentPartPr>
              <p14:xfrm>
                <a:off x="8310780" y="3896460"/>
                <a:ext cx="353880" cy="125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CCDD3E7-B512-7651-A84F-75B4169356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93140" y="3878820"/>
                  <a:ext cx="389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2C4A43A-BFBB-009C-69CA-81EFF6852993}"/>
                    </a:ext>
                  </a:extLst>
                </p14:cNvPr>
                <p14:cNvContentPartPr/>
                <p14:nvPr/>
              </p14:nvContentPartPr>
              <p14:xfrm>
                <a:off x="8549460" y="3816180"/>
                <a:ext cx="25920" cy="453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2C4A43A-BFBB-009C-69CA-81EFF68529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31820" y="3798180"/>
                  <a:ext cx="615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76E3437-5F5A-934F-A07C-3EFB8D2E49B6}"/>
                    </a:ext>
                  </a:extLst>
                </p14:cNvPr>
                <p14:cNvContentPartPr/>
                <p14:nvPr/>
              </p14:nvContentPartPr>
              <p14:xfrm>
                <a:off x="8831700" y="3712860"/>
                <a:ext cx="122400" cy="4536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76E3437-5F5A-934F-A07C-3EFB8D2E49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13700" y="3694860"/>
                  <a:ext cx="1580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06963B8-9788-4F79-34EC-8CC1D6360147}"/>
                    </a:ext>
                  </a:extLst>
                </p14:cNvPr>
                <p14:cNvContentPartPr/>
                <p14:nvPr/>
              </p14:nvContentPartPr>
              <p14:xfrm>
                <a:off x="9090540" y="3754980"/>
                <a:ext cx="210600" cy="374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06963B8-9788-4F79-34EC-8CC1D63601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72900" y="3736980"/>
                  <a:ext cx="2462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0D9A7B-6F13-E50A-6E08-4406B0557833}"/>
                    </a:ext>
                  </a:extLst>
                </p14:cNvPr>
                <p14:cNvContentPartPr/>
                <p14:nvPr/>
              </p14:nvContentPartPr>
              <p14:xfrm>
                <a:off x="9153180" y="3823380"/>
                <a:ext cx="104760" cy="322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0D9A7B-6F13-E50A-6E08-4406B05578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35180" y="3805380"/>
                  <a:ext cx="140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626BC43-D608-1D81-1EB6-B69452DFEFB8}"/>
                    </a:ext>
                  </a:extLst>
                </p14:cNvPr>
                <p14:cNvContentPartPr/>
                <p14:nvPr/>
              </p14:nvContentPartPr>
              <p14:xfrm>
                <a:off x="9304380" y="3672180"/>
                <a:ext cx="148680" cy="320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626BC43-D608-1D81-1EB6-B69452DFEF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86740" y="3654540"/>
                  <a:ext cx="184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A6EF50-25C6-BA42-8319-526FA8F33309}"/>
                    </a:ext>
                  </a:extLst>
                </p14:cNvPr>
                <p14:cNvContentPartPr/>
                <p14:nvPr/>
              </p14:nvContentPartPr>
              <p14:xfrm>
                <a:off x="9597780" y="3962700"/>
                <a:ext cx="149760" cy="40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A6EF50-25C6-BA42-8319-526FA8F333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80140" y="3945060"/>
                  <a:ext cx="185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D74E23C-16D1-6C85-9F22-E5CF7F5AC974}"/>
                    </a:ext>
                  </a:extLst>
                </p14:cNvPr>
                <p14:cNvContentPartPr/>
                <p14:nvPr/>
              </p14:nvContentPartPr>
              <p14:xfrm>
                <a:off x="8695980" y="4179060"/>
                <a:ext cx="39240" cy="60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D74E23C-16D1-6C85-9F22-E5CF7F5AC9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77980" y="4161060"/>
                  <a:ext cx="74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1A8059-7590-EA1B-354D-4EE40FBD8930}"/>
                    </a:ext>
                  </a:extLst>
                </p14:cNvPr>
                <p14:cNvContentPartPr/>
                <p14:nvPr/>
              </p14:nvContentPartPr>
              <p14:xfrm>
                <a:off x="8892540" y="4152060"/>
                <a:ext cx="177480" cy="286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1A8059-7590-EA1B-354D-4EE40FBD89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74540" y="4134420"/>
                  <a:ext cx="2131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7A1B489-2C25-24F8-36E1-4FBDA13D1311}"/>
                    </a:ext>
                  </a:extLst>
                </p14:cNvPr>
                <p14:cNvContentPartPr/>
                <p14:nvPr/>
              </p14:nvContentPartPr>
              <p14:xfrm>
                <a:off x="6623820" y="4329900"/>
                <a:ext cx="2542680" cy="1583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7A1B489-2C25-24F8-36E1-4FBDA13D13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06180" y="4312260"/>
                  <a:ext cx="2578320" cy="161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CF83E93-15CE-5CF0-FDBC-678EC7A3F682}"/>
              </a:ext>
            </a:extLst>
          </p:cNvPr>
          <p:cNvGrpSpPr/>
          <p:nvPr/>
        </p:nvGrpSpPr>
        <p:grpSpPr>
          <a:xfrm>
            <a:off x="6628140" y="5410260"/>
            <a:ext cx="1005480" cy="545400"/>
            <a:chOff x="6628140" y="5410260"/>
            <a:chExt cx="100548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575B22-F246-8449-318D-77C4FC8295E9}"/>
                    </a:ext>
                  </a:extLst>
                </p14:cNvPr>
                <p14:cNvContentPartPr/>
                <p14:nvPr/>
              </p14:nvContentPartPr>
              <p14:xfrm>
                <a:off x="6634260" y="5633460"/>
                <a:ext cx="117000" cy="94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575B22-F246-8449-318D-77C4FC8295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5620" y="5624460"/>
                  <a:ext cx="134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48A8F3A-9545-36EA-5DE2-B56AA099A3EE}"/>
                    </a:ext>
                  </a:extLst>
                </p14:cNvPr>
                <p14:cNvContentPartPr/>
                <p14:nvPr/>
              </p14:nvContentPartPr>
              <p14:xfrm>
                <a:off x="6652980" y="5658660"/>
                <a:ext cx="68040" cy="94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48A8F3A-9545-36EA-5DE2-B56AA099A3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43980" y="5649660"/>
                  <a:ext cx="85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F6D5CF-E22F-A398-5CE6-0B4DDDD47A67}"/>
                    </a:ext>
                  </a:extLst>
                </p14:cNvPr>
                <p14:cNvContentPartPr/>
                <p14:nvPr/>
              </p14:nvContentPartPr>
              <p14:xfrm>
                <a:off x="6628140" y="5457780"/>
                <a:ext cx="101520" cy="104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F6D5CF-E22F-A398-5CE6-0B4DDDD47A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19500" y="5448780"/>
                  <a:ext cx="11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9B58B4D-8D18-CFF8-7376-65530BB7F3F5}"/>
                    </a:ext>
                  </a:extLst>
                </p14:cNvPr>
                <p14:cNvContentPartPr/>
                <p14:nvPr/>
              </p14:nvContentPartPr>
              <p14:xfrm>
                <a:off x="6686460" y="5520060"/>
                <a:ext cx="71280" cy="61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9B58B4D-8D18-CFF8-7376-65530BB7F3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77820" y="5511420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89AD482-9A89-A8C0-8366-85BC95913AC5}"/>
                    </a:ext>
                  </a:extLst>
                </p14:cNvPr>
                <p14:cNvContentPartPr/>
                <p14:nvPr/>
              </p14:nvContentPartPr>
              <p14:xfrm>
                <a:off x="6840540" y="5410260"/>
                <a:ext cx="158400" cy="371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89AD482-9A89-A8C0-8366-85BC95913A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31900" y="5401620"/>
                  <a:ext cx="176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754084-9832-0D24-1B9D-6191C6D68DA7}"/>
                    </a:ext>
                  </a:extLst>
                </p14:cNvPr>
                <p14:cNvContentPartPr/>
                <p14:nvPr/>
              </p14:nvContentPartPr>
              <p14:xfrm>
                <a:off x="7043220" y="5421780"/>
                <a:ext cx="81000" cy="175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754084-9832-0D24-1B9D-6191C6D68D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34580" y="5412780"/>
                  <a:ext cx="98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FB04963-6E3A-967C-9CB5-8DE6D5DE19D6}"/>
                    </a:ext>
                  </a:extLst>
                </p14:cNvPr>
                <p14:cNvContentPartPr/>
                <p14:nvPr/>
              </p14:nvContentPartPr>
              <p14:xfrm>
                <a:off x="7239780" y="5558220"/>
                <a:ext cx="25200" cy="363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FB04963-6E3A-967C-9CB5-8DE6D5DE19D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1140" y="5549580"/>
                  <a:ext cx="428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21E9685-7790-1577-6551-598E9FD1CB88}"/>
                    </a:ext>
                  </a:extLst>
                </p14:cNvPr>
                <p14:cNvContentPartPr/>
                <p14:nvPr/>
              </p14:nvContentPartPr>
              <p14:xfrm>
                <a:off x="7205940" y="5499900"/>
                <a:ext cx="101160" cy="99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21E9685-7790-1577-6551-598E9FD1CB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97300" y="5490900"/>
                  <a:ext cx="118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5AEFFEA-88AE-B7D0-D409-297E07CBE73A}"/>
                    </a:ext>
                  </a:extLst>
                </p14:cNvPr>
                <p14:cNvContentPartPr/>
                <p14:nvPr/>
              </p14:nvContentPartPr>
              <p14:xfrm>
                <a:off x="7452180" y="5618700"/>
                <a:ext cx="114840" cy="171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5AEFFEA-88AE-B7D0-D409-297E07CBE7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43540" y="5609700"/>
                  <a:ext cx="132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93F3F3A-CE15-A76F-C3F1-7F7CDD48CF2E}"/>
                    </a:ext>
                  </a:extLst>
                </p14:cNvPr>
                <p14:cNvContentPartPr/>
                <p14:nvPr/>
              </p14:nvContentPartPr>
              <p14:xfrm>
                <a:off x="7579620" y="5712660"/>
                <a:ext cx="48240" cy="243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93F3F3A-CE15-A76F-C3F1-7F7CDD48CF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70620" y="5703660"/>
                  <a:ext cx="658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43C9C01-0F30-64E5-A5AE-BC07E3983BF7}"/>
                    </a:ext>
                  </a:extLst>
                </p14:cNvPr>
                <p14:cNvContentPartPr/>
                <p14:nvPr/>
              </p14:nvContentPartPr>
              <p14:xfrm>
                <a:off x="7551180" y="5725620"/>
                <a:ext cx="82440" cy="114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43C9C01-0F30-64E5-A5AE-BC07E3983B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42540" y="5716620"/>
                  <a:ext cx="1000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6AF0C7-0A26-0FE6-169D-3C69E72A623C}"/>
                  </a:ext>
                </a:extLst>
              </p14:cNvPr>
              <p14:cNvContentPartPr/>
              <p14:nvPr/>
            </p14:nvContentPartPr>
            <p14:xfrm>
              <a:off x="1998180" y="962820"/>
              <a:ext cx="221400" cy="63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6AF0C7-0A26-0FE6-169D-3C69E72A623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89180" y="953820"/>
                <a:ext cx="23904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DF5046-904E-5CB5-3575-FA2363737896}"/>
                  </a:ext>
                </a:extLst>
              </p14:cNvPr>
              <p14:cNvContentPartPr/>
              <p14:nvPr/>
            </p14:nvContentPartPr>
            <p14:xfrm>
              <a:off x="2007180" y="886140"/>
              <a:ext cx="189720" cy="28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DF5046-904E-5CB5-3575-FA236373789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98540" y="877140"/>
                <a:ext cx="2073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BA7EA6-87A0-764E-E2E5-D2B2677B6C62}"/>
                  </a:ext>
                </a:extLst>
              </p14:cNvPr>
              <p14:cNvContentPartPr/>
              <p14:nvPr/>
            </p14:nvContentPartPr>
            <p14:xfrm>
              <a:off x="1936260" y="2167380"/>
              <a:ext cx="315720" cy="82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BA7EA6-87A0-764E-E2E5-D2B2677B6C6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927260" y="2158740"/>
                <a:ext cx="3333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091255F-DCCD-7624-796A-A82AD3F8C414}"/>
                  </a:ext>
                </a:extLst>
              </p14:cNvPr>
              <p14:cNvContentPartPr/>
              <p14:nvPr/>
            </p14:nvContentPartPr>
            <p14:xfrm>
              <a:off x="1831140" y="3948660"/>
              <a:ext cx="421200" cy="900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091255F-DCCD-7624-796A-A82AD3F8C41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22140" y="3939660"/>
                <a:ext cx="43884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99F938-46A3-57CD-2B4C-DF464108F850}"/>
                  </a:ext>
                </a:extLst>
              </p14:cNvPr>
              <p14:cNvContentPartPr/>
              <p14:nvPr/>
            </p14:nvContentPartPr>
            <p14:xfrm>
              <a:off x="2554380" y="1193220"/>
              <a:ext cx="128520" cy="3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99F938-46A3-57CD-2B4C-DF464108F85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45740" y="1184580"/>
                <a:ext cx="146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37C146-DF0D-0156-AAB5-5E922701B8D9}"/>
                  </a:ext>
                </a:extLst>
              </p14:cNvPr>
              <p14:cNvContentPartPr/>
              <p14:nvPr/>
            </p14:nvContentPartPr>
            <p14:xfrm>
              <a:off x="2537460" y="1360620"/>
              <a:ext cx="268560" cy="9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37C146-DF0D-0156-AAB5-5E922701B8D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528820" y="1351620"/>
                <a:ext cx="286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346EC4-4415-4941-8EA0-6761E5D48285}"/>
                  </a:ext>
                </a:extLst>
              </p14:cNvPr>
              <p14:cNvContentPartPr/>
              <p14:nvPr/>
            </p14:nvContentPartPr>
            <p14:xfrm>
              <a:off x="2571660" y="2392020"/>
              <a:ext cx="207720" cy="44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346EC4-4415-4941-8EA0-6761E5D4828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62660" y="2383020"/>
                <a:ext cx="225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8F5D2A4-4BE4-847E-8B07-557509D659A8}"/>
                  </a:ext>
                </a:extLst>
              </p14:cNvPr>
              <p14:cNvContentPartPr/>
              <p14:nvPr/>
            </p14:nvContentPartPr>
            <p14:xfrm>
              <a:off x="2663460" y="2555100"/>
              <a:ext cx="159120" cy="4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8F5D2A4-4BE4-847E-8B07-557509D659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54460" y="2546100"/>
                <a:ext cx="1767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A87B62-A820-92DD-6665-F970030E0BBE}"/>
                  </a:ext>
                </a:extLst>
              </p14:cNvPr>
              <p14:cNvContentPartPr/>
              <p14:nvPr/>
            </p14:nvContentPartPr>
            <p14:xfrm>
              <a:off x="3363660" y="2422980"/>
              <a:ext cx="281520" cy="35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A87B62-A820-92DD-6665-F970030E0BB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55020" y="2414340"/>
                <a:ext cx="2991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A8D561B-B351-8C0A-52D5-25DEC8A634C0}"/>
                  </a:ext>
                </a:extLst>
              </p14:cNvPr>
              <p14:cNvContentPartPr/>
              <p14:nvPr/>
            </p14:nvContentPartPr>
            <p14:xfrm>
              <a:off x="3928500" y="2314620"/>
              <a:ext cx="227880" cy="119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A8D561B-B351-8C0A-52D5-25DEC8A634C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19500" y="2305980"/>
                <a:ext cx="2455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A258CF-4C28-2A4B-26D3-A8462973028A}"/>
                  </a:ext>
                </a:extLst>
              </p14:cNvPr>
              <p14:cNvContentPartPr/>
              <p14:nvPr/>
            </p14:nvContentPartPr>
            <p14:xfrm>
              <a:off x="4070340" y="2172420"/>
              <a:ext cx="104760" cy="510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A258CF-4C28-2A4B-26D3-A8462973028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061340" y="2163780"/>
                <a:ext cx="1224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E88794A-8814-E791-413C-C867CB46CF98}"/>
                  </a:ext>
                </a:extLst>
              </p14:cNvPr>
              <p14:cNvContentPartPr/>
              <p14:nvPr/>
            </p14:nvContentPartPr>
            <p14:xfrm>
              <a:off x="4314420" y="2135700"/>
              <a:ext cx="113400" cy="597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E88794A-8814-E791-413C-C867CB46CF9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05780" y="2127060"/>
                <a:ext cx="1310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A7234D-63CA-B61C-4D69-3B5F2A8F04F8}"/>
                  </a:ext>
                </a:extLst>
              </p14:cNvPr>
              <p14:cNvContentPartPr/>
              <p14:nvPr/>
            </p14:nvContentPartPr>
            <p14:xfrm>
              <a:off x="4558140" y="2423700"/>
              <a:ext cx="45720" cy="155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A7234D-63CA-B61C-4D69-3B5F2A8F04F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49500" y="2414700"/>
                <a:ext cx="633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C4A244-34A5-CE47-08D6-85186982D3D1}"/>
                  </a:ext>
                </a:extLst>
              </p14:cNvPr>
              <p14:cNvContentPartPr/>
              <p14:nvPr/>
            </p14:nvContentPartPr>
            <p14:xfrm>
              <a:off x="4787100" y="2110140"/>
              <a:ext cx="180000" cy="374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C4A244-34A5-CE47-08D6-85186982D3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78100" y="2101140"/>
                <a:ext cx="197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DF0C74-866B-A627-F3C3-7AF08B81AC71}"/>
                  </a:ext>
                </a:extLst>
              </p14:cNvPr>
              <p14:cNvContentPartPr/>
              <p14:nvPr/>
            </p14:nvContentPartPr>
            <p14:xfrm>
              <a:off x="3188700" y="1039140"/>
              <a:ext cx="250560" cy="336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DF0C74-866B-A627-F3C3-7AF08B81AC7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79700" y="1030500"/>
                <a:ext cx="268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B4E595-92F2-DA95-AE0E-E365CB6ADDFB}"/>
                  </a:ext>
                </a:extLst>
              </p14:cNvPr>
              <p14:cNvContentPartPr/>
              <p14:nvPr/>
            </p14:nvContentPartPr>
            <p14:xfrm>
              <a:off x="3779100" y="1053900"/>
              <a:ext cx="164520" cy="95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B4E595-92F2-DA95-AE0E-E365CB6ADDF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770100" y="1045260"/>
                <a:ext cx="182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E976C2-DECB-F504-92B3-BC16F71B423C}"/>
                  </a:ext>
                </a:extLst>
              </p14:cNvPr>
              <p14:cNvContentPartPr/>
              <p14:nvPr/>
            </p14:nvContentPartPr>
            <p14:xfrm>
              <a:off x="3861180" y="961740"/>
              <a:ext cx="84600" cy="406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E976C2-DECB-F504-92B3-BC16F71B423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52540" y="952740"/>
                <a:ext cx="102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E28A47-AC83-75EF-B573-A24762381A34}"/>
                  </a:ext>
                </a:extLst>
              </p14:cNvPr>
              <p14:cNvContentPartPr/>
              <p14:nvPr/>
            </p14:nvContentPartPr>
            <p14:xfrm>
              <a:off x="4141620" y="835740"/>
              <a:ext cx="154440" cy="49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E28A47-AC83-75EF-B573-A24762381A3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132620" y="826740"/>
                <a:ext cx="172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573214-662B-3969-CD24-EF359452A286}"/>
                  </a:ext>
                </a:extLst>
              </p14:cNvPr>
              <p14:cNvContentPartPr/>
              <p14:nvPr/>
            </p14:nvContentPartPr>
            <p14:xfrm>
              <a:off x="4413420" y="900900"/>
              <a:ext cx="311040" cy="482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573214-662B-3969-CD24-EF359452A28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04420" y="891900"/>
                <a:ext cx="3286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57EB24-B7AD-53F1-DB0F-51FA07E9ECA4}"/>
                  </a:ext>
                </a:extLst>
              </p14:cNvPr>
              <p14:cNvContentPartPr/>
              <p14:nvPr/>
            </p14:nvContentPartPr>
            <p14:xfrm>
              <a:off x="3723300" y="1108260"/>
              <a:ext cx="190800" cy="131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57EB24-B7AD-53F1-DB0F-51FA07E9ECA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14300" y="1099260"/>
                <a:ext cx="208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110299-4A79-2642-41F7-82C60D534EB0}"/>
                  </a:ext>
                </a:extLst>
              </p14:cNvPr>
              <p14:cNvContentPartPr/>
              <p14:nvPr/>
            </p14:nvContentPartPr>
            <p14:xfrm>
              <a:off x="3832380" y="1020780"/>
              <a:ext cx="161280" cy="239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110299-4A79-2642-41F7-82C60D534EB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823740" y="1012140"/>
                <a:ext cx="178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0CE5A34-F65A-35BC-C3FB-F02C363899F3}"/>
                  </a:ext>
                </a:extLst>
              </p14:cNvPr>
              <p14:cNvContentPartPr/>
              <p14:nvPr/>
            </p14:nvContentPartPr>
            <p14:xfrm>
              <a:off x="2578140" y="4194900"/>
              <a:ext cx="356400" cy="48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0CE5A34-F65A-35BC-C3FB-F02C363899F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69140" y="4185900"/>
                <a:ext cx="3740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BDCF90F-9E8B-218D-228D-A7F93679FBEA}"/>
                  </a:ext>
                </a:extLst>
              </p14:cNvPr>
              <p14:cNvContentPartPr/>
              <p14:nvPr/>
            </p14:nvContentPartPr>
            <p14:xfrm>
              <a:off x="2647620" y="4385340"/>
              <a:ext cx="385560" cy="195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BDCF90F-9E8B-218D-228D-A7F93679FBE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638620" y="4376340"/>
                <a:ext cx="403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A188445-FD8B-3149-E657-1A067947BD98}"/>
                  </a:ext>
                </a:extLst>
              </p14:cNvPr>
              <p14:cNvContentPartPr/>
              <p14:nvPr/>
            </p14:nvContentPartPr>
            <p14:xfrm>
              <a:off x="3215700" y="4008780"/>
              <a:ext cx="291240" cy="447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A188445-FD8B-3149-E657-1A067947BD9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207060" y="3999780"/>
                <a:ext cx="3088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F9EE502-9521-E274-F339-2C55AA416847}"/>
                  </a:ext>
                </a:extLst>
              </p14:cNvPr>
              <p14:cNvContentPartPr/>
              <p14:nvPr/>
            </p14:nvContentPartPr>
            <p14:xfrm>
              <a:off x="3715020" y="3984660"/>
              <a:ext cx="201600" cy="83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F9EE502-9521-E274-F339-2C55AA41684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706380" y="3976020"/>
                <a:ext cx="219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412248F-FC93-6358-DB3E-F4D3B9844045}"/>
                  </a:ext>
                </a:extLst>
              </p14:cNvPr>
              <p14:cNvContentPartPr/>
              <p14:nvPr/>
            </p14:nvContentPartPr>
            <p14:xfrm>
              <a:off x="3809340" y="3754980"/>
              <a:ext cx="68760" cy="709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412248F-FC93-6358-DB3E-F4D3B984404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800340" y="3745980"/>
                <a:ext cx="864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396B044-4320-EE70-0FD1-3D6607A5CDDD}"/>
                  </a:ext>
                </a:extLst>
              </p14:cNvPr>
              <p14:cNvContentPartPr/>
              <p14:nvPr/>
            </p14:nvContentPartPr>
            <p14:xfrm>
              <a:off x="4178700" y="3559140"/>
              <a:ext cx="277560" cy="930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396B044-4320-EE70-0FD1-3D6607A5CDD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170060" y="3550140"/>
                <a:ext cx="29520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00D53B3-AA01-5B54-751C-D025F76C046C}"/>
                  </a:ext>
                </a:extLst>
              </p14:cNvPr>
              <p14:cNvContentPartPr/>
              <p14:nvPr/>
            </p14:nvContentPartPr>
            <p14:xfrm>
              <a:off x="4633740" y="4258260"/>
              <a:ext cx="21240" cy="106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00D53B3-AA01-5B54-751C-D025F76C046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625100" y="4249620"/>
                <a:ext cx="38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FC5E87B-2BD4-99BE-94C4-1C1A9ED70734}"/>
                  </a:ext>
                </a:extLst>
              </p14:cNvPr>
              <p14:cNvContentPartPr/>
              <p14:nvPr/>
            </p14:nvContentPartPr>
            <p14:xfrm>
              <a:off x="7101540" y="1965060"/>
              <a:ext cx="300240" cy="4363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FC5E87B-2BD4-99BE-94C4-1C1A9ED7073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92900" y="1956420"/>
                <a:ext cx="317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E910E4B-ABC8-8DF9-CFDD-BF8E21F7126B}"/>
                  </a:ext>
                </a:extLst>
              </p14:cNvPr>
              <p14:cNvContentPartPr/>
              <p14:nvPr/>
            </p14:nvContentPartPr>
            <p14:xfrm>
              <a:off x="7812900" y="774900"/>
              <a:ext cx="2376360" cy="156600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E910E4B-ABC8-8DF9-CFDD-BF8E21F7126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804260" y="766260"/>
                <a:ext cx="2394000" cy="158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2BC3217-5305-A0E6-488F-5DEF47FC3E8D}"/>
              </a:ext>
            </a:extLst>
          </p:cNvPr>
          <p:cNvGrpSpPr/>
          <p:nvPr/>
        </p:nvGrpSpPr>
        <p:grpSpPr>
          <a:xfrm>
            <a:off x="4902300" y="606420"/>
            <a:ext cx="6585480" cy="3798000"/>
            <a:chOff x="4902300" y="606420"/>
            <a:chExt cx="6585480" cy="37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548E58-5BE8-44FA-8851-15E7B843A2D1}"/>
                    </a:ext>
                  </a:extLst>
                </p14:cNvPr>
                <p14:cNvContentPartPr/>
                <p14:nvPr/>
              </p14:nvContentPartPr>
              <p14:xfrm>
                <a:off x="5409180" y="2211300"/>
                <a:ext cx="279360" cy="13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548E58-5BE8-44FA-8851-15E7B843A2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00180" y="2202660"/>
                  <a:ext cx="297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7A7A26-8616-4AC1-7F1B-64910A1B7DEB}"/>
                    </a:ext>
                  </a:extLst>
                </p14:cNvPr>
                <p14:cNvContentPartPr/>
                <p14:nvPr/>
              </p14:nvContentPartPr>
              <p14:xfrm>
                <a:off x="5523660" y="2170260"/>
                <a:ext cx="63720" cy="37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7A7A26-8616-4AC1-7F1B-64910A1B7D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15020" y="2161620"/>
                  <a:ext cx="813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BC5D44-3BBE-49AF-C678-7CFE919A7DC7}"/>
                    </a:ext>
                  </a:extLst>
                </p14:cNvPr>
                <p14:cNvContentPartPr/>
                <p14:nvPr/>
              </p14:nvContentPartPr>
              <p14:xfrm>
                <a:off x="5861340" y="2023740"/>
                <a:ext cx="189720" cy="47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BC5D44-3BBE-49AF-C678-7CFE919A7DC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2700" y="2014740"/>
                  <a:ext cx="2073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9A322C-3C61-A933-27FB-C47CB2067912}"/>
                    </a:ext>
                  </a:extLst>
                </p14:cNvPr>
                <p14:cNvContentPartPr/>
                <p14:nvPr/>
              </p14:nvContentPartPr>
              <p14:xfrm>
                <a:off x="6118380" y="2328300"/>
                <a:ext cx="239400" cy="240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9A322C-3C61-A933-27FB-C47CB206791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09380" y="2319660"/>
                  <a:ext cx="25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D477FB-67ED-7125-A18B-3419A6B4DD3F}"/>
                    </a:ext>
                  </a:extLst>
                </p14:cNvPr>
                <p14:cNvContentPartPr/>
                <p14:nvPr/>
              </p14:nvContentPartPr>
              <p14:xfrm>
                <a:off x="6359580" y="2053980"/>
                <a:ext cx="205920" cy="39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D477FB-67ED-7125-A18B-3419A6B4DD3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50940" y="2045340"/>
                  <a:ext cx="2235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C5606-B034-CAC5-49BA-914B8FEAAD0C}"/>
                    </a:ext>
                  </a:extLst>
                </p14:cNvPr>
                <p14:cNvContentPartPr/>
                <p14:nvPr/>
              </p14:nvContentPartPr>
              <p14:xfrm>
                <a:off x="6369300" y="2059740"/>
                <a:ext cx="241560" cy="41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C5606-B034-CAC5-49BA-914B8FEAAD0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60660" y="2051100"/>
                  <a:ext cx="259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1B2B67-2226-98EF-055F-5E83252C8547}"/>
                    </a:ext>
                  </a:extLst>
                </p14:cNvPr>
                <p14:cNvContentPartPr/>
                <p14:nvPr/>
              </p14:nvContentPartPr>
              <p14:xfrm>
                <a:off x="6672060" y="1928700"/>
                <a:ext cx="121320" cy="13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1B2B67-2226-98EF-055F-5E83252C85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63060" y="1919700"/>
                  <a:ext cx="138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A1495-247F-FF74-4770-30C9B36EA7D8}"/>
                    </a:ext>
                  </a:extLst>
                </p14:cNvPr>
                <p14:cNvContentPartPr/>
                <p14:nvPr/>
              </p14:nvContentPartPr>
              <p14:xfrm>
                <a:off x="10125900" y="1044180"/>
                <a:ext cx="7560" cy="40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A1495-247F-FF74-4770-30C9B36EA7D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16900" y="1035540"/>
                  <a:ext cx="25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81DA1A-7CEF-82E8-EA3F-244AFBE681D7}"/>
                    </a:ext>
                  </a:extLst>
                </p14:cNvPr>
                <p14:cNvContentPartPr/>
                <p14:nvPr/>
              </p14:nvContentPartPr>
              <p14:xfrm>
                <a:off x="10323900" y="837900"/>
                <a:ext cx="334080" cy="14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81DA1A-7CEF-82E8-EA3F-244AFBE681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15260" y="829260"/>
                  <a:ext cx="351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F1D103-B349-783C-66FA-F14E14F1032D}"/>
                    </a:ext>
                  </a:extLst>
                </p14:cNvPr>
                <p14:cNvContentPartPr/>
                <p14:nvPr/>
              </p14:nvContentPartPr>
              <p14:xfrm>
                <a:off x="10857420" y="864180"/>
                <a:ext cx="90720" cy="7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F1D103-B349-783C-66FA-F14E14F103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48780" y="855180"/>
                  <a:ext cx="108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383F60-4EC3-F7E3-E4AD-42D1D255BB4B}"/>
                    </a:ext>
                  </a:extLst>
                </p14:cNvPr>
                <p14:cNvContentPartPr/>
                <p14:nvPr/>
              </p14:nvContentPartPr>
              <p14:xfrm>
                <a:off x="10199340" y="1033380"/>
                <a:ext cx="133200" cy="345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383F60-4EC3-F7E3-E4AD-42D1D255BB4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190340" y="1024380"/>
                  <a:ext cx="1508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16BD2A-A72D-8631-6BC4-FABEE00378CE}"/>
                    </a:ext>
                  </a:extLst>
                </p14:cNvPr>
                <p14:cNvContentPartPr/>
                <p14:nvPr/>
              </p14:nvContentPartPr>
              <p14:xfrm>
                <a:off x="10465740" y="770220"/>
                <a:ext cx="508320" cy="181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16BD2A-A72D-8631-6BC4-FABEE00378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56740" y="761220"/>
                  <a:ext cx="525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06CF90-5EA8-9F65-72D6-CC464ACA38D2}"/>
                    </a:ext>
                  </a:extLst>
                </p14:cNvPr>
                <p14:cNvContentPartPr/>
                <p14:nvPr/>
              </p14:nvContentPartPr>
              <p14:xfrm>
                <a:off x="10415700" y="926100"/>
                <a:ext cx="467640" cy="27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06CF90-5EA8-9F65-72D6-CC464ACA38D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07060" y="917100"/>
                  <a:ext cx="485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64B07C-AE1A-D491-8843-3EFE3C574A56}"/>
                    </a:ext>
                  </a:extLst>
                </p14:cNvPr>
                <p14:cNvContentPartPr/>
                <p14:nvPr/>
              </p14:nvContentPartPr>
              <p14:xfrm>
                <a:off x="10487700" y="1221300"/>
                <a:ext cx="68040" cy="51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64B07C-AE1A-D491-8843-3EFE3C574A5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78700" y="1212660"/>
                  <a:ext cx="8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C938E0-E725-B0EB-C420-1A62A6513403}"/>
                    </a:ext>
                  </a:extLst>
                </p14:cNvPr>
                <p14:cNvContentPartPr/>
                <p14:nvPr/>
              </p14:nvContentPartPr>
              <p14:xfrm>
                <a:off x="10095660" y="1356660"/>
                <a:ext cx="641160" cy="208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C938E0-E725-B0EB-C420-1A62A651340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87020" y="1347660"/>
                  <a:ext cx="658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052CFF-EFF4-2FF7-C27E-D50E7E9EDFE6}"/>
                    </a:ext>
                  </a:extLst>
                </p14:cNvPr>
                <p14:cNvContentPartPr/>
                <p14:nvPr/>
              </p14:nvContentPartPr>
              <p14:xfrm>
                <a:off x="9978660" y="1126980"/>
                <a:ext cx="549720" cy="447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052CFF-EFF4-2FF7-C27E-D50E7E9EDF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70020" y="1117980"/>
                  <a:ext cx="567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3CC5D4-6FBA-4F03-881A-63A30A63F3A2}"/>
                    </a:ext>
                  </a:extLst>
                </p14:cNvPr>
                <p14:cNvContentPartPr/>
                <p14:nvPr/>
              </p14:nvContentPartPr>
              <p14:xfrm>
                <a:off x="9670500" y="606420"/>
                <a:ext cx="1817280" cy="113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3CC5D4-6FBA-4F03-881A-63A30A63F3A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61860" y="597780"/>
                  <a:ext cx="1834920" cy="11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FEC4C1-37C5-05A9-D6AE-65D7F6FFFF07}"/>
                    </a:ext>
                  </a:extLst>
                </p14:cNvPr>
                <p14:cNvContentPartPr/>
                <p14:nvPr/>
              </p14:nvContentPartPr>
              <p14:xfrm>
                <a:off x="10775340" y="1238940"/>
                <a:ext cx="7920" cy="14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FEC4C1-37C5-05A9-D6AE-65D7F6FFFF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66700" y="1230300"/>
                  <a:ext cx="2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6983C4-CB21-46BC-03BF-4E8AAAFA1CE2}"/>
                    </a:ext>
                  </a:extLst>
                </p14:cNvPr>
                <p14:cNvContentPartPr/>
                <p14:nvPr/>
              </p14:nvContentPartPr>
              <p14:xfrm>
                <a:off x="10976220" y="1075860"/>
                <a:ext cx="210600" cy="11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6983C4-CB21-46BC-03BF-4E8AAAFA1CE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67220" y="1067220"/>
                  <a:ext cx="228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89974C-24B9-2A06-073A-FA2EC664ACBA}"/>
                    </a:ext>
                  </a:extLst>
                </p14:cNvPr>
                <p14:cNvContentPartPr/>
                <p14:nvPr/>
              </p14:nvContentPartPr>
              <p14:xfrm>
                <a:off x="11014380" y="921780"/>
                <a:ext cx="120240" cy="263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89974C-24B9-2A06-073A-FA2EC664ACB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05740" y="912780"/>
                  <a:ext cx="13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2065F1-727A-C3D4-FE4C-47A83E3B4E74}"/>
                    </a:ext>
                  </a:extLst>
                </p14:cNvPr>
                <p14:cNvContentPartPr/>
                <p14:nvPr/>
              </p14:nvContentPartPr>
              <p14:xfrm>
                <a:off x="9233460" y="3620340"/>
                <a:ext cx="608400" cy="13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2065F1-727A-C3D4-FE4C-47A83E3B4E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24460" y="3611340"/>
                  <a:ext cx="62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182ED8-AE32-AFD4-60CE-B7F2DF69D816}"/>
                    </a:ext>
                  </a:extLst>
                </p14:cNvPr>
                <p14:cNvContentPartPr/>
                <p14:nvPr/>
              </p14:nvContentPartPr>
              <p14:xfrm>
                <a:off x="9648540" y="3861180"/>
                <a:ext cx="174240" cy="165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182ED8-AE32-AFD4-60CE-B7F2DF69D81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39900" y="3852540"/>
                  <a:ext cx="191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611813-69B1-7FF2-DF92-D3DF3223819F}"/>
                    </a:ext>
                  </a:extLst>
                </p14:cNvPr>
                <p14:cNvContentPartPr/>
                <p14:nvPr/>
              </p14:nvContentPartPr>
              <p14:xfrm>
                <a:off x="4902300" y="3639060"/>
                <a:ext cx="341640" cy="550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611813-69B1-7FF2-DF92-D3DF322381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93660" y="3630060"/>
                  <a:ext cx="3592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AEA725-7244-324C-3135-D33D30C76719}"/>
                    </a:ext>
                  </a:extLst>
                </p14:cNvPr>
                <p14:cNvContentPartPr/>
                <p14:nvPr/>
              </p14:nvContentPartPr>
              <p14:xfrm>
                <a:off x="5418540" y="3856500"/>
                <a:ext cx="310680" cy="14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AEA725-7244-324C-3135-D33D30C7671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09540" y="3847860"/>
                  <a:ext cx="328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0FF005-ECD8-C865-2920-31BAF22B75CF}"/>
                    </a:ext>
                  </a:extLst>
                </p14:cNvPr>
                <p14:cNvContentPartPr/>
                <p14:nvPr/>
              </p14:nvContentPartPr>
              <p14:xfrm>
                <a:off x="5558580" y="3677580"/>
                <a:ext cx="71280" cy="52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0FF005-ECD8-C865-2920-31BAF22B75C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49580" y="3668940"/>
                  <a:ext cx="889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18FBB9-26EF-7331-3DD6-69A9BDD02B5D}"/>
                    </a:ext>
                  </a:extLst>
                </p14:cNvPr>
                <p14:cNvContentPartPr/>
                <p14:nvPr/>
              </p14:nvContentPartPr>
              <p14:xfrm>
                <a:off x="5801940" y="3631140"/>
                <a:ext cx="273600" cy="63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18FBB9-26EF-7331-3DD6-69A9BDD02B5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93300" y="3622500"/>
                  <a:ext cx="2912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93C9B7-D4CE-9E21-67CE-D40C6269B3E2}"/>
                    </a:ext>
                  </a:extLst>
                </p14:cNvPr>
                <p14:cNvContentPartPr/>
                <p14:nvPr/>
              </p14:nvContentPartPr>
              <p14:xfrm>
                <a:off x="6174180" y="4018140"/>
                <a:ext cx="247680" cy="288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93C9B7-D4CE-9E21-67CE-D40C6269B3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65180" y="4009140"/>
                  <a:ext cx="265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170449-C346-7922-4206-AD31F4D37B50}"/>
                    </a:ext>
                  </a:extLst>
                </p14:cNvPr>
                <p14:cNvContentPartPr/>
                <p14:nvPr/>
              </p14:nvContentPartPr>
              <p14:xfrm>
                <a:off x="6412500" y="3621420"/>
                <a:ext cx="357840" cy="50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170449-C346-7922-4206-AD31F4D37B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03500" y="3612420"/>
                  <a:ext cx="3754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B46E3FE-24D1-BA31-BE2D-EB6835EA61D5}"/>
                    </a:ext>
                  </a:extLst>
                </p14:cNvPr>
                <p14:cNvContentPartPr/>
                <p14:nvPr/>
              </p14:nvContentPartPr>
              <p14:xfrm>
                <a:off x="6826500" y="3619980"/>
                <a:ext cx="167400" cy="125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B46E3FE-24D1-BA31-BE2D-EB6835EA61D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17860" y="3611340"/>
                  <a:ext cx="185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201D37-D316-AE94-EBF6-7D87753634CB}"/>
                    </a:ext>
                  </a:extLst>
                </p14:cNvPr>
                <p14:cNvContentPartPr/>
                <p14:nvPr/>
              </p14:nvContentPartPr>
              <p14:xfrm>
                <a:off x="6943860" y="3890700"/>
                <a:ext cx="263160" cy="226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201D37-D316-AE94-EBF6-7D87753634C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935220" y="3881700"/>
                  <a:ext cx="28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E94E4DB-04B6-AC99-7628-2AE04B8E6140}"/>
                    </a:ext>
                  </a:extLst>
                </p14:cNvPr>
                <p14:cNvContentPartPr/>
                <p14:nvPr/>
              </p14:nvContentPartPr>
              <p14:xfrm>
                <a:off x="7063380" y="3931020"/>
                <a:ext cx="88920" cy="37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E94E4DB-04B6-AC99-7628-2AE04B8E614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54380" y="3922380"/>
                  <a:ext cx="10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6D4F15-A80E-8FBD-0D54-E1DF3DD3CF4C}"/>
                    </a:ext>
                  </a:extLst>
                </p14:cNvPr>
                <p14:cNvContentPartPr/>
                <p14:nvPr/>
              </p14:nvContentPartPr>
              <p14:xfrm>
                <a:off x="6750900" y="3542580"/>
                <a:ext cx="133920" cy="164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6D4F15-A80E-8FBD-0D54-E1DF3DD3CF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41900" y="3533940"/>
                  <a:ext cx="151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645AB5-9F36-C96E-AD5E-56B66251A88E}"/>
                    </a:ext>
                  </a:extLst>
                </p14:cNvPr>
                <p14:cNvContentPartPr/>
                <p14:nvPr/>
              </p14:nvContentPartPr>
              <p14:xfrm>
                <a:off x="7547220" y="3611700"/>
                <a:ext cx="198360" cy="692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645AB5-9F36-C96E-AD5E-56B66251A88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38220" y="3602700"/>
                  <a:ext cx="2160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B4D8448-CE36-4EEE-060A-E0BFCE4479F5}"/>
                    </a:ext>
                  </a:extLst>
                </p14:cNvPr>
                <p14:cNvContentPartPr/>
                <p14:nvPr/>
              </p14:nvContentPartPr>
              <p14:xfrm>
                <a:off x="7819380" y="3824460"/>
                <a:ext cx="247680" cy="403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B4D8448-CE36-4EEE-060A-E0BFCE4479F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10740" y="3815820"/>
                  <a:ext cx="2653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7BC679-6A11-B7CB-C5F9-D9C758740129}"/>
                    </a:ext>
                  </a:extLst>
                </p14:cNvPr>
                <p14:cNvContentPartPr/>
                <p14:nvPr/>
              </p14:nvContentPartPr>
              <p14:xfrm>
                <a:off x="7828020" y="3801780"/>
                <a:ext cx="200880" cy="602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7BC679-6A11-B7CB-C5F9-D9C75874012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19380" y="3793140"/>
                  <a:ext cx="2185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E307E17-44A5-8262-4263-2870DD3DE287}"/>
                    </a:ext>
                  </a:extLst>
                </p14:cNvPr>
                <p14:cNvContentPartPr/>
                <p14:nvPr/>
              </p14:nvContentPartPr>
              <p14:xfrm>
                <a:off x="8054820" y="3593700"/>
                <a:ext cx="192960" cy="255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E307E17-44A5-8262-4263-2870DD3DE28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45820" y="3585060"/>
                  <a:ext cx="210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9CAFF1-1207-2BA9-95BA-B3AFD5B7D984}"/>
                    </a:ext>
                  </a:extLst>
                </p14:cNvPr>
                <p14:cNvContentPartPr/>
                <p14:nvPr/>
              </p14:nvContentPartPr>
              <p14:xfrm>
                <a:off x="8560260" y="3072060"/>
                <a:ext cx="1779120" cy="500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9CAFF1-1207-2BA9-95BA-B3AFD5B7D9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551620" y="3063060"/>
                  <a:ext cx="1796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8B3F6A-683D-C64A-98F3-3BBAD5B66BD9}"/>
                    </a:ext>
                  </a:extLst>
                </p14:cNvPr>
                <p14:cNvContentPartPr/>
                <p14:nvPr/>
              </p14:nvContentPartPr>
              <p14:xfrm>
                <a:off x="9810540" y="2164860"/>
                <a:ext cx="919800" cy="1343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8B3F6A-683D-C64A-98F3-3BBAD5B66BD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01900" y="2155860"/>
                  <a:ext cx="937440" cy="13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30B339-07DD-68CE-2869-83E8912F4BFF}"/>
                    </a:ext>
                  </a:extLst>
                </p14:cNvPr>
                <p14:cNvContentPartPr/>
                <p14:nvPr/>
              </p14:nvContentPartPr>
              <p14:xfrm>
                <a:off x="10358820" y="1847340"/>
                <a:ext cx="467280" cy="116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030B339-07DD-68CE-2869-83E8912F4B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50180" y="1838700"/>
                  <a:ext cx="484920" cy="11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6AB4F4-E6F6-CF35-0E3F-A796DDB81842}"/>
                    </a:ext>
                  </a:extLst>
                </p14:cNvPr>
                <p14:cNvContentPartPr/>
                <p14:nvPr/>
              </p14:nvContentPartPr>
              <p14:xfrm>
                <a:off x="10502820" y="1858860"/>
                <a:ext cx="387360" cy="802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6AB4F4-E6F6-CF35-0E3F-A796DDB8184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94180" y="1850220"/>
                  <a:ext cx="40500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9486E2F-F8FC-50C2-1B10-27B428504B59}"/>
                    </a:ext>
                  </a:extLst>
                </p14:cNvPr>
                <p14:cNvContentPartPr/>
                <p14:nvPr/>
              </p14:nvContentPartPr>
              <p14:xfrm>
                <a:off x="8757180" y="3104460"/>
                <a:ext cx="2160" cy="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9486E2F-F8FC-50C2-1B10-27B428504B5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48540" y="3095460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3F767B-905C-B793-C3AC-216FF4AA1366}"/>
                    </a:ext>
                  </a:extLst>
                </p14:cNvPr>
                <p14:cNvContentPartPr/>
                <p14:nvPr/>
              </p14:nvContentPartPr>
              <p14:xfrm>
                <a:off x="8671860" y="3249180"/>
                <a:ext cx="22680" cy="92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3F767B-905C-B793-C3AC-216FF4AA136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63220" y="3240540"/>
                  <a:ext cx="4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7C77A15-3FED-020C-EC35-90AED1722A3A}"/>
                    </a:ext>
                  </a:extLst>
                </p14:cNvPr>
                <p14:cNvContentPartPr/>
                <p14:nvPr/>
              </p14:nvContentPartPr>
              <p14:xfrm>
                <a:off x="8622900" y="3172140"/>
                <a:ext cx="80280" cy="245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7C77A15-3FED-020C-EC35-90AED1722A3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13900" y="3163500"/>
                  <a:ext cx="97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7F8FC1-7998-CACD-9830-47FC594DE7E6}"/>
                    </a:ext>
                  </a:extLst>
                </p14:cNvPr>
                <p14:cNvContentPartPr/>
                <p14:nvPr/>
              </p14:nvContentPartPr>
              <p14:xfrm>
                <a:off x="8632980" y="3160620"/>
                <a:ext cx="385200" cy="9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7F8FC1-7998-CACD-9830-47FC594DE7E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24340" y="3151980"/>
                  <a:ext cx="402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FF8339-7EFC-471B-7F8D-AC646283C9C3}"/>
                    </a:ext>
                  </a:extLst>
                </p14:cNvPr>
                <p14:cNvContentPartPr/>
                <p14:nvPr/>
              </p14:nvContentPartPr>
              <p14:xfrm>
                <a:off x="9051300" y="3365460"/>
                <a:ext cx="75960" cy="8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FF8339-7EFC-471B-7F8D-AC646283C9C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42300" y="3356460"/>
                  <a:ext cx="93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7385A5-2FE3-0034-63AD-F5BB414AEB38}"/>
                    </a:ext>
                  </a:extLst>
                </p14:cNvPr>
                <p14:cNvContentPartPr/>
                <p14:nvPr/>
              </p14:nvContentPartPr>
              <p14:xfrm>
                <a:off x="8959140" y="3480660"/>
                <a:ext cx="237240" cy="10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7385A5-2FE3-0034-63AD-F5BB414AEB3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50500" y="3472020"/>
                  <a:ext cx="254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065753-4F14-C5AE-5C08-612EC5B20308}"/>
                    </a:ext>
                  </a:extLst>
                </p14:cNvPr>
                <p14:cNvContentPartPr/>
                <p14:nvPr/>
              </p14:nvContentPartPr>
              <p14:xfrm>
                <a:off x="9139860" y="3425940"/>
                <a:ext cx="205560" cy="13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065753-4F14-C5AE-5C08-612EC5B203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31220" y="3417300"/>
                  <a:ext cx="223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1E84EF-E487-63CE-F195-3A5C483E5C9C}"/>
                    </a:ext>
                  </a:extLst>
                </p14:cNvPr>
                <p14:cNvContentPartPr/>
                <p14:nvPr/>
              </p14:nvContentPartPr>
              <p14:xfrm>
                <a:off x="9427140" y="3440700"/>
                <a:ext cx="184680" cy="10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1E84EF-E487-63CE-F195-3A5C483E5C9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18140" y="3432060"/>
                  <a:ext cx="202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FB6771-3BFA-C07C-1053-D3D3E2CEF2D7}"/>
                    </a:ext>
                  </a:extLst>
                </p14:cNvPr>
                <p14:cNvContentPartPr/>
                <p14:nvPr/>
              </p14:nvContentPartPr>
              <p14:xfrm>
                <a:off x="9322020" y="3329100"/>
                <a:ext cx="70920" cy="24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FB6771-3BFA-C07C-1053-D3D3E2CEF2D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313380" y="3320460"/>
                  <a:ext cx="88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21C486-D040-C823-0002-A5FB3F0EB684}"/>
                    </a:ext>
                  </a:extLst>
                </p14:cNvPr>
                <p14:cNvContentPartPr/>
                <p14:nvPr/>
              </p14:nvContentPartPr>
              <p14:xfrm>
                <a:off x="9558540" y="3416580"/>
                <a:ext cx="410760" cy="167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21C486-D040-C823-0002-A5FB3F0EB6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49540" y="3407940"/>
                  <a:ext cx="428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5A129D-F639-A183-80D0-331A2BA7BABE}"/>
                    </a:ext>
                  </a:extLst>
                </p14:cNvPr>
                <p14:cNvContentPartPr/>
                <p14:nvPr/>
              </p14:nvContentPartPr>
              <p14:xfrm>
                <a:off x="10020780" y="3244860"/>
                <a:ext cx="29880" cy="102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5A129D-F639-A183-80D0-331A2BA7BAB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12140" y="3236220"/>
                  <a:ext cx="47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6D3663-66A4-760B-7F27-2C39E2DE4A95}"/>
                    </a:ext>
                  </a:extLst>
                </p14:cNvPr>
                <p14:cNvContentPartPr/>
                <p14:nvPr/>
              </p14:nvContentPartPr>
              <p14:xfrm>
                <a:off x="10079820" y="2857500"/>
                <a:ext cx="109800" cy="27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6D3663-66A4-760B-7F27-2C39E2DE4A9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071180" y="2848860"/>
                  <a:ext cx="12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08699D-00DD-9F68-CDE9-FD54B4780019}"/>
                    </a:ext>
                  </a:extLst>
                </p14:cNvPr>
                <p14:cNvContentPartPr/>
                <p14:nvPr/>
              </p14:nvContentPartPr>
              <p14:xfrm>
                <a:off x="10330020" y="2290500"/>
                <a:ext cx="287640" cy="393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08699D-00DD-9F68-CDE9-FD54B478001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21020" y="2281860"/>
                  <a:ext cx="3052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573872-59D0-2BDA-EE5A-9EB6D07DE0BF}"/>
                    </a:ext>
                  </a:extLst>
                </p14:cNvPr>
                <p14:cNvContentPartPr/>
                <p14:nvPr/>
              </p14:nvContentPartPr>
              <p14:xfrm>
                <a:off x="10571940" y="2159820"/>
                <a:ext cx="236880" cy="51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573872-59D0-2BDA-EE5A-9EB6D07DE0B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62940" y="2151180"/>
                  <a:ext cx="254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9243AC1-C139-23EF-C12F-EE28D61D59FD}"/>
                    </a:ext>
                  </a:extLst>
                </p14:cNvPr>
                <p14:cNvContentPartPr/>
                <p14:nvPr/>
              </p14:nvContentPartPr>
              <p14:xfrm>
                <a:off x="10793340" y="2221740"/>
                <a:ext cx="88560" cy="20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9243AC1-C139-23EF-C12F-EE28D61D59F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84700" y="2212740"/>
                  <a:ext cx="106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CA4323B-F502-4F53-D424-9B1864525B23}"/>
                    </a:ext>
                  </a:extLst>
                </p14:cNvPr>
                <p14:cNvContentPartPr/>
                <p14:nvPr/>
              </p14:nvContentPartPr>
              <p14:xfrm>
                <a:off x="10604700" y="2671380"/>
                <a:ext cx="21600" cy="66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CA4323B-F502-4F53-D424-9B1864525B2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95700" y="2662740"/>
                  <a:ext cx="39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FF078D-73ED-F4EC-D2D2-30CBB13AC00A}"/>
                    </a:ext>
                  </a:extLst>
                </p14:cNvPr>
                <p14:cNvContentPartPr/>
                <p14:nvPr/>
              </p14:nvContentPartPr>
              <p14:xfrm>
                <a:off x="9913140" y="3369780"/>
                <a:ext cx="25920" cy="26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FF078D-73ED-F4EC-D2D2-30CBB13AC00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04140" y="3360780"/>
                  <a:ext cx="43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21ED09-3C71-7CE1-5CFF-7EAD274B289E}"/>
                    </a:ext>
                  </a:extLst>
                </p14:cNvPr>
                <p14:cNvContentPartPr/>
                <p14:nvPr/>
              </p14:nvContentPartPr>
              <p14:xfrm>
                <a:off x="9701820" y="3214980"/>
                <a:ext cx="173880" cy="27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21ED09-3C71-7CE1-5CFF-7EAD274B28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92820" y="3205980"/>
                  <a:ext cx="191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EB38C4-C043-5299-A083-68404C91A6EF}"/>
                    </a:ext>
                  </a:extLst>
                </p14:cNvPr>
                <p14:cNvContentPartPr/>
                <p14:nvPr/>
              </p14:nvContentPartPr>
              <p14:xfrm>
                <a:off x="9903060" y="3068100"/>
                <a:ext cx="437400" cy="398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EB38C4-C043-5299-A083-68404C91A6E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94420" y="3059460"/>
                  <a:ext cx="455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50603A2-C3C2-B05B-BFF5-724DEF88E51C}"/>
                    </a:ext>
                  </a:extLst>
                </p14:cNvPr>
                <p14:cNvContentPartPr/>
                <p14:nvPr/>
              </p14:nvContentPartPr>
              <p14:xfrm>
                <a:off x="10345140" y="2039580"/>
                <a:ext cx="459360" cy="756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50603A2-C3C2-B05B-BFF5-724DEF88E51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36500" y="2030580"/>
                  <a:ext cx="47700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D3D6D3-8643-9A1D-1A22-FB518C107929}"/>
                    </a:ext>
                  </a:extLst>
                </p14:cNvPr>
                <p14:cNvContentPartPr/>
                <p14:nvPr/>
              </p14:nvContentPartPr>
              <p14:xfrm>
                <a:off x="10858500" y="2013300"/>
                <a:ext cx="39600" cy="26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D3D6D3-8643-9A1D-1A22-FB518C1079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849860" y="2004300"/>
                  <a:ext cx="57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439A13-FCED-CE4E-6300-A6E9194C74C4}"/>
                    </a:ext>
                  </a:extLst>
                </p14:cNvPr>
                <p14:cNvContentPartPr/>
                <p14:nvPr/>
              </p14:nvContentPartPr>
              <p14:xfrm>
                <a:off x="10665900" y="2581740"/>
                <a:ext cx="50040" cy="3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439A13-FCED-CE4E-6300-A6E9194C74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57260" y="2573100"/>
                  <a:ext cx="67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1AFF7C5-4B49-7D70-7B57-BD50B368805F}"/>
                    </a:ext>
                  </a:extLst>
                </p14:cNvPr>
                <p14:cNvContentPartPr/>
                <p14:nvPr/>
              </p14:nvContentPartPr>
              <p14:xfrm>
                <a:off x="8842860" y="3418380"/>
                <a:ext cx="70920" cy="47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1AFF7C5-4B49-7D70-7B57-BD50B36880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33860" y="3409380"/>
                  <a:ext cx="88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E2AFD1-8882-ADEF-952E-E7FA3660F72C}"/>
                    </a:ext>
                  </a:extLst>
                </p14:cNvPr>
                <p14:cNvContentPartPr/>
                <p14:nvPr/>
              </p14:nvContentPartPr>
              <p14:xfrm>
                <a:off x="8964180" y="3281580"/>
                <a:ext cx="231840" cy="107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E2AFD1-8882-ADEF-952E-E7FA3660F72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55540" y="3272940"/>
                  <a:ext cx="249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CC40227-A7AD-B159-307E-AA6C87E7BE7E}"/>
                    </a:ext>
                  </a:extLst>
                </p14:cNvPr>
                <p14:cNvContentPartPr/>
                <p14:nvPr/>
              </p14:nvContentPartPr>
              <p14:xfrm>
                <a:off x="7042500" y="2418300"/>
                <a:ext cx="2612520" cy="256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CC40227-A7AD-B159-307E-AA6C87E7BE7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33500" y="2409300"/>
                  <a:ext cx="26301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8B8ED0D-1243-56F8-4AF8-FB0A7EFD77A7}"/>
                    </a:ext>
                  </a:extLst>
                </p14:cNvPr>
                <p14:cNvContentPartPr/>
                <p14:nvPr/>
              </p14:nvContentPartPr>
              <p14:xfrm>
                <a:off x="9350460" y="2203020"/>
                <a:ext cx="560880" cy="514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8B8ED0D-1243-56F8-4AF8-FB0A7EFD77A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41820" y="2194380"/>
                  <a:ext cx="578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027CE01-0CF0-BFFC-A57A-B5A4DE8D9541}"/>
                    </a:ext>
                  </a:extLst>
                </p14:cNvPr>
                <p14:cNvContentPartPr/>
                <p14:nvPr/>
              </p14:nvContentPartPr>
              <p14:xfrm>
                <a:off x="7105500" y="670140"/>
                <a:ext cx="3120120" cy="1622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027CE01-0CF0-BFFC-A57A-B5A4DE8D954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96500" y="661500"/>
                  <a:ext cx="3137760" cy="16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548B80F-1B11-228B-53E1-3F37457B6C0F}"/>
                    </a:ext>
                  </a:extLst>
                </p14:cNvPr>
                <p14:cNvContentPartPr/>
                <p14:nvPr/>
              </p14:nvContentPartPr>
              <p14:xfrm>
                <a:off x="7018020" y="1981620"/>
                <a:ext cx="1813680" cy="331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548B80F-1B11-228B-53E1-3F37457B6C0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09020" y="1972620"/>
                  <a:ext cx="1831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6B8B2F1-066D-29BD-41F0-3E0D2281FA5D}"/>
                    </a:ext>
                  </a:extLst>
                </p14:cNvPr>
                <p14:cNvContentPartPr/>
                <p14:nvPr/>
              </p14:nvContentPartPr>
              <p14:xfrm>
                <a:off x="8567100" y="721260"/>
                <a:ext cx="1636920" cy="1573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6B8B2F1-066D-29BD-41F0-3E0D2281FA5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558100" y="712620"/>
                  <a:ext cx="1654560" cy="15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4D58660-838F-214D-C795-5BF756D5141C}"/>
                    </a:ext>
                  </a:extLst>
                </p14:cNvPr>
                <p14:cNvContentPartPr/>
                <p14:nvPr/>
              </p14:nvContentPartPr>
              <p14:xfrm>
                <a:off x="9436500" y="878940"/>
                <a:ext cx="648360" cy="693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4D58660-838F-214D-C795-5BF756D5141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427500" y="870300"/>
                  <a:ext cx="66600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FD8E18A-4296-AACB-0367-A1B3354E824C}"/>
                    </a:ext>
                  </a:extLst>
                </p14:cNvPr>
                <p14:cNvContentPartPr/>
                <p14:nvPr/>
              </p14:nvContentPartPr>
              <p14:xfrm>
                <a:off x="7671780" y="2201220"/>
                <a:ext cx="496080" cy="78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FD8E18A-4296-AACB-0367-A1B3354E824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62780" y="2192580"/>
                  <a:ext cx="513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E599FE1-2A04-A7F9-289A-6544B4A563D1}"/>
                    </a:ext>
                  </a:extLst>
                </p14:cNvPr>
                <p14:cNvContentPartPr/>
                <p14:nvPr/>
              </p14:nvContentPartPr>
              <p14:xfrm>
                <a:off x="7192980" y="2070540"/>
                <a:ext cx="28440" cy="88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E599FE1-2A04-A7F9-289A-6544B4A563D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83980" y="2061900"/>
                  <a:ext cx="46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A2F1B35-2024-71E4-FE64-C4A537621AF4}"/>
                    </a:ext>
                  </a:extLst>
                </p14:cNvPr>
                <p14:cNvContentPartPr/>
                <p14:nvPr/>
              </p14:nvContentPartPr>
              <p14:xfrm>
                <a:off x="7009740" y="1866060"/>
                <a:ext cx="191880" cy="384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A2F1B35-2024-71E4-FE64-C4A537621AF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001100" y="1857060"/>
                  <a:ext cx="209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34DF49A-9C10-E384-BF61-F87507158A5E}"/>
                    </a:ext>
                  </a:extLst>
                </p14:cNvPr>
                <p14:cNvContentPartPr/>
                <p14:nvPr/>
              </p14:nvContentPartPr>
              <p14:xfrm>
                <a:off x="6971940" y="1852380"/>
                <a:ext cx="209520" cy="272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34DF49A-9C10-E384-BF61-F87507158A5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962940" y="1843380"/>
                  <a:ext cx="227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7E31AE-7776-228F-52C0-9D43DA0CDBFE}"/>
                    </a:ext>
                  </a:extLst>
                </p14:cNvPr>
                <p14:cNvContentPartPr/>
                <p14:nvPr/>
              </p14:nvContentPartPr>
              <p14:xfrm>
                <a:off x="6964740" y="1818900"/>
                <a:ext cx="267480" cy="440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7E31AE-7776-228F-52C0-9D43DA0CDBF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55740" y="1810260"/>
                  <a:ext cx="2851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A3DA6A2-3A21-0233-1DB5-DEF9A7A7E1A1}"/>
                    </a:ext>
                  </a:extLst>
                </p14:cNvPr>
                <p14:cNvContentPartPr/>
                <p14:nvPr/>
              </p14:nvContentPartPr>
              <p14:xfrm>
                <a:off x="6978780" y="1879380"/>
                <a:ext cx="359640" cy="219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A3DA6A2-3A21-0233-1DB5-DEF9A7A7E1A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969780" y="1870380"/>
                  <a:ext cx="377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9E4CDC2-129C-7DCB-0A0D-D63989FCCB00}"/>
                    </a:ext>
                  </a:extLst>
                </p14:cNvPr>
                <p14:cNvContentPartPr/>
                <p14:nvPr/>
              </p14:nvContentPartPr>
              <p14:xfrm>
                <a:off x="6948540" y="2066940"/>
                <a:ext cx="72000" cy="300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9E4CDC2-129C-7DCB-0A0D-D63989FCCB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939540" y="2057940"/>
                  <a:ext cx="89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DCA6FD-E675-7626-D218-36C76A6A1CE3}"/>
                    </a:ext>
                  </a:extLst>
                </p14:cNvPr>
                <p14:cNvContentPartPr/>
                <p14:nvPr/>
              </p14:nvContentPartPr>
              <p14:xfrm>
                <a:off x="7040700" y="2020500"/>
                <a:ext cx="172800" cy="478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DCA6FD-E675-7626-D218-36C76A6A1CE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32060" y="2011500"/>
                  <a:ext cx="1904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6AB3531-E0AB-C559-536F-2DC1F1795A3B}"/>
                    </a:ext>
                  </a:extLst>
                </p14:cNvPr>
                <p14:cNvContentPartPr/>
                <p14:nvPr/>
              </p14:nvContentPartPr>
              <p14:xfrm>
                <a:off x="7287660" y="1881900"/>
                <a:ext cx="360" cy="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6AB3531-E0AB-C559-536F-2DC1F1795A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78660" y="1873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E59FFD3-E1B2-F174-C9B3-B57938D2DE94}"/>
                    </a:ext>
                  </a:extLst>
                </p14:cNvPr>
                <p14:cNvContentPartPr/>
                <p14:nvPr/>
              </p14:nvContentPartPr>
              <p14:xfrm>
                <a:off x="7005780" y="1819620"/>
                <a:ext cx="276120" cy="678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E59FFD3-E1B2-F174-C9B3-B57938D2DE9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97140" y="1810620"/>
                  <a:ext cx="2937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0F5041-7D23-9ECF-3B5C-D07CCBDA9944}"/>
                    </a:ext>
                  </a:extLst>
                </p14:cNvPr>
                <p14:cNvContentPartPr/>
                <p14:nvPr/>
              </p14:nvContentPartPr>
              <p14:xfrm>
                <a:off x="7151940" y="2069820"/>
                <a:ext cx="72000" cy="89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0F5041-7D23-9ECF-3B5C-D07CCBDA994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142940" y="2060820"/>
                  <a:ext cx="89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92D700C-DA2A-4C02-AD2B-9FFBDCEFEA1A}"/>
                    </a:ext>
                  </a:extLst>
                </p14:cNvPr>
                <p14:cNvContentPartPr/>
                <p14:nvPr/>
              </p14:nvContentPartPr>
              <p14:xfrm>
                <a:off x="7046820" y="2216340"/>
                <a:ext cx="1080" cy="7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92D700C-DA2A-4C02-AD2B-9FFBDCEFEA1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38180" y="2207340"/>
                  <a:ext cx="18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F64F8A6-CB5E-FFE6-396A-7AC99CA36514}"/>
                    </a:ext>
                  </a:extLst>
                </p14:cNvPr>
                <p14:cNvContentPartPr/>
                <p14:nvPr/>
              </p14:nvContentPartPr>
              <p14:xfrm>
                <a:off x="7017300" y="2112300"/>
                <a:ext cx="57240" cy="182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F64F8A6-CB5E-FFE6-396A-7AC99CA3651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008660" y="2103300"/>
                  <a:ext cx="74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272CB65-98B2-87F8-07FD-6A4AE1E60CF3}"/>
                    </a:ext>
                  </a:extLst>
                </p14:cNvPr>
                <p14:cNvContentPartPr/>
                <p14:nvPr/>
              </p14:nvContentPartPr>
              <p14:xfrm>
                <a:off x="7034220" y="1936260"/>
                <a:ext cx="174960" cy="275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272CB65-98B2-87F8-07FD-6A4AE1E60CF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025580" y="1927260"/>
                  <a:ext cx="192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20AF9F7-B894-2170-69C0-625173D073F3}"/>
                    </a:ext>
                  </a:extLst>
                </p14:cNvPr>
                <p14:cNvContentPartPr/>
                <p14:nvPr/>
              </p14:nvContentPartPr>
              <p14:xfrm>
                <a:off x="7378020" y="2069460"/>
                <a:ext cx="1101960" cy="427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20AF9F7-B894-2170-69C0-625173D073F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369020" y="2060820"/>
                  <a:ext cx="11196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84F3AB0-A02F-69DD-715C-43FD0F45A7A7}"/>
                    </a:ext>
                  </a:extLst>
                </p14:cNvPr>
                <p14:cNvContentPartPr/>
                <p14:nvPr/>
              </p14:nvContentPartPr>
              <p14:xfrm>
                <a:off x="8522100" y="2060460"/>
                <a:ext cx="339120" cy="264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84F3AB0-A02F-69DD-715C-43FD0F45A7A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513100" y="2051460"/>
                  <a:ext cx="356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ECCE51F-5A16-4E5C-CFAC-350651D9292C}"/>
                    </a:ext>
                  </a:extLst>
                </p14:cNvPr>
                <p14:cNvContentPartPr/>
                <p14:nvPr/>
              </p14:nvContentPartPr>
              <p14:xfrm>
                <a:off x="8929620" y="1846260"/>
                <a:ext cx="156240" cy="129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ECCE51F-5A16-4E5C-CFAC-350651D9292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920980" y="1837620"/>
                  <a:ext cx="173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952CDF4-E0E3-E958-70E9-9B5D6057970F}"/>
                    </a:ext>
                  </a:extLst>
                </p14:cNvPr>
                <p14:cNvContentPartPr/>
                <p14:nvPr/>
              </p14:nvContentPartPr>
              <p14:xfrm>
                <a:off x="7118100" y="2066940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952CDF4-E0E3-E958-70E9-9B5D6057970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09100" y="2057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0A6E52B-AC7B-3F22-9D2F-3D40CE5348AD}"/>
                    </a:ext>
                  </a:extLst>
                </p14:cNvPr>
                <p14:cNvContentPartPr/>
                <p14:nvPr/>
              </p14:nvContentPartPr>
              <p14:xfrm>
                <a:off x="7328700" y="2307780"/>
                <a:ext cx="4320" cy="9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0A6E52B-AC7B-3F22-9D2F-3D40CE5348A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319700" y="2298780"/>
                  <a:ext cx="21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5D95786-F99E-BAC4-E87F-E52F450A1E52}"/>
                    </a:ext>
                  </a:extLst>
                </p14:cNvPr>
                <p14:cNvContentPartPr/>
                <p14:nvPr/>
              </p14:nvContentPartPr>
              <p14:xfrm>
                <a:off x="7198020" y="1951020"/>
                <a:ext cx="21600" cy="7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5D95786-F99E-BAC4-E87F-E52F450A1E5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189020" y="1942020"/>
                  <a:ext cx="39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09C7D4-D305-3E0F-90D5-F5BBC057638B}"/>
                    </a:ext>
                  </a:extLst>
                </p14:cNvPr>
                <p14:cNvContentPartPr/>
                <p14:nvPr/>
              </p14:nvContentPartPr>
              <p14:xfrm>
                <a:off x="7383420" y="1973700"/>
                <a:ext cx="18360" cy="43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09C7D4-D305-3E0F-90D5-F5BBC057638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374420" y="1965060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6ED3E7F-2901-B4F2-241D-D4047E528355}"/>
                    </a:ext>
                  </a:extLst>
                </p14:cNvPr>
                <p14:cNvContentPartPr/>
                <p14:nvPr/>
              </p14:nvContentPartPr>
              <p14:xfrm>
                <a:off x="7120620" y="2450340"/>
                <a:ext cx="37440" cy="5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6ED3E7F-2901-B4F2-241D-D4047E52835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111980" y="2441700"/>
                  <a:ext cx="55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10200F6-D5E0-88DC-AC7E-B6C8F50F72EC}"/>
                    </a:ext>
                  </a:extLst>
                </p14:cNvPr>
                <p14:cNvContentPartPr/>
                <p14:nvPr/>
              </p14:nvContentPartPr>
              <p14:xfrm>
                <a:off x="7365420" y="2393460"/>
                <a:ext cx="11880" cy="20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10200F6-D5E0-88DC-AC7E-B6C8F50F72E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356420" y="2384820"/>
                  <a:ext cx="29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03EEACE-07AE-22FC-65E3-96DC19A86D98}"/>
                    </a:ext>
                  </a:extLst>
                </p14:cNvPr>
                <p14:cNvContentPartPr/>
                <p14:nvPr/>
              </p14:nvContentPartPr>
              <p14:xfrm>
                <a:off x="7399260" y="2387340"/>
                <a:ext cx="14760" cy="4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03EEACE-07AE-22FC-65E3-96DC19A86D9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390260" y="2378700"/>
                  <a:ext cx="32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2291521-EF43-BE63-7F11-8F6080975433}"/>
                    </a:ext>
                  </a:extLst>
                </p14:cNvPr>
                <p14:cNvContentPartPr/>
                <p14:nvPr/>
              </p14:nvContentPartPr>
              <p14:xfrm>
                <a:off x="7921260" y="2075580"/>
                <a:ext cx="580320" cy="1126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2291521-EF43-BE63-7F11-8F608097543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2260" y="2066940"/>
                  <a:ext cx="597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0047DFB-3097-336A-D8FA-100E56305831}"/>
                    </a:ext>
                  </a:extLst>
                </p14:cNvPr>
                <p14:cNvContentPartPr/>
                <p14:nvPr/>
              </p14:nvContentPartPr>
              <p14:xfrm>
                <a:off x="7334100" y="1191420"/>
                <a:ext cx="3006000" cy="1251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0047DFB-3097-336A-D8FA-100E5630583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325460" y="1182420"/>
                  <a:ext cx="302364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2105A6F-E6A9-2706-D296-380556EBDC6E}"/>
                    </a:ext>
                  </a:extLst>
                </p14:cNvPr>
                <p14:cNvContentPartPr/>
                <p14:nvPr/>
              </p14:nvContentPartPr>
              <p14:xfrm>
                <a:off x="7831980" y="2185740"/>
                <a:ext cx="92160" cy="49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2105A6F-E6A9-2706-D296-380556EBDC6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823340" y="2176740"/>
                  <a:ext cx="109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23C0FDA-1593-51D9-063B-67000A673BF4}"/>
                    </a:ext>
                  </a:extLst>
                </p14:cNvPr>
                <p14:cNvContentPartPr/>
                <p14:nvPr/>
              </p14:nvContentPartPr>
              <p14:xfrm>
                <a:off x="8570700" y="1140660"/>
                <a:ext cx="1630800" cy="924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23C0FDA-1593-51D9-063B-67000A673BF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562060" y="1131660"/>
                  <a:ext cx="1648440" cy="9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61D523D-6DEA-4264-94A0-B4D0576C9EA3}"/>
                    </a:ext>
                  </a:extLst>
                </p14:cNvPr>
                <p14:cNvContentPartPr/>
                <p14:nvPr/>
              </p14:nvContentPartPr>
              <p14:xfrm>
                <a:off x="10330380" y="1109700"/>
                <a:ext cx="5400" cy="15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61D523D-6DEA-4264-94A0-B4D0576C9EA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321740" y="1101060"/>
                  <a:ext cx="2304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0DC8ABA-9654-BC46-A3E1-52A5DEA63583}"/>
                  </a:ext>
                </a:extLst>
              </p14:cNvPr>
              <p14:cNvContentPartPr/>
              <p14:nvPr/>
            </p14:nvContentPartPr>
            <p14:xfrm>
              <a:off x="1763100" y="2894220"/>
              <a:ext cx="4489560" cy="37332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0DC8ABA-9654-BC46-A3E1-52A5DEA63583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754460" y="2885580"/>
                <a:ext cx="4507200" cy="3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09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FF59-E834-2556-FA93-DE1F06E1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825A-61E0-3E1A-1A89-648224FA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8F0C41E-0304-8BF5-C0BC-8EEDA0E45BC3}"/>
                  </a:ext>
                </a:extLst>
              </p14:cNvPr>
              <p14:cNvContentPartPr/>
              <p14:nvPr/>
            </p14:nvContentPartPr>
            <p14:xfrm>
              <a:off x="3095100" y="4692060"/>
              <a:ext cx="4047480" cy="406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8F0C41E-0304-8BF5-C0BC-8EEDA0E45B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6100" y="4683420"/>
                <a:ext cx="4065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2DFB418-83D9-D7E8-6600-AD6E9B4239B7}"/>
                  </a:ext>
                </a:extLst>
              </p14:cNvPr>
              <p14:cNvContentPartPr/>
              <p14:nvPr/>
            </p14:nvContentPartPr>
            <p14:xfrm>
              <a:off x="8554860" y="4046940"/>
              <a:ext cx="2261160" cy="775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2DFB418-83D9-D7E8-6600-AD6E9B4239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220" y="4038300"/>
                <a:ext cx="227880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95F9722-7367-722D-407B-3155D5BD48CF}"/>
                  </a:ext>
                </a:extLst>
              </p14:cNvPr>
              <p14:cNvContentPartPr/>
              <p14:nvPr/>
            </p14:nvContentPartPr>
            <p14:xfrm>
              <a:off x="3827340" y="5816340"/>
              <a:ext cx="1357920" cy="5612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95F9722-7367-722D-407B-3155D5BD48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8340" y="5807340"/>
                <a:ext cx="137556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5641056-3E45-83FC-7BC2-7C9D896611DC}"/>
                  </a:ext>
                </a:extLst>
              </p14:cNvPr>
              <p14:cNvContentPartPr/>
              <p14:nvPr/>
            </p14:nvContentPartPr>
            <p14:xfrm>
              <a:off x="4699980" y="6182820"/>
              <a:ext cx="256320" cy="657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5641056-3E45-83FC-7BC2-7C9D896611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1340" y="6174180"/>
                <a:ext cx="273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CF33D79-B192-A40A-D93E-E3D83BE205DD}"/>
                  </a:ext>
                </a:extLst>
              </p14:cNvPr>
              <p14:cNvContentPartPr/>
              <p14:nvPr/>
            </p14:nvContentPartPr>
            <p14:xfrm>
              <a:off x="7141197" y="5745330"/>
              <a:ext cx="2549520" cy="780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CF33D79-B192-A40A-D93E-E3D83BE205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32557" y="5736330"/>
                <a:ext cx="256716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E54344F-25C3-0E5E-985E-1A9F51B43BC2}"/>
                  </a:ext>
                </a:extLst>
              </p14:cNvPr>
              <p14:cNvContentPartPr/>
              <p14:nvPr/>
            </p14:nvContentPartPr>
            <p14:xfrm>
              <a:off x="7680477" y="5563530"/>
              <a:ext cx="167760" cy="101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E54344F-25C3-0E5E-985E-1A9F51B43B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71477" y="5554890"/>
                <a:ext cx="1854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C2F9B66-1A43-6588-0F75-F98AC06D0655}"/>
                  </a:ext>
                </a:extLst>
              </p14:cNvPr>
              <p14:cNvContentPartPr/>
              <p14:nvPr/>
            </p14:nvContentPartPr>
            <p14:xfrm>
              <a:off x="1104717" y="4064130"/>
              <a:ext cx="46800" cy="501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C2F9B66-1A43-6588-0F75-F98AC06D06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5717" y="4055490"/>
                <a:ext cx="644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4D53F89-34A5-C323-3A65-A80241386261}"/>
                  </a:ext>
                </a:extLst>
              </p14:cNvPr>
              <p14:cNvContentPartPr/>
              <p14:nvPr/>
            </p14:nvContentPartPr>
            <p14:xfrm>
              <a:off x="985917" y="5107050"/>
              <a:ext cx="309600" cy="478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4D53F89-34A5-C323-3A65-A802413862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7277" y="5098050"/>
                <a:ext cx="327240" cy="49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2B93FE7-3B74-F706-65D3-330370ED2859}"/>
              </a:ext>
            </a:extLst>
          </p:cNvPr>
          <p:cNvGrpSpPr/>
          <p:nvPr/>
        </p:nvGrpSpPr>
        <p:grpSpPr>
          <a:xfrm>
            <a:off x="2788020" y="1468170"/>
            <a:ext cx="9443880" cy="5501618"/>
            <a:chOff x="2788020" y="1468170"/>
            <a:chExt cx="9443880" cy="550161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6ECFE9-56F9-3F7A-E168-E208EB9E54B8}"/>
                    </a:ext>
                  </a:extLst>
                </p14:cNvPr>
                <p14:cNvContentPartPr/>
                <p14:nvPr/>
              </p14:nvContentPartPr>
              <p14:xfrm>
                <a:off x="7658820" y="2271060"/>
                <a:ext cx="225360" cy="47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6ECFE9-56F9-3F7A-E168-E208EB9E54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9820" y="2262060"/>
                  <a:ext cx="2430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F109DA-88A9-0C26-9D52-CFE802877AD9}"/>
                    </a:ext>
                  </a:extLst>
                </p14:cNvPr>
                <p14:cNvContentPartPr/>
                <p14:nvPr/>
              </p14:nvContentPartPr>
              <p14:xfrm>
                <a:off x="3121020" y="2270340"/>
                <a:ext cx="445680" cy="87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F109DA-88A9-0C26-9D52-CFE802877A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12020" y="2261700"/>
                  <a:ext cx="46332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3292E7-7AE2-C252-2750-6D6692A1C749}"/>
                    </a:ext>
                  </a:extLst>
                </p14:cNvPr>
                <p14:cNvContentPartPr/>
                <p14:nvPr/>
              </p14:nvContentPartPr>
              <p14:xfrm>
                <a:off x="3742380" y="2575260"/>
                <a:ext cx="147960" cy="3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3292E7-7AE2-C252-2750-6D6692A1C7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3740" y="2566260"/>
                  <a:ext cx="165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6F3434-13CB-DE87-4B9E-836E330BD527}"/>
                    </a:ext>
                  </a:extLst>
                </p14:cNvPr>
                <p14:cNvContentPartPr/>
                <p14:nvPr/>
              </p14:nvContentPartPr>
              <p14:xfrm>
                <a:off x="3746340" y="2661660"/>
                <a:ext cx="308520" cy="17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6F3434-13CB-DE87-4B9E-836E330BD5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7340" y="2652660"/>
                  <a:ext cx="326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06E98C-CFDF-8D86-23A4-8E7EFE0B981B}"/>
                    </a:ext>
                  </a:extLst>
                </p14:cNvPr>
                <p14:cNvContentPartPr/>
                <p14:nvPr/>
              </p14:nvContentPartPr>
              <p14:xfrm>
                <a:off x="4621500" y="2304180"/>
                <a:ext cx="363240" cy="52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06E98C-CFDF-8D86-23A4-8E7EFE0B98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2860" y="2295540"/>
                  <a:ext cx="3808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ABBFC6-D116-56E4-C0A7-6D7516D638B5}"/>
                    </a:ext>
                  </a:extLst>
                </p14:cNvPr>
                <p14:cNvContentPartPr/>
                <p14:nvPr/>
              </p14:nvContentPartPr>
              <p14:xfrm>
                <a:off x="5295780" y="2462940"/>
                <a:ext cx="147240" cy="8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ABBFC6-D116-56E4-C0A7-6D7516D638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7140" y="2454300"/>
                  <a:ext cx="164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57D983-BE0B-FDAA-408A-BC7C9EE14A6B}"/>
                    </a:ext>
                  </a:extLst>
                </p14:cNvPr>
                <p14:cNvContentPartPr/>
                <p14:nvPr/>
              </p14:nvContentPartPr>
              <p14:xfrm>
                <a:off x="5392260" y="2335140"/>
                <a:ext cx="25560" cy="54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57D983-BE0B-FDAA-408A-BC7C9EE14A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83260" y="2326140"/>
                  <a:ext cx="432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8D9ACF-E3F0-2FE4-9BE8-DD96BF35FA97}"/>
                    </a:ext>
                  </a:extLst>
                </p14:cNvPr>
                <p14:cNvContentPartPr/>
                <p14:nvPr/>
              </p14:nvContentPartPr>
              <p14:xfrm>
                <a:off x="5651460" y="2274660"/>
                <a:ext cx="546840" cy="62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8D9ACF-E3F0-2FE4-9BE8-DD96BF35FA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42820" y="2266020"/>
                  <a:ext cx="5644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FA7DAF-57B1-CC3E-2FAD-C5EBE2677E66}"/>
                    </a:ext>
                  </a:extLst>
                </p14:cNvPr>
                <p14:cNvContentPartPr/>
                <p14:nvPr/>
              </p14:nvContentPartPr>
              <p14:xfrm>
                <a:off x="6769260" y="2478780"/>
                <a:ext cx="369720" cy="142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FA7DAF-57B1-CC3E-2FAD-C5EBE2677E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0620" y="2470140"/>
                  <a:ext cx="387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7FCF29-C432-06FB-5319-5CA1DC4ACBC2}"/>
                    </a:ext>
                  </a:extLst>
                </p14:cNvPr>
                <p14:cNvContentPartPr/>
                <p14:nvPr/>
              </p14:nvContentPartPr>
              <p14:xfrm>
                <a:off x="7045020" y="2300580"/>
                <a:ext cx="66960" cy="51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7FCF29-C432-06FB-5319-5CA1DC4ACB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36020" y="2291580"/>
                  <a:ext cx="8460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F166AA-0B16-728F-56F7-AE147FDF740F}"/>
                    </a:ext>
                  </a:extLst>
                </p14:cNvPr>
                <p14:cNvContentPartPr/>
                <p14:nvPr/>
              </p14:nvContentPartPr>
              <p14:xfrm>
                <a:off x="4377060" y="2213100"/>
                <a:ext cx="30960" cy="90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F166AA-0B16-728F-56F7-AE147FDF74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8420" y="2204100"/>
                  <a:ext cx="4860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3F4880-03CE-B111-A107-315A76EC1777}"/>
                    </a:ext>
                  </a:extLst>
                </p14:cNvPr>
                <p14:cNvContentPartPr/>
                <p14:nvPr/>
              </p14:nvContentPartPr>
              <p14:xfrm>
                <a:off x="4378140" y="2050020"/>
                <a:ext cx="2180520" cy="1231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3F4880-03CE-B111-A107-315A76EC17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9500" y="2041020"/>
                  <a:ext cx="2198160" cy="12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41B95E-0695-3C3E-9A8B-89249DFA86F8}"/>
                    </a:ext>
                  </a:extLst>
                </p14:cNvPr>
                <p14:cNvContentPartPr/>
                <p14:nvPr/>
              </p14:nvContentPartPr>
              <p14:xfrm>
                <a:off x="4268340" y="3152340"/>
                <a:ext cx="2180160" cy="18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41B95E-0695-3C3E-9A8B-89249DFA86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9340" y="3143700"/>
                  <a:ext cx="219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F7C46A-A12B-1724-22FF-310DA3368B87}"/>
                    </a:ext>
                  </a:extLst>
                </p14:cNvPr>
                <p14:cNvContentPartPr/>
                <p14:nvPr/>
              </p14:nvContentPartPr>
              <p14:xfrm>
                <a:off x="7586820" y="313938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F7C46A-A12B-1724-22FF-310DA3368B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8180" y="313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58C566-9838-B5F4-BAE8-40D9DEF107A4}"/>
                    </a:ext>
                  </a:extLst>
                </p14:cNvPr>
                <p14:cNvContentPartPr/>
                <p14:nvPr/>
              </p14:nvContentPartPr>
              <p14:xfrm>
                <a:off x="7654860" y="3140820"/>
                <a:ext cx="396360" cy="2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58C566-9838-B5F4-BAE8-40D9DEF107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45860" y="3132180"/>
                  <a:ext cx="414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E05F4C-E1EF-4197-631C-2CE5BFD1C400}"/>
                    </a:ext>
                  </a:extLst>
                </p14:cNvPr>
                <p14:cNvContentPartPr/>
                <p14:nvPr/>
              </p14:nvContentPartPr>
              <p14:xfrm>
                <a:off x="2788020" y="3323340"/>
                <a:ext cx="499680" cy="90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E05F4C-E1EF-4197-631C-2CE5BFD1C4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9380" y="3314340"/>
                  <a:ext cx="517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8C2D2D-0EEA-79B2-D4A0-163AA87B0E5E}"/>
                    </a:ext>
                  </a:extLst>
                </p14:cNvPr>
                <p14:cNvContentPartPr/>
                <p14:nvPr/>
              </p14:nvContentPartPr>
              <p14:xfrm>
                <a:off x="3395700" y="3958020"/>
                <a:ext cx="243000" cy="869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8C2D2D-0EEA-79B2-D4A0-163AA87B0E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7060" y="3949020"/>
                  <a:ext cx="26064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ED8F12-E8D0-B31E-828A-6F4A56F81D01}"/>
                    </a:ext>
                  </a:extLst>
                </p14:cNvPr>
                <p14:cNvContentPartPr/>
                <p14:nvPr/>
              </p14:nvContentPartPr>
              <p14:xfrm>
                <a:off x="3323700" y="3610980"/>
                <a:ext cx="395280" cy="29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ED8F12-E8D0-B31E-828A-6F4A56F81D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15060" y="3602340"/>
                  <a:ext cx="412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696B2A-7BD7-7A1B-09C0-D2E08E50C16E}"/>
                    </a:ext>
                  </a:extLst>
                </p14:cNvPr>
                <p14:cNvContentPartPr/>
                <p14:nvPr/>
              </p14:nvContentPartPr>
              <p14:xfrm>
                <a:off x="4179060" y="4137300"/>
                <a:ext cx="216360" cy="3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696B2A-7BD7-7A1B-09C0-D2E08E50C1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0060" y="4128660"/>
                  <a:ext cx="234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D10454-34DF-590C-1EA4-3786BD94A087}"/>
                    </a:ext>
                  </a:extLst>
                </p14:cNvPr>
                <p14:cNvContentPartPr/>
                <p14:nvPr/>
              </p14:nvContentPartPr>
              <p14:xfrm>
                <a:off x="4245300" y="4359420"/>
                <a:ext cx="254160" cy="91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D10454-34DF-590C-1EA4-3786BD94A0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6300" y="4350780"/>
                  <a:ext cx="271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E31EAE-E964-CA98-2EDA-EE52EF859284}"/>
                    </a:ext>
                  </a:extLst>
                </p14:cNvPr>
                <p14:cNvContentPartPr/>
                <p14:nvPr/>
              </p14:nvContentPartPr>
              <p14:xfrm>
                <a:off x="5266620" y="4057380"/>
                <a:ext cx="302400" cy="353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E31EAE-E964-CA98-2EDA-EE52EF8592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57980" y="4048740"/>
                  <a:ext cx="3200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59B8E2-AE8D-8056-8EDB-0C97E3E66F8C}"/>
                    </a:ext>
                  </a:extLst>
                </p14:cNvPr>
                <p14:cNvContentPartPr/>
                <p14:nvPr/>
              </p14:nvContentPartPr>
              <p14:xfrm>
                <a:off x="5579820" y="3863340"/>
                <a:ext cx="497880" cy="61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59B8E2-AE8D-8056-8EDB-0C97E3E66F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71180" y="3854340"/>
                  <a:ext cx="5155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4EEFE9-2D29-9703-AD18-A1FF3669BD1F}"/>
                    </a:ext>
                  </a:extLst>
                </p14:cNvPr>
                <p14:cNvContentPartPr/>
                <p14:nvPr/>
              </p14:nvContentPartPr>
              <p14:xfrm>
                <a:off x="6327900" y="3758580"/>
                <a:ext cx="278280" cy="583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4EEFE9-2D29-9703-AD18-A1FF3669BD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8900" y="3749940"/>
                  <a:ext cx="29592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10BE09-D6A7-96FF-D943-5F04850E12BD}"/>
                    </a:ext>
                  </a:extLst>
                </p14:cNvPr>
                <p14:cNvContentPartPr/>
                <p14:nvPr/>
              </p14:nvContentPartPr>
              <p14:xfrm>
                <a:off x="6654060" y="3958380"/>
                <a:ext cx="260280" cy="43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10BE09-D6A7-96FF-D943-5F04850E12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45060" y="3949740"/>
                  <a:ext cx="277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4EA5EE2-E7DD-378B-84D7-BEB8763E74BF}"/>
                    </a:ext>
                  </a:extLst>
                </p14:cNvPr>
                <p14:cNvContentPartPr/>
                <p14:nvPr/>
              </p14:nvContentPartPr>
              <p14:xfrm>
                <a:off x="6019380" y="4068540"/>
                <a:ext cx="162720" cy="2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4EA5EE2-E7DD-378B-84D7-BEB8763E74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10380" y="4059540"/>
                  <a:ext cx="180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E39114-914E-2F55-FD14-D5E4F42CABB7}"/>
                    </a:ext>
                  </a:extLst>
                </p14:cNvPr>
                <p14:cNvContentPartPr/>
                <p14:nvPr/>
              </p14:nvContentPartPr>
              <p14:xfrm>
                <a:off x="8578260" y="3592980"/>
                <a:ext cx="214920" cy="624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E39114-914E-2F55-FD14-D5E4F42CAB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9620" y="3583980"/>
                  <a:ext cx="2325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12AD55-D37F-A34B-1256-1BA504407258}"/>
                    </a:ext>
                  </a:extLst>
                </p14:cNvPr>
                <p14:cNvContentPartPr/>
                <p14:nvPr/>
              </p14:nvContentPartPr>
              <p14:xfrm>
                <a:off x="8818020" y="3775140"/>
                <a:ext cx="92160" cy="136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12AD55-D37F-A34B-1256-1BA5044072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9380" y="3766500"/>
                  <a:ext cx="109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C26855-4FE8-C6D8-8E52-BFB4535A6471}"/>
                    </a:ext>
                  </a:extLst>
                </p14:cNvPr>
                <p14:cNvContentPartPr/>
                <p14:nvPr/>
              </p14:nvContentPartPr>
              <p14:xfrm>
                <a:off x="8630460" y="3631140"/>
                <a:ext cx="236520" cy="762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C26855-4FE8-C6D8-8E52-BFB4535A64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1820" y="3622500"/>
                  <a:ext cx="2541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E02895-2EED-1420-095D-1A82B062A3F0}"/>
                    </a:ext>
                  </a:extLst>
                </p14:cNvPr>
                <p14:cNvContentPartPr/>
                <p14:nvPr/>
              </p14:nvContentPartPr>
              <p14:xfrm>
                <a:off x="8985420" y="3664260"/>
                <a:ext cx="137160" cy="25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E02895-2EED-1420-095D-1A82B062A3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6780" y="3655620"/>
                  <a:ext cx="154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CBC8E7-6C10-71B0-30FC-CB18BCAA0F7B}"/>
                    </a:ext>
                  </a:extLst>
                </p14:cNvPr>
                <p14:cNvContentPartPr/>
                <p14:nvPr/>
              </p14:nvContentPartPr>
              <p14:xfrm>
                <a:off x="9118980" y="3682980"/>
                <a:ext cx="171720" cy="178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CBC8E7-6C10-71B0-30FC-CB18BCAA0F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10340" y="3673980"/>
                  <a:ext cx="189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7041A7-4F89-357C-5874-69B2D8DF5908}"/>
                    </a:ext>
                  </a:extLst>
                </p14:cNvPr>
                <p14:cNvContentPartPr/>
                <p14:nvPr/>
              </p14:nvContentPartPr>
              <p14:xfrm>
                <a:off x="9374580" y="3372300"/>
                <a:ext cx="459360" cy="584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7041A7-4F89-357C-5874-69B2D8DF5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65940" y="3363660"/>
                  <a:ext cx="4770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A155E1-C847-EC31-B4CE-E8713B0C125A}"/>
                    </a:ext>
                  </a:extLst>
                </p14:cNvPr>
                <p14:cNvContentPartPr/>
                <p14:nvPr/>
              </p14:nvContentPartPr>
              <p14:xfrm>
                <a:off x="9784260" y="3538620"/>
                <a:ext cx="40320" cy="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A155E1-C847-EC31-B4CE-E8713B0C12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75620" y="3529980"/>
                  <a:ext cx="5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42AB4B-E591-9B9A-B8D4-6E6D6B379165}"/>
                    </a:ext>
                  </a:extLst>
                </p14:cNvPr>
                <p14:cNvContentPartPr/>
                <p14:nvPr/>
              </p14:nvContentPartPr>
              <p14:xfrm>
                <a:off x="9986220" y="3301380"/>
                <a:ext cx="420840" cy="44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42AB4B-E591-9B9A-B8D4-6E6D6B3791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7220" y="3292380"/>
                  <a:ext cx="4384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48B948-C283-0366-5D27-92EA215895C3}"/>
                    </a:ext>
                  </a:extLst>
                </p14:cNvPr>
                <p14:cNvContentPartPr/>
                <p14:nvPr/>
              </p14:nvContentPartPr>
              <p14:xfrm>
                <a:off x="10185660" y="3335580"/>
                <a:ext cx="291600" cy="15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48B948-C283-0366-5D27-92EA215895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76660" y="3326940"/>
                  <a:ext cx="30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036CF2-1B31-26BA-2A75-B1059ADD0B38}"/>
                    </a:ext>
                  </a:extLst>
                </p14:cNvPr>
                <p14:cNvContentPartPr/>
                <p14:nvPr/>
              </p14:nvContentPartPr>
              <p14:xfrm>
                <a:off x="4057020" y="5305140"/>
                <a:ext cx="340920" cy="878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036CF2-1B31-26BA-2A75-B1059ADD0B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48020" y="5296140"/>
                  <a:ext cx="35856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B058F1-564F-2A26-B743-DE7C416393DB}"/>
                    </a:ext>
                  </a:extLst>
                </p14:cNvPr>
                <p14:cNvContentPartPr/>
                <p14:nvPr/>
              </p14:nvContentPartPr>
              <p14:xfrm>
                <a:off x="4213980" y="5454180"/>
                <a:ext cx="120600" cy="37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B058F1-564F-2A26-B743-DE7C416393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05340" y="5445540"/>
                  <a:ext cx="138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8D8540-ACA1-273D-C37F-653E41635D7D}"/>
                    </a:ext>
                  </a:extLst>
                </p14:cNvPr>
                <p14:cNvContentPartPr/>
                <p14:nvPr/>
              </p14:nvContentPartPr>
              <p14:xfrm>
                <a:off x="4535820" y="5513940"/>
                <a:ext cx="110520" cy="20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8D8540-ACA1-273D-C37F-653E41635D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27180" y="5505300"/>
                  <a:ext cx="128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A2A2B8-6097-94C7-4471-9BB164263E5E}"/>
                    </a:ext>
                  </a:extLst>
                </p14:cNvPr>
                <p14:cNvContentPartPr/>
                <p14:nvPr/>
              </p14:nvContentPartPr>
              <p14:xfrm>
                <a:off x="4825980" y="5483700"/>
                <a:ext cx="155520" cy="10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A2A2B8-6097-94C7-4471-9BB164263E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17340" y="5475060"/>
                  <a:ext cx="173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D26631A-53C1-3C8D-87AA-742E8DCE40D7}"/>
                    </a:ext>
                  </a:extLst>
                </p14:cNvPr>
                <p14:cNvContentPartPr/>
                <p14:nvPr/>
              </p14:nvContentPartPr>
              <p14:xfrm>
                <a:off x="4883940" y="5543100"/>
                <a:ext cx="85680" cy="162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D26631A-53C1-3C8D-87AA-742E8DCE40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74940" y="5534100"/>
                  <a:ext cx="103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3C08CB-B3F2-8A05-596D-97F455FBA8FD}"/>
                    </a:ext>
                  </a:extLst>
                </p14:cNvPr>
                <p14:cNvContentPartPr/>
                <p14:nvPr/>
              </p14:nvContentPartPr>
              <p14:xfrm>
                <a:off x="4522140" y="5532660"/>
                <a:ext cx="77400" cy="252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3C08CB-B3F2-8A05-596D-97F455FBA8F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13500" y="5523660"/>
                  <a:ext cx="95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7C380D-CA12-4D30-3A27-84F90CF5DE4E}"/>
                    </a:ext>
                  </a:extLst>
                </p14:cNvPr>
                <p14:cNvContentPartPr/>
                <p14:nvPr/>
              </p14:nvContentPartPr>
              <p14:xfrm>
                <a:off x="4869540" y="5492700"/>
                <a:ext cx="87840" cy="217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7C380D-CA12-4D30-3A27-84F90CF5DE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0900" y="5484060"/>
                  <a:ext cx="105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616623-1903-2C38-71F8-C915B4450014}"/>
                    </a:ext>
                  </a:extLst>
                </p14:cNvPr>
                <p14:cNvContentPartPr/>
                <p14:nvPr/>
              </p14:nvContentPartPr>
              <p14:xfrm>
                <a:off x="10782900" y="4468860"/>
                <a:ext cx="188280" cy="530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616623-1903-2C38-71F8-C915B44500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74260" y="4460220"/>
                  <a:ext cx="2059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2EBEC2-5803-F8C9-C483-9D115CA556DF}"/>
                    </a:ext>
                  </a:extLst>
                </p14:cNvPr>
                <p14:cNvContentPartPr/>
                <p14:nvPr/>
              </p14:nvContentPartPr>
              <p14:xfrm>
                <a:off x="10829700" y="4416300"/>
                <a:ext cx="247680" cy="250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2EBEC2-5803-F8C9-C483-9D115CA556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20700" y="4407660"/>
                  <a:ext cx="265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B1A276-B354-56D7-B772-460E55D25CB2}"/>
                    </a:ext>
                  </a:extLst>
                </p14:cNvPr>
                <p14:cNvContentPartPr/>
                <p14:nvPr/>
              </p14:nvContentPartPr>
              <p14:xfrm>
                <a:off x="11116980" y="4345380"/>
                <a:ext cx="240840" cy="26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B1A276-B354-56D7-B772-460E55D25C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980" y="4336380"/>
                  <a:ext cx="258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A469141-AEC0-F870-CC36-64541E3F65CA}"/>
                    </a:ext>
                  </a:extLst>
                </p14:cNvPr>
                <p14:cNvContentPartPr/>
                <p14:nvPr/>
              </p14:nvContentPartPr>
              <p14:xfrm>
                <a:off x="11510820" y="4191660"/>
                <a:ext cx="230760" cy="21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A469141-AEC0-F870-CC36-64541E3F65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01820" y="4182660"/>
                  <a:ext cx="248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556C31A-A6E3-EF0B-4B53-E8B42488961D}"/>
                    </a:ext>
                  </a:extLst>
                </p14:cNvPr>
                <p14:cNvContentPartPr/>
                <p14:nvPr/>
              </p14:nvContentPartPr>
              <p14:xfrm>
                <a:off x="11742300" y="3992940"/>
                <a:ext cx="227880" cy="258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556C31A-A6E3-EF0B-4B53-E8B4248896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33300" y="3983940"/>
                  <a:ext cx="245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30A62D-D119-EC76-06F7-F08F474B5A02}"/>
                    </a:ext>
                  </a:extLst>
                </p14:cNvPr>
                <p14:cNvContentPartPr/>
                <p14:nvPr/>
              </p14:nvContentPartPr>
              <p14:xfrm>
                <a:off x="6679260" y="5427540"/>
                <a:ext cx="226440" cy="57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30A62D-D119-EC76-06F7-F08F474B5A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70260" y="5418900"/>
                  <a:ext cx="2440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F0E36C-9E55-C0D4-EC62-8982F28DD69F}"/>
                    </a:ext>
                  </a:extLst>
                </p14:cNvPr>
                <p14:cNvContentPartPr/>
                <p14:nvPr/>
              </p14:nvContentPartPr>
              <p14:xfrm>
                <a:off x="7172100" y="5578020"/>
                <a:ext cx="114120" cy="4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F0E36C-9E55-C0D4-EC62-8982F28DD6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63460" y="5569380"/>
                  <a:ext cx="131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573CC6-1F81-9EC2-D193-D9D7F2DE85C3}"/>
                    </a:ext>
                  </a:extLst>
                </p14:cNvPr>
                <p14:cNvContentPartPr/>
                <p14:nvPr/>
              </p14:nvContentPartPr>
              <p14:xfrm>
                <a:off x="7219620" y="5702940"/>
                <a:ext cx="180360" cy="70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573CC6-1F81-9EC2-D193-D9D7F2DE85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10980" y="5693940"/>
                  <a:ext cx="198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E80E30-4E4C-CC67-BBFC-56375B7338DC}"/>
                    </a:ext>
                  </a:extLst>
                </p14:cNvPr>
                <p14:cNvContentPartPr/>
                <p14:nvPr/>
              </p14:nvContentPartPr>
              <p14:xfrm>
                <a:off x="7665660" y="5580900"/>
                <a:ext cx="274680" cy="43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E80E30-4E4C-CC67-BBFC-56375B7338D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7020" y="5571900"/>
                  <a:ext cx="2923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17049C-554C-9FEC-8C11-8BCD34A57EF9}"/>
                    </a:ext>
                  </a:extLst>
                </p14:cNvPr>
                <p14:cNvContentPartPr/>
                <p14:nvPr/>
              </p14:nvContentPartPr>
              <p14:xfrm>
                <a:off x="7837020" y="5526180"/>
                <a:ext cx="261360" cy="164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17049C-554C-9FEC-8C11-8BCD34A57E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8020" y="5517180"/>
                  <a:ext cx="27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0E6DC6-E780-779B-F278-1197EFD31353}"/>
                    </a:ext>
                  </a:extLst>
                </p14:cNvPr>
                <p14:cNvContentPartPr/>
                <p14:nvPr/>
              </p14:nvContentPartPr>
              <p14:xfrm>
                <a:off x="8393940" y="5297940"/>
                <a:ext cx="253080" cy="649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0E6DC6-E780-779B-F278-1197EFD313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85300" y="5288940"/>
                  <a:ext cx="2707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EE2E7C-371C-9677-9F6E-F922CEA6DF18}"/>
                    </a:ext>
                  </a:extLst>
                </p14:cNvPr>
                <p14:cNvContentPartPr/>
                <p14:nvPr/>
              </p14:nvContentPartPr>
              <p14:xfrm>
                <a:off x="8404380" y="5374620"/>
                <a:ext cx="346320" cy="142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EE2E7C-371C-9677-9F6E-F922CEA6DF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95740" y="5365620"/>
                  <a:ext cx="363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F3CB60-3E81-9F24-CC59-B7DFFCD9EB69}"/>
                    </a:ext>
                  </a:extLst>
                </p14:cNvPr>
                <p14:cNvContentPartPr/>
                <p14:nvPr/>
              </p14:nvContentPartPr>
              <p14:xfrm>
                <a:off x="8976780" y="5272740"/>
                <a:ext cx="300960" cy="32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F3CB60-3E81-9F24-CC59-B7DFFCD9EB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67780" y="5264100"/>
                  <a:ext cx="318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7596F0-9CD1-F3CC-C8B7-ED82EAB58DC2}"/>
                    </a:ext>
                  </a:extLst>
                </p14:cNvPr>
                <p14:cNvContentPartPr/>
                <p14:nvPr/>
              </p14:nvContentPartPr>
              <p14:xfrm>
                <a:off x="9349380" y="5072580"/>
                <a:ext cx="217080" cy="49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7596F0-9CD1-F3CC-C8B7-ED82EAB58D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40380" y="5063580"/>
                  <a:ext cx="2347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CC497D-E503-651A-04DE-468FD43FDC55}"/>
                    </a:ext>
                  </a:extLst>
                </p14:cNvPr>
                <p14:cNvContentPartPr/>
                <p14:nvPr/>
              </p14:nvContentPartPr>
              <p14:xfrm>
                <a:off x="9739980" y="5167260"/>
                <a:ext cx="9720" cy="15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CC497D-E503-651A-04DE-468FD43FDC5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31340" y="5158260"/>
                  <a:ext cx="27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76A834-7BE2-25C8-F0FB-742D0316D97D}"/>
                    </a:ext>
                  </a:extLst>
                </p14:cNvPr>
                <p14:cNvContentPartPr/>
                <p14:nvPr/>
              </p14:nvContentPartPr>
              <p14:xfrm>
                <a:off x="9924660" y="4865580"/>
                <a:ext cx="286560" cy="606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B76A834-7BE2-25C8-F0FB-742D0316D9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15660" y="4856940"/>
                  <a:ext cx="3042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0043C85-9DF2-A7BC-2B36-FCD7A9B627D0}"/>
                    </a:ext>
                  </a:extLst>
                </p14:cNvPr>
                <p14:cNvContentPartPr/>
                <p14:nvPr/>
              </p14:nvContentPartPr>
              <p14:xfrm>
                <a:off x="10361700" y="5254740"/>
                <a:ext cx="48960" cy="5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0043C85-9DF2-A7BC-2B36-FCD7A9B627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52700" y="5245740"/>
                  <a:ext cx="66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6861480-1577-37BC-CC39-9A4A65E48A14}"/>
                    </a:ext>
                  </a:extLst>
                </p14:cNvPr>
                <p14:cNvContentPartPr/>
                <p14:nvPr/>
              </p14:nvContentPartPr>
              <p14:xfrm>
                <a:off x="7802460" y="6067260"/>
                <a:ext cx="508320" cy="203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6861480-1577-37BC-CC39-9A4A65E48A1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93820" y="6058260"/>
                  <a:ext cx="525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B955C8-2495-57DD-761A-19A5003BE318}"/>
                    </a:ext>
                  </a:extLst>
                </p14:cNvPr>
                <p14:cNvContentPartPr/>
                <p14:nvPr/>
              </p14:nvContentPartPr>
              <p14:xfrm>
                <a:off x="9120780" y="5785380"/>
                <a:ext cx="619200" cy="180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B955C8-2495-57DD-761A-19A5003BE3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11780" y="5776740"/>
                  <a:ext cx="636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8A44FA7-CD29-ECDD-A59F-E7DAE69A2A48}"/>
                    </a:ext>
                  </a:extLst>
                </p14:cNvPr>
                <p14:cNvContentPartPr/>
                <p14:nvPr/>
              </p14:nvContentPartPr>
              <p14:xfrm>
                <a:off x="10093140" y="5599620"/>
                <a:ext cx="396000" cy="58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8A44FA7-CD29-ECDD-A59F-E7DAE69A2A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84140" y="5590980"/>
                  <a:ext cx="4136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804ACC7-6053-FAE5-BA87-230C18C35A60}"/>
                    </a:ext>
                  </a:extLst>
                </p14:cNvPr>
                <p14:cNvContentPartPr/>
                <p14:nvPr/>
              </p14:nvContentPartPr>
              <p14:xfrm>
                <a:off x="6792300" y="6010380"/>
                <a:ext cx="275040" cy="735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804ACC7-6053-FAE5-BA87-230C18C35A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83660" y="6001380"/>
                  <a:ext cx="2926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2DB2F5-603B-9055-2AA5-37A6ED562FE6}"/>
                    </a:ext>
                  </a:extLst>
                </p14:cNvPr>
                <p14:cNvContentPartPr/>
                <p14:nvPr/>
              </p14:nvContentPartPr>
              <p14:xfrm>
                <a:off x="7131780" y="5756580"/>
                <a:ext cx="2600640" cy="752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2DB2F5-603B-9055-2AA5-37A6ED562F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22780" y="5747580"/>
                  <a:ext cx="261828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E67ACD-B2AB-B441-CF87-0872B390700E}"/>
                    </a:ext>
                  </a:extLst>
                </p14:cNvPr>
                <p14:cNvContentPartPr/>
                <p14:nvPr/>
              </p14:nvContentPartPr>
              <p14:xfrm>
                <a:off x="9571860" y="4333860"/>
                <a:ext cx="1191600" cy="513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E67ACD-B2AB-B441-CF87-0872B39070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63220" y="4324860"/>
                  <a:ext cx="12092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CC1ED44-3834-15A2-13B5-9949C498E937}"/>
                    </a:ext>
                  </a:extLst>
                </p14:cNvPr>
                <p14:cNvContentPartPr/>
                <p14:nvPr/>
              </p14:nvContentPartPr>
              <p14:xfrm>
                <a:off x="10552140" y="4287780"/>
                <a:ext cx="219600" cy="320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CC1ED44-3834-15A2-13B5-9949C498E9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43140" y="4279140"/>
                  <a:ext cx="237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AD5FFE5-57E0-5952-5795-811E3BEDF136}"/>
                    </a:ext>
                  </a:extLst>
                </p14:cNvPr>
                <p14:cNvContentPartPr/>
                <p14:nvPr/>
              </p14:nvContentPartPr>
              <p14:xfrm>
                <a:off x="10527300" y="4216860"/>
                <a:ext cx="235800" cy="385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AD5FFE5-57E0-5952-5795-811E3BEDF13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18300" y="4207860"/>
                  <a:ext cx="253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D560B80-AD9F-E3A5-5DFA-26BB3D26ECED}"/>
                    </a:ext>
                  </a:extLst>
                </p14:cNvPr>
                <p14:cNvContentPartPr/>
                <p14:nvPr/>
              </p14:nvContentPartPr>
              <p14:xfrm>
                <a:off x="7889277" y="6482700"/>
                <a:ext cx="242280" cy="426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D560B80-AD9F-E3A5-5DFA-26BB3D26EC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80277" y="6473700"/>
                  <a:ext cx="2599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13782E6-2A97-4CF2-2950-9E6022DF0F13}"/>
                    </a:ext>
                  </a:extLst>
                </p14:cNvPr>
                <p14:cNvContentPartPr/>
                <p14:nvPr/>
              </p14:nvContentPartPr>
              <p14:xfrm>
                <a:off x="8271597" y="6810668"/>
                <a:ext cx="29520" cy="159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3782E6-2A97-4CF2-2950-9E6022DF0F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62957" y="6801668"/>
                  <a:ext cx="47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EF7CAA-0DE2-1459-949C-DD692F0D8E31}"/>
                    </a:ext>
                  </a:extLst>
                </p14:cNvPr>
                <p14:cNvContentPartPr/>
                <p14:nvPr/>
              </p14:nvContentPartPr>
              <p14:xfrm>
                <a:off x="7940037" y="6363450"/>
                <a:ext cx="143640" cy="160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EF7CAA-0DE2-1459-949C-DD692F0D8E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31037" y="6354810"/>
                  <a:ext cx="161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2BC211A-2317-6790-4E6C-8FD3327F607A}"/>
                    </a:ext>
                  </a:extLst>
                </p14:cNvPr>
                <p14:cNvContentPartPr/>
                <p14:nvPr/>
              </p14:nvContentPartPr>
              <p14:xfrm>
                <a:off x="8834637" y="6545250"/>
                <a:ext cx="223560" cy="289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2BC211A-2317-6790-4E6C-8FD3327F60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5997" y="6536250"/>
                  <a:ext cx="241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B246BB5-7E57-98A6-6BBC-F6214C5512AF}"/>
                    </a:ext>
                  </a:extLst>
                </p14:cNvPr>
                <p14:cNvContentPartPr/>
                <p14:nvPr/>
              </p14:nvContentPartPr>
              <p14:xfrm>
                <a:off x="9139917" y="6641010"/>
                <a:ext cx="179280" cy="92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B246BB5-7E57-98A6-6BBC-F6214C5512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31277" y="6632010"/>
                  <a:ext cx="196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BDA97C5-378E-4270-257C-F715869BE11D}"/>
                    </a:ext>
                  </a:extLst>
                </p14:cNvPr>
                <p14:cNvContentPartPr/>
                <p14:nvPr/>
              </p14:nvContentPartPr>
              <p14:xfrm>
                <a:off x="9085917" y="6598890"/>
                <a:ext cx="27720" cy="124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BDA97C5-378E-4270-257C-F715869BE11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77277" y="6589890"/>
                  <a:ext cx="45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78E70F4-5970-77C7-07C7-09C730B19F23}"/>
                    </a:ext>
                  </a:extLst>
                </p14:cNvPr>
                <p14:cNvContentPartPr/>
                <p14:nvPr/>
              </p14:nvContentPartPr>
              <p14:xfrm>
                <a:off x="8742837" y="6367770"/>
                <a:ext cx="168840" cy="227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78E70F4-5970-77C7-07C7-09C730B19F2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33837" y="6359130"/>
                  <a:ext cx="186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2EBEF4C-09E7-730F-0465-AB48C8CC399B}"/>
                    </a:ext>
                  </a:extLst>
                </p14:cNvPr>
                <p14:cNvContentPartPr/>
                <p14:nvPr/>
              </p14:nvContentPartPr>
              <p14:xfrm>
                <a:off x="6048597" y="4761450"/>
                <a:ext cx="1341000" cy="360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2EBEF4C-09E7-730F-0465-AB48C8CC39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39597" y="4752450"/>
                  <a:ext cx="13586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4A67C24-3B00-A32A-3FF2-CD10D93E0801}"/>
                    </a:ext>
                  </a:extLst>
                </p14:cNvPr>
                <p14:cNvContentPartPr/>
                <p14:nvPr/>
              </p14:nvContentPartPr>
              <p14:xfrm>
                <a:off x="7264317" y="4924530"/>
                <a:ext cx="221400" cy="339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4A67C24-3B00-A32A-3FF2-CD10D93E080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55677" y="4915890"/>
                  <a:ext cx="239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89FAF3-C7EA-28B1-1AC6-C0A2CDF6081C}"/>
                    </a:ext>
                  </a:extLst>
                </p14:cNvPr>
                <p14:cNvContentPartPr/>
                <p14:nvPr/>
              </p14:nvContentPartPr>
              <p14:xfrm>
                <a:off x="6581397" y="4424490"/>
                <a:ext cx="2359440" cy="578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89FAF3-C7EA-28B1-1AC6-C0A2CDF608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72757" y="4415850"/>
                  <a:ext cx="23770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C790D69-9C1D-4535-B0AF-AD0312DB4048}"/>
                    </a:ext>
                  </a:extLst>
                </p14:cNvPr>
                <p14:cNvContentPartPr/>
                <p14:nvPr/>
              </p14:nvContentPartPr>
              <p14:xfrm>
                <a:off x="8637357" y="4794210"/>
                <a:ext cx="322560" cy="281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C790D69-9C1D-4535-B0AF-AD0312DB40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28357" y="4785570"/>
                  <a:ext cx="34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6FB8BD-E7A9-A256-49B6-3477009B1999}"/>
                    </a:ext>
                  </a:extLst>
                </p14:cNvPr>
                <p14:cNvContentPartPr/>
                <p14:nvPr/>
              </p14:nvContentPartPr>
              <p14:xfrm>
                <a:off x="10938060" y="4989060"/>
                <a:ext cx="179280" cy="9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6FB8BD-E7A9-A256-49B6-3477009B199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29060" y="4980420"/>
                  <a:ext cx="196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00024EE-E695-56D2-5147-6784D3B65162}"/>
                    </a:ext>
                  </a:extLst>
                </p14:cNvPr>
                <p14:cNvContentPartPr/>
                <p14:nvPr/>
              </p14:nvContentPartPr>
              <p14:xfrm>
                <a:off x="11045700" y="5094900"/>
                <a:ext cx="197640" cy="833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00024EE-E695-56D2-5147-6784D3B651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37060" y="5086260"/>
                  <a:ext cx="21528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29D7DB-E7CD-8E79-9432-80C974837167}"/>
                    </a:ext>
                  </a:extLst>
                </p14:cNvPr>
                <p14:cNvContentPartPr/>
                <p14:nvPr/>
              </p14:nvContentPartPr>
              <p14:xfrm>
                <a:off x="11263860" y="5113980"/>
                <a:ext cx="147240" cy="151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29D7DB-E7CD-8E79-9432-80C9748371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55220" y="5105340"/>
                  <a:ext cx="164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DE7D16-C500-5E94-F18D-20AD7601F151}"/>
                    </a:ext>
                  </a:extLst>
                </p14:cNvPr>
                <p14:cNvContentPartPr/>
                <p14:nvPr/>
              </p14:nvContentPartPr>
              <p14:xfrm>
                <a:off x="11281500" y="5064660"/>
                <a:ext cx="218160" cy="253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DE7D16-C500-5E94-F18D-20AD7601F15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72860" y="5056020"/>
                  <a:ext cx="235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382C3D-1558-C7C1-50C1-8E3E43A14770}"/>
                    </a:ext>
                  </a:extLst>
                </p14:cNvPr>
                <p14:cNvContentPartPr/>
                <p14:nvPr/>
              </p14:nvContentPartPr>
              <p14:xfrm>
                <a:off x="11704860" y="4936140"/>
                <a:ext cx="168120" cy="331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382C3D-1558-C7C1-50C1-8E3E43A147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95860" y="4927500"/>
                  <a:ext cx="185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12AD07-18C8-E459-05D7-3741EC20F0F6}"/>
                    </a:ext>
                  </a:extLst>
                </p14:cNvPr>
                <p14:cNvContentPartPr/>
                <p14:nvPr/>
              </p14:nvContentPartPr>
              <p14:xfrm>
                <a:off x="11289060" y="5582340"/>
                <a:ext cx="189360" cy="144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12AD07-18C8-E459-05D7-3741EC20F0F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80420" y="5573700"/>
                  <a:ext cx="20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EDF8DE-A142-F450-F5A1-F5F26C94DD6E}"/>
                    </a:ext>
                  </a:extLst>
                </p14:cNvPr>
                <p14:cNvContentPartPr/>
                <p14:nvPr/>
              </p14:nvContentPartPr>
              <p14:xfrm>
                <a:off x="11534220" y="5598180"/>
                <a:ext cx="120240" cy="11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EDF8DE-A142-F450-F5A1-F5F26C94DD6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25580" y="5589540"/>
                  <a:ext cx="13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78E9FD-158A-1B7C-135B-AD89CB92CFCC}"/>
                    </a:ext>
                  </a:extLst>
                </p14:cNvPr>
                <p14:cNvContentPartPr/>
                <p14:nvPr/>
              </p14:nvContentPartPr>
              <p14:xfrm>
                <a:off x="11748420" y="5391180"/>
                <a:ext cx="97200" cy="290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78E9FD-158A-1B7C-135B-AD89CB92CFC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39420" y="5382540"/>
                  <a:ext cx="114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F83C31-CF0D-A6D3-7C0A-DBC31978996F}"/>
                    </a:ext>
                  </a:extLst>
                </p14:cNvPr>
                <p14:cNvContentPartPr/>
                <p14:nvPr/>
              </p14:nvContentPartPr>
              <p14:xfrm>
                <a:off x="11884500" y="5582340"/>
                <a:ext cx="51120" cy="121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F83C31-CF0D-A6D3-7C0A-DBC3197899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75860" y="5573700"/>
                  <a:ext cx="68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F7D869-5F43-3EAD-65D5-2D3737F548B1}"/>
                    </a:ext>
                  </a:extLst>
                </p14:cNvPr>
                <p14:cNvContentPartPr/>
                <p14:nvPr/>
              </p14:nvContentPartPr>
              <p14:xfrm>
                <a:off x="11491740" y="5988420"/>
                <a:ext cx="59040" cy="182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F7D869-5F43-3EAD-65D5-2D3737F548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82740" y="5979780"/>
                  <a:ext cx="76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D8ACEC3-0ECE-0431-35FB-02A62B94796D}"/>
                    </a:ext>
                  </a:extLst>
                </p14:cNvPr>
                <p14:cNvContentPartPr/>
                <p14:nvPr/>
              </p14:nvContentPartPr>
              <p14:xfrm>
                <a:off x="11432340" y="6505380"/>
                <a:ext cx="114120" cy="172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D8ACEC3-0ECE-0431-35FB-02A62B94796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23700" y="6496740"/>
                  <a:ext cx="131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C932CF9-3E8D-279A-10B7-3F0938BD7633}"/>
                    </a:ext>
                  </a:extLst>
                </p14:cNvPr>
                <p14:cNvContentPartPr/>
                <p14:nvPr/>
              </p14:nvContentPartPr>
              <p14:xfrm>
                <a:off x="11433060" y="6483780"/>
                <a:ext cx="270720" cy="253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C932CF9-3E8D-279A-10B7-3F0938BD76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24420" y="6474780"/>
                  <a:ext cx="288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23F34F-95DD-FCC9-95C1-50A4F47E6A2F}"/>
                    </a:ext>
                  </a:extLst>
                </p14:cNvPr>
                <p14:cNvContentPartPr/>
                <p14:nvPr/>
              </p14:nvContentPartPr>
              <p14:xfrm>
                <a:off x="11881260" y="6250140"/>
                <a:ext cx="73440" cy="408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23F34F-95DD-FCC9-95C1-50A4F47E6A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872260" y="6241140"/>
                  <a:ext cx="91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C6C496-7FEC-52C4-DCD3-235164CC4FC0}"/>
                    </a:ext>
                  </a:extLst>
                </p14:cNvPr>
                <p14:cNvContentPartPr/>
                <p14:nvPr/>
              </p14:nvContentPartPr>
              <p14:xfrm>
                <a:off x="12010500" y="6532380"/>
                <a:ext cx="89280" cy="178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C6C496-7FEC-52C4-DCD3-235164CC4F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001500" y="6523380"/>
                  <a:ext cx="106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FD9C37F-FE0A-4235-DBBB-FC7AADE63EE3}"/>
                    </a:ext>
                  </a:extLst>
                </p14:cNvPr>
                <p14:cNvContentPartPr/>
                <p14:nvPr/>
              </p14:nvContentPartPr>
              <p14:xfrm>
                <a:off x="12070620" y="6555780"/>
                <a:ext cx="2160" cy="5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FD9C37F-FE0A-4235-DBBB-FC7AADE63E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061620" y="6547140"/>
                  <a:ext cx="19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3DD43DE-1A09-5574-0B0E-C5F7F5147EC3}"/>
                    </a:ext>
                  </a:extLst>
                </p14:cNvPr>
                <p14:cNvContentPartPr/>
                <p14:nvPr/>
              </p14:nvContentPartPr>
              <p14:xfrm>
                <a:off x="12017700" y="4877100"/>
                <a:ext cx="214200" cy="1613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3DD43DE-1A09-5574-0B0E-C5F7F5147EC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008700" y="4868460"/>
                  <a:ext cx="231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9D2C49-BF1D-E9D4-E930-E5369C30FF7C}"/>
                    </a:ext>
                  </a:extLst>
                </p14:cNvPr>
                <p14:cNvContentPartPr/>
                <p14:nvPr/>
              </p14:nvContentPartPr>
              <p14:xfrm>
                <a:off x="11916237" y="5027490"/>
                <a:ext cx="29880" cy="200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9D2C49-BF1D-E9D4-E930-E5369C30FF7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907237" y="5018490"/>
                  <a:ext cx="47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30847E-113A-A59C-CD7A-D346A4C0F294}"/>
                    </a:ext>
                  </a:extLst>
                </p14:cNvPr>
                <p14:cNvContentPartPr/>
                <p14:nvPr/>
              </p14:nvContentPartPr>
              <p14:xfrm>
                <a:off x="11959797" y="5351850"/>
                <a:ext cx="85320" cy="189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30847E-113A-A59C-CD7A-D346A4C0F29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950797" y="5343210"/>
                  <a:ext cx="102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85B7984-6C03-7FCE-C5A5-77AB2A8A36B3}"/>
                    </a:ext>
                  </a:extLst>
                </p14:cNvPr>
                <p14:cNvContentPartPr/>
                <p14:nvPr/>
              </p14:nvContentPartPr>
              <p14:xfrm>
                <a:off x="12011277" y="5803290"/>
                <a:ext cx="91800" cy="454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85B7984-6C03-7FCE-C5A5-77AB2A8A36B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002277" y="5794290"/>
                  <a:ext cx="1094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2DA6226-26F3-D9E9-3D0F-FAEC54E055E4}"/>
                    </a:ext>
                  </a:extLst>
                </p14:cNvPr>
                <p14:cNvContentPartPr/>
                <p14:nvPr/>
              </p14:nvContentPartPr>
              <p14:xfrm>
                <a:off x="3161397" y="3258090"/>
                <a:ext cx="3513960" cy="168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2DA6226-26F3-D9E9-3D0F-FAEC54E055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52757" y="3249450"/>
                  <a:ext cx="353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EA8F8A-FE18-C207-E20D-A5FC51FA403D}"/>
                    </a:ext>
                  </a:extLst>
                </p14:cNvPr>
                <p14:cNvContentPartPr/>
                <p14:nvPr/>
              </p14:nvContentPartPr>
              <p14:xfrm>
                <a:off x="8397957" y="1470690"/>
                <a:ext cx="331920" cy="569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EA8F8A-FE18-C207-E20D-A5FC51FA403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89317" y="1461690"/>
                  <a:ext cx="3495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0898AAB-A5AA-973C-F857-422183122042}"/>
                    </a:ext>
                  </a:extLst>
                </p14:cNvPr>
                <p14:cNvContentPartPr/>
                <p14:nvPr/>
              </p14:nvContentPartPr>
              <p14:xfrm>
                <a:off x="8821677" y="1709370"/>
                <a:ext cx="385560" cy="584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0898AAB-A5AA-973C-F857-42218312204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812677" y="1700730"/>
                  <a:ext cx="40320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EEB5CB-1DDE-35B8-046A-B56C9B6E47AB}"/>
                    </a:ext>
                  </a:extLst>
                </p14:cNvPr>
                <p14:cNvContentPartPr/>
                <p14:nvPr/>
              </p14:nvContentPartPr>
              <p14:xfrm>
                <a:off x="9135237" y="1468170"/>
                <a:ext cx="661320" cy="381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EEB5CB-1DDE-35B8-046A-B56C9B6E47A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26237" y="1459170"/>
                  <a:ext cx="6789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724A394-CD1D-0002-7924-25C1673BBB86}"/>
                    </a:ext>
                  </a:extLst>
                </p14:cNvPr>
                <p14:cNvContentPartPr/>
                <p14:nvPr/>
              </p14:nvContentPartPr>
              <p14:xfrm>
                <a:off x="9751197" y="1504530"/>
                <a:ext cx="305640" cy="246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724A394-CD1D-0002-7924-25C1673BBB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42557" y="1495890"/>
                  <a:ext cx="32328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918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Chuan-Peng</dc:creator>
  <cp:lastModifiedBy>Hu Chuan-Peng</cp:lastModifiedBy>
  <cp:revision>1</cp:revision>
  <dcterms:created xsi:type="dcterms:W3CDTF">2022-11-07T10:31:07Z</dcterms:created>
  <dcterms:modified xsi:type="dcterms:W3CDTF">2022-11-07T13:00:56Z</dcterms:modified>
</cp:coreProperties>
</file>