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4"/>
  </p:sldMasterIdLst>
  <p:notesMasterIdLst>
    <p:notesMasterId r:id="rId30"/>
  </p:notesMasterIdLst>
  <p:handoutMasterIdLst>
    <p:handoutMasterId r:id="rId31"/>
  </p:handoutMasterIdLst>
  <p:sldIdLst>
    <p:sldId id="390" r:id="rId5"/>
    <p:sldId id="384" r:id="rId6"/>
    <p:sldId id="386" r:id="rId7"/>
    <p:sldId id="394" r:id="rId8"/>
    <p:sldId id="406" r:id="rId9"/>
    <p:sldId id="407" r:id="rId10"/>
    <p:sldId id="408" r:id="rId11"/>
    <p:sldId id="400" r:id="rId12"/>
    <p:sldId id="395" r:id="rId13"/>
    <p:sldId id="397" r:id="rId14"/>
    <p:sldId id="405" r:id="rId15"/>
    <p:sldId id="257" r:id="rId16"/>
    <p:sldId id="258" r:id="rId17"/>
    <p:sldId id="260" r:id="rId18"/>
    <p:sldId id="259" r:id="rId19"/>
    <p:sldId id="261" r:id="rId20"/>
    <p:sldId id="264" r:id="rId21"/>
    <p:sldId id="262" r:id="rId22"/>
    <p:sldId id="404" r:id="rId23"/>
    <p:sldId id="401" r:id="rId24"/>
    <p:sldId id="402" r:id="rId25"/>
    <p:sldId id="393" r:id="rId26"/>
    <p:sldId id="396" r:id="rId27"/>
    <p:sldId id="403" r:id="rId28"/>
    <p:sldId id="392" r:id="rId29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uyan Mu" initials="SM" lastIdx="1" clrIdx="0">
    <p:extLst>
      <p:ext uri="{19B8F6BF-5375-455C-9EA6-DF929625EA0E}">
        <p15:presenceInfo xmlns:p15="http://schemas.microsoft.com/office/powerpoint/2012/main" userId="S::mushuyan@islide.cc::5a701452-529a-4685-8842-5f60ae489a4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0D15"/>
    <a:srgbClr val="182337"/>
    <a:srgbClr val="0A0E17"/>
    <a:srgbClr val="172031"/>
    <a:srgbClr val="070C10"/>
    <a:srgbClr val="0D111A"/>
    <a:srgbClr val="0F131E"/>
    <a:srgbClr val="1C273E"/>
    <a:srgbClr val="121828"/>
    <a:srgbClr val="0B14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45E970-45DF-443E-A81F-DDF1E96BC083}" v="6" dt="2022-12-08T01:40:54.4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82" autoAdjust="0"/>
    <p:restoredTop sz="96565"/>
  </p:normalViewPr>
  <p:slideViewPr>
    <p:cSldViewPr snapToGrid="0">
      <p:cViewPr varScale="1">
        <p:scale>
          <a:sx n="110" d="100"/>
          <a:sy n="110" d="100"/>
        </p:scale>
        <p:origin x="140" y="72"/>
      </p:cViewPr>
      <p:guideLst/>
    </p:cSldViewPr>
  </p:slideViewPr>
  <p:notesTextViewPr>
    <p:cViewPr>
      <p:scale>
        <a:sx n="165" d="100"/>
        <a:sy n="16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5" d="100"/>
          <a:sy n="85" d="100"/>
        </p:scale>
        <p:origin x="159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gs" Target="tags/tag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kie Liu" userId="686515af-e6b5-44f2-ba0f-2fb7a7864d98" providerId="ADAL" clId="{3409F1A6-F941-4E37-80FE-E6884E22559F}"/>
    <pc:docChg chg="custSel modMainMaster">
      <pc:chgData name="Shakie Liu" userId="686515af-e6b5-44f2-ba0f-2fb7a7864d98" providerId="ADAL" clId="{3409F1A6-F941-4E37-80FE-E6884E22559F}" dt="2022-10-31T08:36:41.956" v="0" actId="478"/>
      <pc:docMkLst>
        <pc:docMk/>
      </pc:docMkLst>
      <pc:sldMasterChg chg="modSldLayout">
        <pc:chgData name="Shakie Liu" userId="686515af-e6b5-44f2-ba0f-2fb7a7864d98" providerId="ADAL" clId="{3409F1A6-F941-4E37-80FE-E6884E22559F}" dt="2022-10-31T08:36:41.956" v="0" actId="478"/>
        <pc:sldMasterMkLst>
          <pc:docMk/>
          <pc:sldMasterMk cId="2792937711" sldId="2147483670"/>
        </pc:sldMasterMkLst>
        <pc:sldLayoutChg chg="delSp mod">
          <pc:chgData name="Shakie Liu" userId="686515af-e6b5-44f2-ba0f-2fb7a7864d98" providerId="ADAL" clId="{3409F1A6-F941-4E37-80FE-E6884E22559F}" dt="2022-10-31T08:36:41.956" v="0" actId="478"/>
          <pc:sldLayoutMkLst>
            <pc:docMk/>
            <pc:sldMasterMk cId="2792937711" sldId="2147483670"/>
            <pc:sldLayoutMk cId="318105987" sldId="2147483673"/>
          </pc:sldLayoutMkLst>
          <pc:spChg chg="del">
            <ac:chgData name="Shakie Liu" userId="686515af-e6b5-44f2-ba0f-2fb7a7864d98" providerId="ADAL" clId="{3409F1A6-F941-4E37-80FE-E6884E22559F}" dt="2022-10-31T08:36:41.956" v="0" actId="478"/>
            <ac:spMkLst>
              <pc:docMk/>
              <pc:sldMasterMk cId="2792937711" sldId="2147483670"/>
              <pc:sldLayoutMk cId="318105987" sldId="2147483673"/>
              <ac:spMk id="11" creationId="{3CCCD118-A808-47B5-869B-310AF975DC9C}"/>
            </ac:spMkLst>
          </pc:spChg>
        </pc:sldLayoutChg>
      </pc:sldMasterChg>
    </pc:docChg>
  </pc:docChgLst>
  <pc:docChgLst>
    <pc:chgData name="Shakie Liu" userId="686515af-e6b5-44f2-ba0f-2fb7a7864d98" providerId="ADAL" clId="{69AC217A-29FA-4F58-BFE5-55215DD31616}"/>
    <pc:docChg chg="undo custSel addSld delSld modSld modMainMaster">
      <pc:chgData name="Shakie Liu" userId="686515af-e6b5-44f2-ba0f-2fb7a7864d98" providerId="ADAL" clId="{69AC217A-29FA-4F58-BFE5-55215DD31616}" dt="2022-10-24T09:15:25.861" v="295" actId="6014"/>
      <pc:docMkLst>
        <pc:docMk/>
      </pc:docMkLst>
      <pc:sldChg chg="modSp mod">
        <pc:chgData name="Shakie Liu" userId="686515af-e6b5-44f2-ba0f-2fb7a7864d98" providerId="ADAL" clId="{69AC217A-29FA-4F58-BFE5-55215DD31616}" dt="2022-10-24T08:57:51.519" v="259" actId="20577"/>
        <pc:sldMkLst>
          <pc:docMk/>
          <pc:sldMk cId="572019046" sldId="383"/>
        </pc:sldMkLst>
        <pc:spChg chg="mod">
          <ac:chgData name="Shakie Liu" userId="686515af-e6b5-44f2-ba0f-2fb7a7864d98" providerId="ADAL" clId="{69AC217A-29FA-4F58-BFE5-55215DD31616}" dt="2022-10-24T08:57:51.519" v="259" actId="20577"/>
          <ac:spMkLst>
            <pc:docMk/>
            <pc:sldMk cId="572019046" sldId="383"/>
            <ac:spMk id="5" creationId="{60D4C4CE-EA1C-4DBD-AA43-99DE430993A6}"/>
          </ac:spMkLst>
        </pc:spChg>
        <pc:spChg chg="mod">
          <ac:chgData name="Shakie Liu" userId="686515af-e6b5-44f2-ba0f-2fb7a7864d98" providerId="ADAL" clId="{69AC217A-29FA-4F58-BFE5-55215DD31616}" dt="2022-10-24T08:57:24.669" v="252" actId="20577"/>
          <ac:spMkLst>
            <pc:docMk/>
            <pc:sldMk cId="572019046" sldId="383"/>
            <ac:spMk id="6" creationId="{DCDA17E8-F11D-462D-AEAF-3A318B104466}"/>
          </ac:spMkLst>
        </pc:spChg>
      </pc:sldChg>
      <pc:sldChg chg="modSp mod">
        <pc:chgData name="Shakie Liu" userId="686515af-e6b5-44f2-ba0f-2fb7a7864d98" providerId="ADAL" clId="{69AC217A-29FA-4F58-BFE5-55215DD31616}" dt="2022-10-24T08:58:04.824" v="272"/>
        <pc:sldMkLst>
          <pc:docMk/>
          <pc:sldMk cId="807413341" sldId="384"/>
        </pc:sldMkLst>
        <pc:spChg chg="mod">
          <ac:chgData name="Shakie Liu" userId="686515af-e6b5-44f2-ba0f-2fb7a7864d98" providerId="ADAL" clId="{69AC217A-29FA-4F58-BFE5-55215DD31616}" dt="2022-10-24T08:58:04.824" v="272"/>
          <ac:spMkLst>
            <pc:docMk/>
            <pc:sldMk cId="807413341" sldId="384"/>
            <ac:spMk id="5" creationId="{C236DDD1-9D95-448F-BC4B-7BD60009A5FD}"/>
          </ac:spMkLst>
        </pc:spChg>
      </pc:sldChg>
      <pc:sldChg chg="addSp delSp modSp del mod chgLayout">
        <pc:chgData name="Shakie Liu" userId="686515af-e6b5-44f2-ba0f-2fb7a7864d98" providerId="ADAL" clId="{69AC217A-29FA-4F58-BFE5-55215DD31616}" dt="2022-10-24T08:59:17.992" v="291" actId="47"/>
        <pc:sldMkLst>
          <pc:docMk/>
          <pc:sldMk cId="889109705" sldId="388"/>
        </pc:sldMkLst>
        <pc:spChg chg="add mod ord">
          <ac:chgData name="Shakie Liu" userId="686515af-e6b5-44f2-ba0f-2fb7a7864d98" providerId="ADAL" clId="{69AC217A-29FA-4F58-BFE5-55215DD31616}" dt="2022-10-24T08:34:48.977" v="123"/>
          <ac:spMkLst>
            <pc:docMk/>
            <pc:sldMk cId="889109705" sldId="388"/>
            <ac:spMk id="2" creationId="{AA9B366D-324E-452E-EFEF-2922D0911A7B}"/>
          </ac:spMkLst>
        </pc:spChg>
        <pc:spChg chg="del mod ord">
          <ac:chgData name="Shakie Liu" userId="686515af-e6b5-44f2-ba0f-2fb7a7864d98" providerId="ADAL" clId="{69AC217A-29FA-4F58-BFE5-55215DD31616}" dt="2022-10-24T08:34:43.817" v="111" actId="478"/>
          <ac:spMkLst>
            <pc:docMk/>
            <pc:sldMk cId="889109705" sldId="388"/>
            <ac:spMk id="3" creationId="{E48EBB4C-11E6-4425-8F3E-32D84D37DDA8}"/>
          </ac:spMkLst>
        </pc:spChg>
        <pc:spChg chg="mod ord">
          <ac:chgData name="Shakie Liu" userId="686515af-e6b5-44f2-ba0f-2fb7a7864d98" providerId="ADAL" clId="{69AC217A-29FA-4F58-BFE5-55215DD31616}" dt="2022-10-24T08:58:49.472" v="280"/>
          <ac:spMkLst>
            <pc:docMk/>
            <pc:sldMk cId="889109705" sldId="388"/>
            <ac:spMk id="4" creationId="{33B46EBA-60F9-4E6F-AACA-441AD84AC40D}"/>
          </ac:spMkLst>
        </pc:spChg>
        <pc:spChg chg="mod ord">
          <ac:chgData name="Shakie Liu" userId="686515af-e6b5-44f2-ba0f-2fb7a7864d98" providerId="ADAL" clId="{69AC217A-29FA-4F58-BFE5-55215DD31616}" dt="2022-10-24T08:58:57.822" v="284" actId="20577"/>
          <ac:spMkLst>
            <pc:docMk/>
            <pc:sldMk cId="889109705" sldId="388"/>
            <ac:spMk id="5" creationId="{AB5CCB94-7FF8-4787-96DB-61F4F15AE9B5}"/>
          </ac:spMkLst>
        </pc:spChg>
        <pc:spChg chg="add mod">
          <ac:chgData name="Shakie Liu" userId="686515af-e6b5-44f2-ba0f-2fb7a7864d98" providerId="ADAL" clId="{69AC217A-29FA-4F58-BFE5-55215DD31616}" dt="2022-10-24T08:34:43.817" v="111" actId="478"/>
          <ac:spMkLst>
            <pc:docMk/>
            <pc:sldMk cId="889109705" sldId="388"/>
            <ac:spMk id="7" creationId="{29F088B0-F359-C568-352B-6D4E52414EB9}"/>
          </ac:spMkLst>
        </pc:spChg>
      </pc:sldChg>
      <pc:sldChg chg="modSp mod">
        <pc:chgData name="Shakie Liu" userId="686515af-e6b5-44f2-ba0f-2fb7a7864d98" providerId="ADAL" clId="{69AC217A-29FA-4F58-BFE5-55215DD31616}" dt="2022-10-24T08:42:22.220" v="152"/>
        <pc:sldMkLst>
          <pc:docMk/>
          <pc:sldMk cId="2907658645" sldId="390"/>
        </pc:sldMkLst>
        <pc:spChg chg="mod">
          <ac:chgData name="Shakie Liu" userId="686515af-e6b5-44f2-ba0f-2fb7a7864d98" providerId="ADAL" clId="{69AC217A-29FA-4F58-BFE5-55215DD31616}" dt="2022-10-24T08:35:02.204" v="127" actId="20577"/>
          <ac:spMkLst>
            <pc:docMk/>
            <pc:sldMk cId="2907658645" sldId="390"/>
            <ac:spMk id="5" creationId="{8CE23D49-F448-4BBF-A47A-77B2478718E0}"/>
          </ac:spMkLst>
        </pc:spChg>
        <pc:spChg chg="mod">
          <ac:chgData name="Shakie Liu" userId="686515af-e6b5-44f2-ba0f-2fb7a7864d98" providerId="ADAL" clId="{69AC217A-29FA-4F58-BFE5-55215DD31616}" dt="2022-10-24T08:42:22.220" v="152"/>
          <ac:spMkLst>
            <pc:docMk/>
            <pc:sldMk cId="2907658645" sldId="390"/>
            <ac:spMk id="6" creationId="{DCDA415B-D2CA-4B5D-946C-BED37DC879BE}"/>
          </ac:spMkLst>
        </pc:spChg>
        <pc:spChg chg="mod">
          <ac:chgData name="Shakie Liu" userId="686515af-e6b5-44f2-ba0f-2fb7a7864d98" providerId="ADAL" clId="{69AC217A-29FA-4F58-BFE5-55215DD31616}" dt="2022-10-24T08:42:12.150" v="141"/>
          <ac:spMkLst>
            <pc:docMk/>
            <pc:sldMk cId="2907658645" sldId="390"/>
            <ac:spMk id="7" creationId="{2B0AB185-4AC2-48CD-88D7-90E0E8842ACB}"/>
          </ac:spMkLst>
        </pc:spChg>
      </pc:sldChg>
      <pc:sldChg chg="modSp del">
        <pc:chgData name="Shakie Liu" userId="686515af-e6b5-44f2-ba0f-2fb7a7864d98" providerId="ADAL" clId="{69AC217A-29FA-4F58-BFE5-55215DD31616}" dt="2022-10-24T08:59:26.442" v="293" actId="47"/>
        <pc:sldMkLst>
          <pc:docMk/>
          <pc:sldMk cId="3409152635" sldId="391"/>
        </pc:sldMkLst>
        <pc:spChg chg="mod">
          <ac:chgData name="Shakie Liu" userId="686515af-e6b5-44f2-ba0f-2fb7a7864d98" providerId="ADAL" clId="{69AC217A-29FA-4F58-BFE5-55215DD31616}" dt="2022-10-24T08:26:02.183" v="13"/>
          <ac:spMkLst>
            <pc:docMk/>
            <pc:sldMk cId="3409152635" sldId="391"/>
            <ac:spMk id="3" creationId="{272E1B3C-FFF7-2617-0898-A7094A4D3BE6}"/>
          </ac:spMkLst>
        </pc:spChg>
      </pc:sldChg>
      <pc:sldChg chg="modSp new mod">
        <pc:chgData name="Shakie Liu" userId="686515af-e6b5-44f2-ba0f-2fb7a7864d98" providerId="ADAL" clId="{69AC217A-29FA-4F58-BFE5-55215DD31616}" dt="2022-10-24T08:59:15.983" v="290" actId="20577"/>
        <pc:sldMkLst>
          <pc:docMk/>
          <pc:sldMk cId="353665667" sldId="392"/>
        </pc:sldMkLst>
        <pc:spChg chg="mod">
          <ac:chgData name="Shakie Liu" userId="686515af-e6b5-44f2-ba0f-2fb7a7864d98" providerId="ADAL" clId="{69AC217A-29FA-4F58-BFE5-55215DD31616}" dt="2022-10-24T08:59:15.983" v="290" actId="20577"/>
          <ac:spMkLst>
            <pc:docMk/>
            <pc:sldMk cId="353665667" sldId="392"/>
            <ac:spMk id="2" creationId="{92F05E18-38E2-116B-8B39-C96D40FA6E4E}"/>
          </ac:spMkLst>
        </pc:spChg>
        <pc:spChg chg="mod">
          <ac:chgData name="Shakie Liu" userId="686515af-e6b5-44f2-ba0f-2fb7a7864d98" providerId="ADAL" clId="{69AC217A-29FA-4F58-BFE5-55215DD31616}" dt="2022-10-24T08:59:08.767" v="288" actId="20577"/>
          <ac:spMkLst>
            <pc:docMk/>
            <pc:sldMk cId="353665667" sldId="392"/>
            <ac:spMk id="3" creationId="{AB9B811F-0F93-B390-5E7E-416679AD594B}"/>
          </ac:spMkLst>
        </pc:spChg>
        <pc:spChg chg="mod">
          <ac:chgData name="Shakie Liu" userId="686515af-e6b5-44f2-ba0f-2fb7a7864d98" providerId="ADAL" clId="{69AC217A-29FA-4F58-BFE5-55215DD31616}" dt="2022-10-24T08:58:21.635" v="279"/>
          <ac:spMkLst>
            <pc:docMk/>
            <pc:sldMk cId="353665667" sldId="392"/>
            <ac:spMk id="4" creationId="{76EB3A24-5E2A-06D0-7451-AD16255CFFA9}"/>
          </ac:spMkLst>
        </pc:spChg>
      </pc:sldChg>
      <pc:sldChg chg="new del">
        <pc:chgData name="Shakie Liu" userId="686515af-e6b5-44f2-ba0f-2fb7a7864d98" providerId="ADAL" clId="{69AC217A-29FA-4F58-BFE5-55215DD31616}" dt="2022-10-24T08:26:23.590" v="15" actId="2696"/>
        <pc:sldMkLst>
          <pc:docMk/>
          <pc:sldMk cId="376812413" sldId="392"/>
        </pc:sldMkLst>
      </pc:sldChg>
      <pc:sldChg chg="new">
        <pc:chgData name="Shakie Liu" userId="686515af-e6b5-44f2-ba0f-2fb7a7864d98" providerId="ADAL" clId="{69AC217A-29FA-4F58-BFE5-55215DD31616}" dt="2022-10-24T08:59:25.114" v="292" actId="680"/>
        <pc:sldMkLst>
          <pc:docMk/>
          <pc:sldMk cId="2032133645" sldId="393"/>
        </pc:sldMkLst>
      </pc:sldChg>
      <pc:sldMasterChg chg="delSp mod delSldLayout modSldLayout sldLayoutOrd">
        <pc:chgData name="Shakie Liu" userId="686515af-e6b5-44f2-ba0f-2fb7a7864d98" providerId="ADAL" clId="{69AC217A-29FA-4F58-BFE5-55215DD31616}" dt="2022-10-24T09:15:25.861" v="295" actId="6014"/>
        <pc:sldMasterMkLst>
          <pc:docMk/>
          <pc:sldMasterMk cId="2792937711" sldId="2147483670"/>
        </pc:sldMasterMkLst>
        <pc:spChg chg="del">
          <ac:chgData name="Shakie Liu" userId="686515af-e6b5-44f2-ba0f-2fb7a7864d98" providerId="ADAL" clId="{69AC217A-29FA-4F58-BFE5-55215DD31616}" dt="2022-10-24T08:27:00.916" v="16" actId="478"/>
          <ac:spMkLst>
            <pc:docMk/>
            <pc:sldMasterMk cId="2792937711" sldId="2147483670"/>
            <ac:spMk id="2" creationId="{89307103-D92B-4D3C-B386-9FD58793CACA}"/>
          </ac:spMkLst>
        </pc:spChg>
        <pc:spChg chg="del">
          <ac:chgData name="Shakie Liu" userId="686515af-e6b5-44f2-ba0f-2fb7a7864d98" providerId="ADAL" clId="{69AC217A-29FA-4F58-BFE5-55215DD31616}" dt="2022-10-24T08:27:00.916" v="16" actId="478"/>
          <ac:spMkLst>
            <pc:docMk/>
            <pc:sldMasterMk cId="2792937711" sldId="2147483670"/>
            <ac:spMk id="3" creationId="{0F8920D0-E0E5-40BB-AEDA-3D7A0909240E}"/>
          </ac:spMkLst>
        </pc:spChg>
        <pc:spChg chg="del">
          <ac:chgData name="Shakie Liu" userId="686515af-e6b5-44f2-ba0f-2fb7a7864d98" providerId="ADAL" clId="{69AC217A-29FA-4F58-BFE5-55215DD31616}" dt="2022-10-24T08:27:00.916" v="16" actId="478"/>
          <ac:spMkLst>
            <pc:docMk/>
            <pc:sldMasterMk cId="2792937711" sldId="2147483670"/>
            <ac:spMk id="4" creationId="{0C12D871-753D-4991-B44B-EFAE9F8682B5}"/>
          </ac:spMkLst>
        </pc:spChg>
        <pc:spChg chg="del">
          <ac:chgData name="Shakie Liu" userId="686515af-e6b5-44f2-ba0f-2fb7a7864d98" providerId="ADAL" clId="{69AC217A-29FA-4F58-BFE5-55215DD31616}" dt="2022-10-24T08:27:00.916" v="16" actId="478"/>
          <ac:spMkLst>
            <pc:docMk/>
            <pc:sldMasterMk cId="2792937711" sldId="2147483670"/>
            <ac:spMk id="5" creationId="{10B16C00-AE39-4635-9F10-B7233D2AC2F8}"/>
          </ac:spMkLst>
        </pc:spChg>
        <pc:spChg chg="del">
          <ac:chgData name="Shakie Liu" userId="686515af-e6b5-44f2-ba0f-2fb7a7864d98" providerId="ADAL" clId="{69AC217A-29FA-4F58-BFE5-55215DD31616}" dt="2022-10-24T08:27:00.916" v="16" actId="478"/>
          <ac:spMkLst>
            <pc:docMk/>
            <pc:sldMasterMk cId="2792937711" sldId="2147483670"/>
            <ac:spMk id="6" creationId="{6D23E9ED-4E00-42D1-BFBF-5EBD27D29806}"/>
          </ac:spMkLst>
        </pc:spChg>
        <pc:sldLayoutChg chg="modSp mod">
          <pc:chgData name="Shakie Liu" userId="686515af-e6b5-44f2-ba0f-2fb7a7864d98" providerId="ADAL" clId="{69AC217A-29FA-4F58-BFE5-55215DD31616}" dt="2022-10-24T08:55:27.080" v="159" actId="1076"/>
          <pc:sldLayoutMkLst>
            <pc:docMk/>
            <pc:sldMasterMk cId="2792937711" sldId="2147483670"/>
            <pc:sldLayoutMk cId="2495018948" sldId="2147483671"/>
          </pc:sldLayoutMkLst>
          <pc:spChg chg="mod">
            <ac:chgData name="Shakie Liu" userId="686515af-e6b5-44f2-ba0f-2fb7a7864d98" providerId="ADAL" clId="{69AC217A-29FA-4F58-BFE5-55215DD31616}" dt="2022-10-24T08:35:15.889" v="129" actId="20577"/>
            <ac:spMkLst>
              <pc:docMk/>
              <pc:sldMasterMk cId="2792937711" sldId="2147483670"/>
              <pc:sldLayoutMk cId="2495018948" sldId="2147483671"/>
              <ac:spMk id="2" creationId="{E545B57F-7D9D-4AD8-9FE4-E5267D65BB87}"/>
            </ac:spMkLst>
          </pc:spChg>
          <pc:spChg chg="mod">
            <ac:chgData name="Shakie Liu" userId="686515af-e6b5-44f2-ba0f-2fb7a7864d98" providerId="ADAL" clId="{69AC217A-29FA-4F58-BFE5-55215DD31616}" dt="2022-10-24T08:55:27.080" v="159" actId="1076"/>
            <ac:spMkLst>
              <pc:docMk/>
              <pc:sldMasterMk cId="2792937711" sldId="2147483670"/>
              <pc:sldLayoutMk cId="2495018948" sldId="2147483671"/>
              <ac:spMk id="3" creationId="{42DDB65F-C302-4F35-9CCB-12FB82E2590D}"/>
            </ac:spMkLst>
          </pc:spChg>
          <pc:spChg chg="mod">
            <ac:chgData name="Shakie Liu" userId="686515af-e6b5-44f2-ba0f-2fb7a7864d98" providerId="ADAL" clId="{69AC217A-29FA-4F58-BFE5-55215DD31616}" dt="2022-10-24T08:35:52.540" v="138"/>
            <ac:spMkLst>
              <pc:docMk/>
              <pc:sldMasterMk cId="2792937711" sldId="2147483670"/>
              <pc:sldLayoutMk cId="2495018948" sldId="2147483671"/>
              <ac:spMk id="8" creationId="{44C4A721-803B-47CB-B99E-1D01E8E0169F}"/>
            </ac:spMkLst>
          </pc:spChg>
          <pc:spChg chg="mod">
            <ac:chgData name="Shakie Liu" userId="686515af-e6b5-44f2-ba0f-2fb7a7864d98" providerId="ADAL" clId="{69AC217A-29FA-4F58-BFE5-55215DD31616}" dt="2022-10-24T08:29:01.614" v="41" actId="3064"/>
            <ac:spMkLst>
              <pc:docMk/>
              <pc:sldMasterMk cId="2792937711" sldId="2147483670"/>
              <pc:sldLayoutMk cId="2495018948" sldId="2147483671"/>
              <ac:spMk id="9" creationId="{CA939A61-406D-45DC-B757-059EFAA05866}"/>
            </ac:spMkLst>
          </pc:spChg>
          <pc:spChg chg="mod">
            <ac:chgData name="Shakie Liu" userId="686515af-e6b5-44f2-ba0f-2fb7a7864d98" providerId="ADAL" clId="{69AC217A-29FA-4F58-BFE5-55215DD31616}" dt="2022-10-24T08:29:07.449" v="42" actId="3064"/>
            <ac:spMkLst>
              <pc:docMk/>
              <pc:sldMasterMk cId="2792937711" sldId="2147483670"/>
              <pc:sldLayoutMk cId="2495018948" sldId="2147483671"/>
              <ac:spMk id="12" creationId="{4EF3F9F2-2DBE-4016-9D2B-F5CF4BE8EBCE}"/>
            </ac:spMkLst>
          </pc:spChg>
        </pc:sldLayoutChg>
        <pc:sldLayoutChg chg="del">
          <pc:chgData name="Shakie Liu" userId="686515af-e6b5-44f2-ba0f-2fb7a7864d98" providerId="ADAL" clId="{69AC217A-29FA-4F58-BFE5-55215DD31616}" dt="2022-10-24T08:25:08.548" v="8" actId="2696"/>
          <pc:sldLayoutMkLst>
            <pc:docMk/>
            <pc:sldMasterMk cId="2792937711" sldId="2147483670"/>
            <pc:sldLayoutMk cId="518553930" sldId="2147483672"/>
          </pc:sldLayoutMkLst>
        </pc:sldLayoutChg>
        <pc:sldLayoutChg chg="addSp delSp modSp mod ord">
          <pc:chgData name="Shakie Liu" userId="686515af-e6b5-44f2-ba0f-2fb7a7864d98" providerId="ADAL" clId="{69AC217A-29FA-4F58-BFE5-55215DD31616}" dt="2022-10-24T08:56:52.024" v="234"/>
          <pc:sldLayoutMkLst>
            <pc:docMk/>
            <pc:sldMasterMk cId="2792937711" sldId="2147483670"/>
            <pc:sldLayoutMk cId="318105987" sldId="2147483673"/>
          </pc:sldLayoutMkLst>
          <pc:spChg chg="add mod">
            <ac:chgData name="Shakie Liu" userId="686515af-e6b5-44f2-ba0f-2fb7a7864d98" providerId="ADAL" clId="{69AC217A-29FA-4F58-BFE5-55215DD31616}" dt="2022-10-24T08:30:05.346" v="54" actId="404"/>
            <ac:spMkLst>
              <pc:docMk/>
              <pc:sldMasterMk cId="2792937711" sldId="2147483670"/>
              <pc:sldLayoutMk cId="318105987" sldId="2147483673"/>
              <ac:spMk id="2" creationId="{0BC06E26-9B67-DD78-9C7E-9D4E56DA4FD0}"/>
            </ac:spMkLst>
          </pc:spChg>
          <pc:spChg chg="del">
            <ac:chgData name="Shakie Liu" userId="686515af-e6b5-44f2-ba0f-2fb7a7864d98" providerId="ADAL" clId="{69AC217A-29FA-4F58-BFE5-55215DD31616}" dt="2022-10-24T08:25:27.942" v="9"/>
            <ac:spMkLst>
              <pc:docMk/>
              <pc:sldMasterMk cId="2792937711" sldId="2147483670"/>
              <pc:sldLayoutMk cId="318105987" sldId="2147483673"/>
              <ac:spMk id="3" creationId="{CAEA95BB-0FD6-4D94-81DB-8D38069818E5}"/>
            </ac:spMkLst>
          </pc:spChg>
          <pc:spChg chg="del">
            <ac:chgData name="Shakie Liu" userId="686515af-e6b5-44f2-ba0f-2fb7a7864d98" providerId="ADAL" clId="{69AC217A-29FA-4F58-BFE5-55215DD31616}" dt="2022-10-24T08:25:27.942" v="9"/>
            <ac:spMkLst>
              <pc:docMk/>
              <pc:sldMasterMk cId="2792937711" sldId="2147483670"/>
              <pc:sldLayoutMk cId="318105987" sldId="2147483673"/>
              <ac:spMk id="4" creationId="{16C2568E-3CA5-4FDE-A375-CB503A7EDE34}"/>
            </ac:spMkLst>
          </pc:spChg>
          <pc:spChg chg="del">
            <ac:chgData name="Shakie Liu" userId="686515af-e6b5-44f2-ba0f-2fb7a7864d98" providerId="ADAL" clId="{69AC217A-29FA-4F58-BFE5-55215DD31616}" dt="2022-10-24T08:25:27.942" v="9"/>
            <ac:spMkLst>
              <pc:docMk/>
              <pc:sldMasterMk cId="2792937711" sldId="2147483670"/>
              <pc:sldLayoutMk cId="318105987" sldId="2147483673"/>
              <ac:spMk id="5" creationId="{E3EAC383-637D-4997-B597-28ADC11AAC10}"/>
            </ac:spMkLst>
          </pc:spChg>
          <pc:spChg chg="add mod">
            <ac:chgData name="Shakie Liu" userId="686515af-e6b5-44f2-ba0f-2fb7a7864d98" providerId="ADAL" clId="{69AC217A-29FA-4F58-BFE5-55215DD31616}" dt="2022-10-24T08:30:05.346" v="54" actId="404"/>
            <ac:spMkLst>
              <pc:docMk/>
              <pc:sldMasterMk cId="2792937711" sldId="2147483670"/>
              <pc:sldLayoutMk cId="318105987" sldId="2147483673"/>
              <ac:spMk id="6" creationId="{90DA692C-F087-68F7-621D-C3CA77E8D1AF}"/>
            </ac:spMkLst>
          </pc:spChg>
          <pc:spChg chg="mod">
            <ac:chgData name="Shakie Liu" userId="686515af-e6b5-44f2-ba0f-2fb7a7864d98" providerId="ADAL" clId="{69AC217A-29FA-4F58-BFE5-55215DD31616}" dt="2022-10-24T08:56:52.024" v="234"/>
            <ac:spMkLst>
              <pc:docMk/>
              <pc:sldMasterMk cId="2792937711" sldId="2147483670"/>
              <pc:sldLayoutMk cId="318105987" sldId="2147483673"/>
              <ac:spMk id="7" creationId="{0BEF0FD1-3ACE-43A8-AF57-CC0D436DC7D0}"/>
            </ac:spMkLst>
          </pc:spChg>
          <pc:spChg chg="add mod">
            <ac:chgData name="Shakie Liu" userId="686515af-e6b5-44f2-ba0f-2fb7a7864d98" providerId="ADAL" clId="{69AC217A-29FA-4F58-BFE5-55215DD31616}" dt="2022-10-24T08:30:05.346" v="54" actId="404"/>
            <ac:spMkLst>
              <pc:docMk/>
              <pc:sldMasterMk cId="2792937711" sldId="2147483670"/>
              <pc:sldLayoutMk cId="318105987" sldId="2147483673"/>
              <ac:spMk id="8" creationId="{84300C04-D25F-EB45-9D15-119D651639A6}"/>
            </ac:spMkLst>
          </pc:spChg>
          <pc:spChg chg="mod">
            <ac:chgData name="Shakie Liu" userId="686515af-e6b5-44f2-ba0f-2fb7a7864d98" providerId="ADAL" clId="{69AC217A-29FA-4F58-BFE5-55215DD31616}" dt="2022-10-24T08:56:04.649" v="173" actId="20577"/>
            <ac:spMkLst>
              <pc:docMk/>
              <pc:sldMasterMk cId="2792937711" sldId="2147483670"/>
              <pc:sldLayoutMk cId="318105987" sldId="2147483673"/>
              <ac:spMk id="9" creationId="{FDF03A82-401C-4A0E-BE21-BE588E874141}"/>
            </ac:spMkLst>
          </pc:spChg>
        </pc:sldLayoutChg>
        <pc:sldLayoutChg chg="addSp delSp modSp mod ord">
          <pc:chgData name="Shakie Liu" userId="686515af-e6b5-44f2-ba0f-2fb7a7864d98" providerId="ADAL" clId="{69AC217A-29FA-4F58-BFE5-55215DD31616}" dt="2022-10-24T08:55:56.701" v="170"/>
          <pc:sldLayoutMkLst>
            <pc:docMk/>
            <pc:sldMasterMk cId="2792937711" sldId="2147483670"/>
            <pc:sldLayoutMk cId="1200329729" sldId="2147483674"/>
          </pc:sldLayoutMkLst>
          <pc:spChg chg="mod">
            <ac:chgData name="Shakie Liu" userId="686515af-e6b5-44f2-ba0f-2fb7a7864d98" providerId="ADAL" clId="{69AC217A-29FA-4F58-BFE5-55215DD31616}" dt="2022-10-24T08:55:56.701" v="170"/>
            <ac:spMkLst>
              <pc:docMk/>
              <pc:sldMasterMk cId="2792937711" sldId="2147483670"/>
              <pc:sldLayoutMk cId="1200329729" sldId="2147483674"/>
              <ac:spMk id="2" creationId="{000C7662-4F6D-4B06-BB36-235FC06BF816}"/>
            </ac:spMkLst>
          </pc:spChg>
          <pc:spChg chg="mod">
            <ac:chgData name="Shakie Liu" userId="686515af-e6b5-44f2-ba0f-2fb7a7864d98" providerId="ADAL" clId="{69AC217A-29FA-4F58-BFE5-55215DD31616}" dt="2022-10-24T08:55:35.825" v="163" actId="403"/>
            <ac:spMkLst>
              <pc:docMk/>
              <pc:sldMasterMk cId="2792937711" sldId="2147483670"/>
              <pc:sldLayoutMk cId="1200329729" sldId="2147483674"/>
              <ac:spMk id="3" creationId="{9FF9930E-40DF-417D-8161-BD38EB172DC1}"/>
            </ac:spMkLst>
          </pc:spChg>
          <pc:spChg chg="del">
            <ac:chgData name="Shakie Liu" userId="686515af-e6b5-44f2-ba0f-2fb7a7864d98" providerId="ADAL" clId="{69AC217A-29FA-4F58-BFE5-55215DD31616}" dt="2022-10-24T08:25:45.769" v="10"/>
            <ac:spMkLst>
              <pc:docMk/>
              <pc:sldMasterMk cId="2792937711" sldId="2147483670"/>
              <pc:sldLayoutMk cId="1200329729" sldId="2147483674"/>
              <ac:spMk id="4" creationId="{E5279D9A-DC49-4C12-80D3-3D89C2783F3A}"/>
            </ac:spMkLst>
          </pc:spChg>
          <pc:spChg chg="del">
            <ac:chgData name="Shakie Liu" userId="686515af-e6b5-44f2-ba0f-2fb7a7864d98" providerId="ADAL" clId="{69AC217A-29FA-4F58-BFE5-55215DD31616}" dt="2022-10-24T08:25:45.769" v="10"/>
            <ac:spMkLst>
              <pc:docMk/>
              <pc:sldMasterMk cId="2792937711" sldId="2147483670"/>
              <pc:sldLayoutMk cId="1200329729" sldId="2147483674"/>
              <ac:spMk id="5" creationId="{51EF8C95-8814-4768-850F-851B6434A9EE}"/>
            </ac:spMkLst>
          </pc:spChg>
          <pc:spChg chg="del">
            <ac:chgData name="Shakie Liu" userId="686515af-e6b5-44f2-ba0f-2fb7a7864d98" providerId="ADAL" clId="{69AC217A-29FA-4F58-BFE5-55215DD31616}" dt="2022-10-24T08:25:45.769" v="10"/>
            <ac:spMkLst>
              <pc:docMk/>
              <pc:sldMasterMk cId="2792937711" sldId="2147483670"/>
              <pc:sldLayoutMk cId="1200329729" sldId="2147483674"/>
              <ac:spMk id="6" creationId="{D894C1D7-7C5A-49B3-9D05-119C615E16B1}"/>
            </ac:spMkLst>
          </pc:spChg>
          <pc:spChg chg="add mod">
            <ac:chgData name="Shakie Liu" userId="686515af-e6b5-44f2-ba0f-2fb7a7864d98" providerId="ADAL" clId="{69AC217A-29FA-4F58-BFE5-55215DD31616}" dt="2022-10-24T08:30:20.472" v="56" actId="255"/>
            <ac:spMkLst>
              <pc:docMk/>
              <pc:sldMasterMk cId="2792937711" sldId="2147483670"/>
              <pc:sldLayoutMk cId="1200329729" sldId="2147483674"/>
              <ac:spMk id="7" creationId="{DC381F12-6CE3-4BCE-DB75-98471CDF5D1D}"/>
            </ac:spMkLst>
          </pc:spChg>
          <pc:spChg chg="add mod">
            <ac:chgData name="Shakie Liu" userId="686515af-e6b5-44f2-ba0f-2fb7a7864d98" providerId="ADAL" clId="{69AC217A-29FA-4F58-BFE5-55215DD31616}" dt="2022-10-24T08:30:20.472" v="56" actId="255"/>
            <ac:spMkLst>
              <pc:docMk/>
              <pc:sldMasterMk cId="2792937711" sldId="2147483670"/>
              <pc:sldLayoutMk cId="1200329729" sldId="2147483674"/>
              <ac:spMk id="8" creationId="{C7DEDF2E-A3FC-1ABC-FA7C-3A19CE4883F2}"/>
            </ac:spMkLst>
          </pc:spChg>
          <pc:spChg chg="add mod">
            <ac:chgData name="Shakie Liu" userId="686515af-e6b5-44f2-ba0f-2fb7a7864d98" providerId="ADAL" clId="{69AC217A-29FA-4F58-BFE5-55215DD31616}" dt="2022-10-24T08:30:20.472" v="56" actId="255"/>
            <ac:spMkLst>
              <pc:docMk/>
              <pc:sldMasterMk cId="2792937711" sldId="2147483670"/>
              <pc:sldLayoutMk cId="1200329729" sldId="2147483674"/>
              <ac:spMk id="9" creationId="{B497F2E6-CE9F-5462-B221-DA50901618D9}"/>
            </ac:spMkLst>
          </pc:spChg>
        </pc:sldLayoutChg>
        <pc:sldLayoutChg chg="modSp mod ord">
          <pc:chgData name="Shakie Liu" userId="686515af-e6b5-44f2-ba0f-2fb7a7864d98" providerId="ADAL" clId="{69AC217A-29FA-4F58-BFE5-55215DD31616}" dt="2022-10-24T08:33:46.491" v="99" actId="1076"/>
          <pc:sldLayoutMkLst>
            <pc:docMk/>
            <pc:sldMasterMk cId="2792937711" sldId="2147483670"/>
            <pc:sldLayoutMk cId="1627617443" sldId="2147483675"/>
          </pc:sldLayoutMkLst>
          <pc:spChg chg="mod">
            <ac:chgData name="Shakie Liu" userId="686515af-e6b5-44f2-ba0f-2fb7a7864d98" providerId="ADAL" clId="{69AC217A-29FA-4F58-BFE5-55215DD31616}" dt="2022-10-24T08:33:46.491" v="99" actId="1076"/>
            <ac:spMkLst>
              <pc:docMk/>
              <pc:sldMasterMk cId="2792937711" sldId="2147483670"/>
              <pc:sldLayoutMk cId="1627617443" sldId="2147483675"/>
              <ac:spMk id="2" creationId="{652EDE83-63CC-4B33-B715-3953EADE2100}"/>
            </ac:spMkLst>
          </pc:spChg>
          <pc:spChg chg="mod">
            <ac:chgData name="Shakie Liu" userId="686515af-e6b5-44f2-ba0f-2fb7a7864d98" providerId="ADAL" clId="{69AC217A-29FA-4F58-BFE5-55215DD31616}" dt="2022-10-24T08:30:27.931" v="58" actId="255"/>
            <ac:spMkLst>
              <pc:docMk/>
              <pc:sldMasterMk cId="2792937711" sldId="2147483670"/>
              <pc:sldLayoutMk cId="1627617443" sldId="2147483675"/>
              <ac:spMk id="3" creationId="{1514619F-25D0-4307-81CD-C24C74EF140E}"/>
            </ac:spMkLst>
          </pc:spChg>
          <pc:spChg chg="mod">
            <ac:chgData name="Shakie Liu" userId="686515af-e6b5-44f2-ba0f-2fb7a7864d98" providerId="ADAL" clId="{69AC217A-29FA-4F58-BFE5-55215DD31616}" dt="2022-10-24T08:30:27.931" v="58" actId="255"/>
            <ac:spMkLst>
              <pc:docMk/>
              <pc:sldMasterMk cId="2792937711" sldId="2147483670"/>
              <pc:sldLayoutMk cId="1627617443" sldId="2147483675"/>
              <ac:spMk id="4" creationId="{C802B25F-898B-4C1A-94A9-699B8B55DF0F}"/>
            </ac:spMkLst>
          </pc:spChg>
          <pc:spChg chg="mod">
            <ac:chgData name="Shakie Liu" userId="686515af-e6b5-44f2-ba0f-2fb7a7864d98" providerId="ADAL" clId="{69AC217A-29FA-4F58-BFE5-55215DD31616}" dt="2022-10-24T08:30:27.931" v="58" actId="255"/>
            <ac:spMkLst>
              <pc:docMk/>
              <pc:sldMasterMk cId="2792937711" sldId="2147483670"/>
              <pc:sldLayoutMk cId="1627617443" sldId="2147483675"/>
              <ac:spMk id="5" creationId="{AA842F0A-76EB-4E77-8AF6-5F91F22881FE}"/>
            </ac:spMkLst>
          </pc:spChg>
        </pc:sldLayoutChg>
        <pc:sldLayoutChg chg="delSp mod">
          <pc:chgData name="Shakie Liu" userId="686515af-e6b5-44f2-ba0f-2fb7a7864d98" providerId="ADAL" clId="{69AC217A-29FA-4F58-BFE5-55215DD31616}" dt="2022-10-24T09:13:25.679" v="294" actId="6014"/>
          <pc:sldLayoutMkLst>
            <pc:docMk/>
            <pc:sldMasterMk cId="2792937711" sldId="2147483670"/>
            <pc:sldLayoutMk cId="1696337311" sldId="2147483676"/>
          </pc:sldLayoutMkLst>
          <pc:spChg chg="del">
            <ac:chgData name="Shakie Liu" userId="686515af-e6b5-44f2-ba0f-2fb7a7864d98" providerId="ADAL" clId="{69AC217A-29FA-4F58-BFE5-55215DD31616}" dt="2022-10-24T08:26:02.183" v="13"/>
            <ac:spMkLst>
              <pc:docMk/>
              <pc:sldMasterMk cId="2792937711" sldId="2147483670"/>
              <pc:sldLayoutMk cId="1696337311" sldId="2147483676"/>
              <ac:spMk id="2" creationId="{9C9D6027-F7C7-4EF3-85DD-09E27ACEEACA}"/>
            </ac:spMkLst>
          </pc:spChg>
          <pc:spChg chg="del">
            <ac:chgData name="Shakie Liu" userId="686515af-e6b5-44f2-ba0f-2fb7a7864d98" providerId="ADAL" clId="{69AC217A-29FA-4F58-BFE5-55215DD31616}" dt="2022-10-24T08:26:02.183" v="13"/>
            <ac:spMkLst>
              <pc:docMk/>
              <pc:sldMasterMk cId="2792937711" sldId="2147483670"/>
              <pc:sldLayoutMk cId="1696337311" sldId="2147483676"/>
              <ac:spMk id="3" creationId="{66262BA1-A5A7-45F4-B365-E880E1C324C3}"/>
            </ac:spMkLst>
          </pc:spChg>
          <pc:spChg chg="del">
            <ac:chgData name="Shakie Liu" userId="686515af-e6b5-44f2-ba0f-2fb7a7864d98" providerId="ADAL" clId="{69AC217A-29FA-4F58-BFE5-55215DD31616}" dt="2022-10-24T08:26:02.183" v="13"/>
            <ac:spMkLst>
              <pc:docMk/>
              <pc:sldMasterMk cId="2792937711" sldId="2147483670"/>
              <pc:sldLayoutMk cId="1696337311" sldId="2147483676"/>
              <ac:spMk id="4" creationId="{F80CF1E8-0939-4B4D-A4D3-E47E208FC47E}"/>
            </ac:spMkLst>
          </pc:spChg>
        </pc:sldLayoutChg>
        <pc:sldLayoutChg chg="addSp delSp modSp mod">
          <pc:chgData name="Shakie Liu" userId="686515af-e6b5-44f2-ba0f-2fb7a7864d98" providerId="ADAL" clId="{69AC217A-29FA-4F58-BFE5-55215DD31616}" dt="2022-10-24T09:15:25.861" v="295" actId="6014"/>
          <pc:sldLayoutMkLst>
            <pc:docMk/>
            <pc:sldMasterMk cId="2792937711" sldId="2147483670"/>
            <pc:sldLayoutMk cId="949850766" sldId="2147483677"/>
          </pc:sldLayoutMkLst>
          <pc:spChg chg="add del mod">
            <ac:chgData name="Shakie Liu" userId="686515af-e6b5-44f2-ba0f-2fb7a7864d98" providerId="ADAL" clId="{69AC217A-29FA-4F58-BFE5-55215DD31616}" dt="2022-10-24T08:34:12.261" v="104"/>
            <ac:spMkLst>
              <pc:docMk/>
              <pc:sldMasterMk cId="2792937711" sldId="2147483670"/>
              <pc:sldLayoutMk cId="949850766" sldId="2147483677"/>
              <ac:spMk id="2" creationId="{97179C62-5E32-71EA-4E7B-4F9DE1ECC37F}"/>
            </ac:spMkLst>
          </pc:spChg>
          <pc:spChg chg="add del mod">
            <ac:chgData name="Shakie Liu" userId="686515af-e6b5-44f2-ba0f-2fb7a7864d98" providerId="ADAL" clId="{69AC217A-29FA-4F58-BFE5-55215DD31616}" dt="2022-10-24T08:34:12.261" v="104"/>
            <ac:spMkLst>
              <pc:docMk/>
              <pc:sldMasterMk cId="2792937711" sldId="2147483670"/>
              <pc:sldLayoutMk cId="949850766" sldId="2147483677"/>
              <ac:spMk id="3" creationId="{DE473080-1A06-32F8-985C-C6805DC3E77D}"/>
            </ac:spMkLst>
          </pc:spChg>
          <pc:spChg chg="add mod">
            <ac:chgData name="Shakie Liu" userId="686515af-e6b5-44f2-ba0f-2fb7a7864d98" providerId="ADAL" clId="{69AC217A-29FA-4F58-BFE5-55215DD31616}" dt="2022-10-24T08:35:19.513" v="131" actId="20577"/>
            <ac:spMkLst>
              <pc:docMk/>
              <pc:sldMasterMk cId="2792937711" sldId="2147483670"/>
              <pc:sldLayoutMk cId="949850766" sldId="2147483677"/>
              <ac:spMk id="4" creationId="{BBDDBF72-6B8A-C920-4D80-7E682D70387E}"/>
            </ac:spMkLst>
          </pc:spChg>
          <pc:spChg chg="add del mod">
            <ac:chgData name="Shakie Liu" userId="686515af-e6b5-44f2-ba0f-2fb7a7864d98" providerId="ADAL" clId="{69AC217A-29FA-4F58-BFE5-55215DD31616}" dt="2022-10-24T08:35:22.543" v="132" actId="478"/>
            <ac:spMkLst>
              <pc:docMk/>
              <pc:sldMasterMk cId="2792937711" sldId="2147483670"/>
              <pc:sldLayoutMk cId="949850766" sldId="2147483677"/>
              <ac:spMk id="5" creationId="{75309291-C801-3065-C3BC-99EA9FFF604B}"/>
            </ac:spMkLst>
          </pc:spChg>
          <pc:spChg chg="add del">
            <ac:chgData name="Shakie Liu" userId="686515af-e6b5-44f2-ba0f-2fb7a7864d98" providerId="ADAL" clId="{69AC217A-29FA-4F58-BFE5-55215DD31616}" dt="2022-10-24T08:34:27.658" v="108" actId="478"/>
            <ac:spMkLst>
              <pc:docMk/>
              <pc:sldMasterMk cId="2792937711" sldId="2147483670"/>
              <pc:sldLayoutMk cId="949850766" sldId="2147483677"/>
              <ac:spMk id="7" creationId="{C2320649-ACD7-42E9-A261-E6ED46ACB452}"/>
            </ac:spMkLst>
          </pc:spChg>
          <pc:spChg chg="mod">
            <ac:chgData name="Shakie Liu" userId="686515af-e6b5-44f2-ba0f-2fb7a7864d98" providerId="ADAL" clId="{69AC217A-29FA-4F58-BFE5-55215DD31616}" dt="2022-10-24T08:44:57.771" v="156"/>
            <ac:spMkLst>
              <pc:docMk/>
              <pc:sldMasterMk cId="2792937711" sldId="2147483670"/>
              <pc:sldLayoutMk cId="949850766" sldId="2147483677"/>
              <ac:spMk id="8" creationId="{DC428848-58C6-4501-8214-B803889F273E}"/>
            </ac:spMkLst>
          </pc:spChg>
          <pc:spChg chg="mod">
            <ac:chgData name="Shakie Liu" userId="686515af-e6b5-44f2-ba0f-2fb7a7864d98" providerId="ADAL" clId="{69AC217A-29FA-4F58-BFE5-55215DD31616}" dt="2022-10-24T08:31:23.339" v="90" actId="1076"/>
            <ac:spMkLst>
              <pc:docMk/>
              <pc:sldMasterMk cId="2792937711" sldId="2147483670"/>
              <pc:sldLayoutMk cId="949850766" sldId="2147483677"/>
              <ac:spMk id="9" creationId="{A01EED25-4D2A-435D-A5F9-01DCC2F07486}"/>
            </ac:spMkLst>
          </pc:spChg>
        </pc:sldLayoutChg>
      </pc:sldMasterChg>
    </pc:docChg>
  </pc:docChgLst>
  <pc:docChgLst>
    <pc:chgData name="Xin Zhang (Shanghai Wicresoft Co,.Ltd.)" userId="474f572f-8271-4f60-858e-cee871e0aec6" providerId="ADAL" clId="{8D45E970-45DF-443E-A81F-DDF1E96BC083}"/>
    <pc:docChg chg="undo custSel addSld modSld modMainMaster">
      <pc:chgData name="Xin Zhang (Shanghai Wicresoft Co,.Ltd.)" userId="474f572f-8271-4f60-858e-cee871e0aec6" providerId="ADAL" clId="{8D45E970-45DF-443E-A81F-DDF1E96BC083}" dt="2022-12-08T01:41:47.653" v="184" actId="164"/>
      <pc:docMkLst>
        <pc:docMk/>
      </pc:docMkLst>
      <pc:sldChg chg="addSp modSp">
        <pc:chgData name="Xin Zhang (Shanghai Wicresoft Co,.Ltd.)" userId="474f572f-8271-4f60-858e-cee871e0aec6" providerId="ADAL" clId="{8D45E970-45DF-443E-A81F-DDF1E96BC083}" dt="2022-12-08T01:36:03.548" v="1"/>
        <pc:sldMkLst>
          <pc:docMk/>
          <pc:sldMk cId="572019046" sldId="383"/>
        </pc:sldMkLst>
        <pc:cxnChg chg="add mod">
          <ac:chgData name="Xin Zhang (Shanghai Wicresoft Co,.Ltd.)" userId="474f572f-8271-4f60-858e-cee871e0aec6" providerId="ADAL" clId="{8D45E970-45DF-443E-A81F-DDF1E96BC083}" dt="2022-12-08T01:36:03.548" v="1"/>
          <ac:cxnSpMkLst>
            <pc:docMk/>
            <pc:sldMk cId="572019046" sldId="383"/>
            <ac:cxnSpMk id="2" creationId="{70DB67E5-8880-AF6D-EB55-BBE2CD398760}"/>
          </ac:cxnSpMkLst>
        </pc:cxnChg>
      </pc:sldChg>
      <pc:sldChg chg="addSp delSp modSp add mod">
        <pc:chgData name="Xin Zhang (Shanghai Wicresoft Co,.Ltd.)" userId="474f572f-8271-4f60-858e-cee871e0aec6" providerId="ADAL" clId="{8D45E970-45DF-443E-A81F-DDF1E96BC083}" dt="2022-12-08T01:41:47.653" v="184" actId="164"/>
        <pc:sldMkLst>
          <pc:docMk/>
          <pc:sldMk cId="3554459053" sldId="394"/>
        </pc:sldMkLst>
        <pc:spChg chg="mod">
          <ac:chgData name="Xin Zhang (Shanghai Wicresoft Co,.Ltd.)" userId="474f572f-8271-4f60-858e-cee871e0aec6" providerId="ADAL" clId="{8D45E970-45DF-443E-A81F-DDF1E96BC083}" dt="2022-12-08T01:36:59.420" v="88" actId="20577"/>
          <ac:spMkLst>
            <pc:docMk/>
            <pc:sldMk cId="3554459053" sldId="394"/>
            <ac:spMk id="6" creationId="{82B741DD-1960-8591-39F4-7E2E0E4B4511}"/>
          </ac:spMkLst>
        </pc:spChg>
        <pc:spChg chg="topLvl">
          <ac:chgData name="Xin Zhang (Shanghai Wicresoft Co,.Ltd.)" userId="474f572f-8271-4f60-858e-cee871e0aec6" providerId="ADAL" clId="{8D45E970-45DF-443E-A81F-DDF1E96BC083}" dt="2022-12-08T01:41:04.153" v="156" actId="165"/>
          <ac:spMkLst>
            <pc:docMk/>
            <pc:sldMk cId="3554459053" sldId="394"/>
            <ac:spMk id="12" creationId="{5EABFF50-3FDE-2296-F141-D119FAEF3F1F}"/>
          </ac:spMkLst>
        </pc:spChg>
        <pc:spChg chg="topLvl">
          <ac:chgData name="Xin Zhang (Shanghai Wicresoft Co,.Ltd.)" userId="474f572f-8271-4f60-858e-cee871e0aec6" providerId="ADAL" clId="{8D45E970-45DF-443E-A81F-DDF1E96BC083}" dt="2022-12-08T01:41:04.153" v="156" actId="165"/>
          <ac:spMkLst>
            <pc:docMk/>
            <pc:sldMk cId="3554459053" sldId="394"/>
            <ac:spMk id="13" creationId="{76296BFB-570E-98DF-8F94-C10819A093AD}"/>
          </ac:spMkLst>
        </pc:spChg>
        <pc:spChg chg="mod">
          <ac:chgData name="Xin Zhang (Shanghai Wicresoft Co,.Ltd.)" userId="474f572f-8271-4f60-858e-cee871e0aec6" providerId="ADAL" clId="{8D45E970-45DF-443E-A81F-DDF1E96BC083}" dt="2022-12-08T01:40:29.535" v="149" actId="207"/>
          <ac:spMkLst>
            <pc:docMk/>
            <pc:sldMk cId="3554459053" sldId="394"/>
            <ac:spMk id="17" creationId="{7B1CFC0D-1882-58C0-EEB5-4AE36B42AB10}"/>
          </ac:spMkLst>
        </pc:spChg>
        <pc:grpChg chg="add">
          <ac:chgData name="Xin Zhang (Shanghai Wicresoft Co,.Ltd.)" userId="474f572f-8271-4f60-858e-cee871e0aec6" providerId="ADAL" clId="{8D45E970-45DF-443E-A81F-DDF1E96BC083}" dt="2022-12-08T01:41:47.653" v="184" actId="164"/>
          <ac:grpSpMkLst>
            <pc:docMk/>
            <pc:sldMk cId="3554459053" sldId="394"/>
            <ac:grpSpMk id="4" creationId="{FF002350-BC41-5A39-4A15-818A366FB2F3}"/>
          </ac:grpSpMkLst>
        </pc:grpChg>
        <pc:grpChg chg="del topLvl">
          <ac:chgData name="Xin Zhang (Shanghai Wicresoft Co,.Ltd.)" userId="474f572f-8271-4f60-858e-cee871e0aec6" providerId="ADAL" clId="{8D45E970-45DF-443E-A81F-DDF1E96BC083}" dt="2022-12-08T01:41:06.334" v="157" actId="478"/>
          <ac:grpSpMkLst>
            <pc:docMk/>
            <pc:sldMk cId="3554459053" sldId="394"/>
            <ac:grpSpMk id="7" creationId="{AAB1BA96-D4D6-2762-87BE-5088751262EB}"/>
          </ac:grpSpMkLst>
        </pc:grpChg>
        <pc:grpChg chg="del">
          <ac:chgData name="Xin Zhang (Shanghai Wicresoft Co,.Ltd.)" userId="474f572f-8271-4f60-858e-cee871e0aec6" providerId="ADAL" clId="{8D45E970-45DF-443E-A81F-DDF1E96BC083}" dt="2022-12-08T01:41:04.153" v="156" actId="165"/>
          <ac:grpSpMkLst>
            <pc:docMk/>
            <pc:sldMk cId="3554459053" sldId="394"/>
            <ac:grpSpMk id="26" creationId="{77016E0A-509A-C5AD-ACB3-D194E1F6D160}"/>
          </ac:grpSpMkLst>
        </pc:grpChg>
        <pc:picChg chg="add del mod">
          <ac:chgData name="Xin Zhang (Shanghai Wicresoft Co,.Ltd.)" userId="474f572f-8271-4f60-858e-cee871e0aec6" providerId="ADAL" clId="{8D45E970-45DF-443E-A81F-DDF1E96BC083}" dt="2022-12-08T01:40:52.794" v="151"/>
          <ac:picMkLst>
            <pc:docMk/>
            <pc:sldMk cId="3554459053" sldId="394"/>
            <ac:picMk id="2" creationId="{0BFB0CDB-A6B6-3BE3-3AF7-964CA924565E}"/>
          </ac:picMkLst>
        </pc:picChg>
        <pc:picChg chg="add mod ord">
          <ac:chgData name="Xin Zhang (Shanghai Wicresoft Co,.Ltd.)" userId="474f572f-8271-4f60-858e-cee871e0aec6" providerId="ADAL" clId="{8D45E970-45DF-443E-A81F-DDF1E96BC083}" dt="2022-12-08T01:41:43.352" v="183" actId="1076"/>
          <ac:picMkLst>
            <pc:docMk/>
            <pc:sldMk cId="3554459053" sldId="394"/>
            <ac:picMk id="3" creationId="{7ADF3231-0173-831B-32CF-FD4A2782B5A4}"/>
          </ac:picMkLst>
        </pc:picChg>
        <pc:picChg chg="del topLvl">
          <ac:chgData name="Xin Zhang (Shanghai Wicresoft Co,.Ltd.)" userId="474f572f-8271-4f60-858e-cee871e0aec6" providerId="ADAL" clId="{8D45E970-45DF-443E-A81F-DDF1E96BC083}" dt="2022-12-08T01:41:06.334" v="157" actId="478"/>
          <ac:picMkLst>
            <pc:docMk/>
            <pc:sldMk cId="3554459053" sldId="394"/>
            <ac:picMk id="8" creationId="{DAA18EF0-C102-903B-AC72-94B5ED8727EB}"/>
          </ac:picMkLst>
        </pc:picChg>
        <pc:picChg chg="del mod topLvl">
          <ac:chgData name="Xin Zhang (Shanghai Wicresoft Co,.Ltd.)" userId="474f572f-8271-4f60-858e-cee871e0aec6" providerId="ADAL" clId="{8D45E970-45DF-443E-A81F-DDF1E96BC083}" dt="2022-12-08T01:41:22.612" v="164" actId="478"/>
          <ac:picMkLst>
            <pc:docMk/>
            <pc:sldMk cId="3554459053" sldId="394"/>
            <ac:picMk id="9" creationId="{9880252D-7EAE-1601-BFF8-84CFC6EFF9BA}"/>
          </ac:picMkLst>
        </pc:picChg>
        <pc:cxnChg chg="topLvl">
          <ac:chgData name="Xin Zhang (Shanghai Wicresoft Co,.Ltd.)" userId="474f572f-8271-4f60-858e-cee871e0aec6" providerId="ADAL" clId="{8D45E970-45DF-443E-A81F-DDF1E96BC083}" dt="2022-12-08T01:41:04.153" v="156" actId="165"/>
          <ac:cxnSpMkLst>
            <pc:docMk/>
            <pc:sldMk cId="3554459053" sldId="394"/>
            <ac:cxnSpMk id="16" creationId="{02C9AAFE-9996-E99F-6553-B0FE546A865C}"/>
          </ac:cxnSpMkLst>
        </pc:cxnChg>
        <pc:cxnChg chg="topLvl">
          <ac:chgData name="Xin Zhang (Shanghai Wicresoft Co,.Ltd.)" userId="474f572f-8271-4f60-858e-cee871e0aec6" providerId="ADAL" clId="{8D45E970-45DF-443E-A81F-DDF1E96BC083}" dt="2022-12-08T01:41:04.153" v="156" actId="165"/>
          <ac:cxnSpMkLst>
            <pc:docMk/>
            <pc:sldMk cId="3554459053" sldId="394"/>
            <ac:cxnSpMk id="23" creationId="{9749DFB9-1825-D4F9-E61A-5B1918504B39}"/>
          </ac:cxnSpMkLst>
        </pc:cxnChg>
      </pc:sldChg>
      <pc:sldChg chg="modSp add mod">
        <pc:chgData name="Xin Zhang (Shanghai Wicresoft Co,.Ltd.)" userId="474f572f-8271-4f60-858e-cee871e0aec6" providerId="ADAL" clId="{8D45E970-45DF-443E-A81F-DDF1E96BC083}" dt="2022-12-08T01:39:05.016" v="148" actId="207"/>
        <pc:sldMkLst>
          <pc:docMk/>
          <pc:sldMk cId="2535910965" sldId="395"/>
        </pc:sldMkLst>
        <pc:spChg chg="mod">
          <ac:chgData name="Xin Zhang (Shanghai Wicresoft Co,.Ltd.)" userId="474f572f-8271-4f60-858e-cee871e0aec6" providerId="ADAL" clId="{8D45E970-45DF-443E-A81F-DDF1E96BC083}" dt="2022-12-08T01:37:06.369" v="89"/>
          <ac:spMkLst>
            <pc:docMk/>
            <pc:sldMk cId="2535910965" sldId="395"/>
            <ac:spMk id="6" creationId="{82B741DD-1960-8591-39F4-7E2E0E4B4511}"/>
          </ac:spMkLst>
        </pc:spChg>
        <pc:spChg chg="mod">
          <ac:chgData name="Xin Zhang (Shanghai Wicresoft Co,.Ltd.)" userId="474f572f-8271-4f60-858e-cee871e0aec6" providerId="ADAL" clId="{8D45E970-45DF-443E-A81F-DDF1E96BC083}" dt="2022-12-08T01:38:25.032" v="140" actId="207"/>
          <ac:spMkLst>
            <pc:docMk/>
            <pc:sldMk cId="2535910965" sldId="395"/>
            <ac:spMk id="40" creationId="{E1890397-2F5E-AC87-6530-B2EE48689E05}"/>
          </ac:spMkLst>
        </pc:spChg>
        <pc:spChg chg="mod">
          <ac:chgData name="Xin Zhang (Shanghai Wicresoft Co,.Ltd.)" userId="474f572f-8271-4f60-858e-cee871e0aec6" providerId="ADAL" clId="{8D45E970-45DF-443E-A81F-DDF1E96BC083}" dt="2022-12-08T01:38:46.841" v="144" actId="207"/>
          <ac:spMkLst>
            <pc:docMk/>
            <pc:sldMk cId="2535910965" sldId="395"/>
            <ac:spMk id="43" creationId="{33354EA7-2E32-93C9-DD2C-191579FA4CEC}"/>
          </ac:spMkLst>
        </pc:spChg>
        <pc:spChg chg="mod">
          <ac:chgData name="Xin Zhang (Shanghai Wicresoft Co,.Ltd.)" userId="474f572f-8271-4f60-858e-cee871e0aec6" providerId="ADAL" clId="{8D45E970-45DF-443E-A81F-DDF1E96BC083}" dt="2022-12-08T01:38:57.632" v="146" actId="207"/>
          <ac:spMkLst>
            <pc:docMk/>
            <pc:sldMk cId="2535910965" sldId="395"/>
            <ac:spMk id="44" creationId="{7887F2DA-78A5-D557-E083-DE41AC03F8B8}"/>
          </ac:spMkLst>
        </pc:spChg>
        <pc:spChg chg="mod">
          <ac:chgData name="Xin Zhang (Shanghai Wicresoft Co,.Ltd.)" userId="474f572f-8271-4f60-858e-cee871e0aec6" providerId="ADAL" clId="{8D45E970-45DF-443E-A81F-DDF1E96BC083}" dt="2022-12-08T01:39:05.016" v="148" actId="207"/>
          <ac:spMkLst>
            <pc:docMk/>
            <pc:sldMk cId="2535910965" sldId="395"/>
            <ac:spMk id="45" creationId="{5C7FCB36-B163-1421-3E85-18B093383ADF}"/>
          </ac:spMkLst>
        </pc:spChg>
      </pc:sldChg>
      <pc:sldChg chg="modSp add mod">
        <pc:chgData name="Xin Zhang (Shanghai Wicresoft Co,.Ltd.)" userId="474f572f-8271-4f60-858e-cee871e0aec6" providerId="ADAL" clId="{8D45E970-45DF-443E-A81F-DDF1E96BC083}" dt="2022-12-08T01:37:10.510" v="90"/>
        <pc:sldMkLst>
          <pc:docMk/>
          <pc:sldMk cId="2587858809" sldId="396"/>
        </pc:sldMkLst>
        <pc:spChg chg="mod">
          <ac:chgData name="Xin Zhang (Shanghai Wicresoft Co,.Ltd.)" userId="474f572f-8271-4f60-858e-cee871e0aec6" providerId="ADAL" clId="{8D45E970-45DF-443E-A81F-DDF1E96BC083}" dt="2022-12-08T01:37:10.510" v="90"/>
          <ac:spMkLst>
            <pc:docMk/>
            <pc:sldMk cId="2587858809" sldId="396"/>
            <ac:spMk id="2" creationId="{13CAB96D-0C5D-7739-1347-EA92E13623D5}"/>
          </ac:spMkLst>
        </pc:spChg>
      </pc:sldChg>
      <pc:sldMasterChg chg="modSldLayout">
        <pc:chgData name="Xin Zhang (Shanghai Wicresoft Co,.Ltd.)" userId="474f572f-8271-4f60-858e-cee871e0aec6" providerId="ADAL" clId="{8D45E970-45DF-443E-A81F-DDF1E96BC083}" dt="2022-12-08T01:36:02.315" v="0" actId="21"/>
        <pc:sldMasterMkLst>
          <pc:docMk/>
          <pc:sldMasterMk cId="2792937711" sldId="2147483670"/>
        </pc:sldMasterMkLst>
        <pc:sldLayoutChg chg="delSp mod">
          <pc:chgData name="Xin Zhang (Shanghai Wicresoft Co,.Ltd.)" userId="474f572f-8271-4f60-858e-cee871e0aec6" providerId="ADAL" clId="{8D45E970-45DF-443E-A81F-DDF1E96BC083}" dt="2022-12-08T01:36:02.315" v="0" actId="21"/>
          <pc:sldLayoutMkLst>
            <pc:docMk/>
            <pc:sldMasterMk cId="2792937711" sldId="2147483670"/>
            <pc:sldLayoutMk cId="318105987" sldId="2147483673"/>
          </pc:sldLayoutMkLst>
          <pc:cxnChg chg="del">
            <ac:chgData name="Xin Zhang (Shanghai Wicresoft Co,.Ltd.)" userId="474f572f-8271-4f60-858e-cee871e0aec6" providerId="ADAL" clId="{8D45E970-45DF-443E-A81F-DDF1E96BC083}" dt="2022-12-08T01:36:02.315" v="0" actId="21"/>
            <ac:cxnSpMkLst>
              <pc:docMk/>
              <pc:sldMasterMk cId="2792937711" sldId="2147483670"/>
              <pc:sldLayoutMk cId="318105987" sldId="2147483673"/>
              <ac:cxnSpMk id="10" creationId="{5866F782-5852-4C4E-B3FE-2AD687E8AC1B}"/>
            </ac:cxnSpMkLst>
          </pc:cxn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83444D9-1F73-0C1F-C53A-A75435107D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104998-1E1E-DBA9-4BCD-F6C8DB16B4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17AC3-650A-49F1-93BD-79B537C32FCB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CCEF53-2264-E9EB-311F-E1A45180F82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C58AE5-C8A1-6BDF-A031-323C5EA226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1994F-6BB0-45E4-A6F3-586346582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455770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BE6FB-4983-42F5-B216-1A2ADEE7DF7A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35503-9D21-443F-BC18-5459550EB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1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夜晚的星空&#10;&#10;中度可信度描述已自动生成">
            <a:extLst>
              <a:ext uri="{FF2B5EF4-FFF2-40B4-BE49-F238E27FC236}">
                <a16:creationId xmlns:a16="http://schemas.microsoft.com/office/drawing/2014/main" id="{FA4758C6-9082-DA9A-2A35-B97BC65792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545B57F-7D9D-4AD8-9FE4-E5267D65BB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66466" y="2843970"/>
            <a:ext cx="9758519" cy="707886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>
              <a:lnSpc>
                <a:spcPct val="100000"/>
              </a:lnSpc>
              <a:defRPr lang="zh-CN" altLang="en-US" sz="4000" b="1" dirty="0"/>
            </a:lvl1pPr>
          </a:lstStyle>
          <a:p>
            <a:pPr lvl="0" defTabSz="914354"/>
            <a:r>
              <a:rPr lang="en-US" altLang="zh-CN" dirty="0"/>
              <a:t>OfficePLUS </a:t>
            </a:r>
            <a:r>
              <a:rPr lang="zh-CN" altLang="en-US" dirty="0"/>
              <a:t>标准主题模板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DDB65F-C302-4F35-9CCB-12FB82E259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66466" y="3632818"/>
            <a:ext cx="9758519" cy="36234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lang="zh-CN" altLang="en-US" sz="1600"/>
            </a:lvl1pPr>
          </a:lstStyle>
          <a:p>
            <a:r>
              <a:rPr lang="zh-CN" altLang="en-US" dirty="0"/>
              <a:t>单击此处添加文本</a:t>
            </a:r>
            <a:endParaRPr lang="en-GB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4C4A721-803B-47CB-B99E-1D01E8E016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66466" y="5524863"/>
            <a:ext cx="4468970" cy="294824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>
              <a:lnSpc>
                <a:spcPct val="120000"/>
              </a:lnSpc>
              <a:buNone/>
              <a:defRPr lang="en-US" altLang="zh-CN" sz="1200" b="0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zh-CN" altLang="en-US" dirty="0"/>
              <a:t>汇报人 </a:t>
            </a:r>
            <a:r>
              <a:rPr lang="en-US" altLang="zh-CN" dirty="0"/>
              <a:t>/ OfficePLUS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CA939A61-406D-45DC-B757-059EFAA0586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66466" y="5837830"/>
            <a:ext cx="4468970" cy="293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>
              <a:lnSpc>
                <a:spcPct val="120000"/>
              </a:lnSpc>
              <a:buNone/>
              <a:defRPr lang="en-US" altLang="zh-CN" sz="1200" b="0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www.officeplus.cn</a:t>
            </a:r>
            <a:endParaRPr lang="en-US" altLang="en-US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4EF3F9F2-2DBE-4016-9D2B-F5CF4BE8EB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93800" y="468031"/>
            <a:ext cx="1099981" cy="2585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>
              <a:buNone/>
              <a:defRPr lang="en-US" altLang="zh-CN" sz="1200" b="0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LGOO HERE</a:t>
            </a:r>
          </a:p>
        </p:txBody>
      </p:sp>
    </p:spTree>
    <p:extLst>
      <p:ext uri="{BB962C8B-B14F-4D97-AF65-F5344CB8AC3E}">
        <p14:creationId xmlns:p14="http://schemas.microsoft.com/office/powerpoint/2010/main" val="2495018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 descr="夜晚的星空&#10;&#10;中度可信度描述已自动生成">
            <a:extLst>
              <a:ext uri="{FF2B5EF4-FFF2-40B4-BE49-F238E27FC236}">
                <a16:creationId xmlns:a16="http://schemas.microsoft.com/office/drawing/2014/main" id="{6F715C9A-3520-A62C-A261-5F901F6ED7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文本占位符 8">
            <a:extLst>
              <a:ext uri="{FF2B5EF4-FFF2-40B4-BE49-F238E27FC236}">
                <a16:creationId xmlns:a16="http://schemas.microsoft.com/office/drawing/2014/main" id="{FDF03A82-401C-4A0E-BE21-BE588E87414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48418" y="868317"/>
            <a:ext cx="4895165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Font typeface="+mj-lt"/>
              <a:buNone/>
              <a:defRPr sz="4000" b="1"/>
            </a:lvl1pPr>
            <a:lvl2pPr marL="457200" indent="0">
              <a:buFont typeface="+mj-ea"/>
              <a:buNone/>
              <a:defRPr/>
            </a:lvl2pPr>
            <a:lvl3pPr marL="1257300" indent="-342900">
              <a:buFont typeface="+mj-lt"/>
              <a:buAutoNum type="alphaLcParenR"/>
              <a:defRPr/>
            </a:lvl3pPr>
          </a:lstStyle>
          <a:p>
            <a:pPr lvl="0"/>
            <a:r>
              <a:rPr lang="zh-CN" altLang="en-US" dirty="0"/>
              <a:t>目录 </a:t>
            </a:r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C06E26-9B67-DD78-9C7E-9D4E56DA4FD0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5504656" y="6438900"/>
            <a:ext cx="1802924" cy="24622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000"/>
            </a:lvl1pPr>
          </a:lstStyle>
          <a:p>
            <a:fld id="{3EBAC152-C384-4126-A41C-02F34DED3069}" type="datetime1">
              <a:rPr lang="zh-CN" altLang="en-US" smtClean="0"/>
              <a:t>2023/7/27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DA692C-F087-68F7-621D-C3CA77E8D1A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60401" y="6438900"/>
            <a:ext cx="3992171" cy="24622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000"/>
            </a:lvl1pPr>
          </a:lstStyle>
          <a:p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84300C04-D25F-EB45-9D15-119D651639A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857452" y="6438900"/>
            <a:ext cx="2661448" cy="24622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000"/>
            </a:lvl1pPr>
          </a:lstStyle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0" name="文本占位符 19">
            <a:extLst>
              <a:ext uri="{FF2B5EF4-FFF2-40B4-BE49-F238E27FC236}">
                <a16:creationId xmlns:a16="http://schemas.microsoft.com/office/drawing/2014/main" id="{74E26F9C-FAA7-3785-9403-A3CF02C29B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00686" y="2917270"/>
            <a:ext cx="1980475" cy="98789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6000" b="1">
                <a:ln>
                  <a:noFill/>
                </a:ln>
                <a:solidFill>
                  <a:schemeClr val="tx1"/>
                </a:solidFill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0A3D9A36-DAA0-F84C-611A-E4CFF8BEEDF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686" y="4526579"/>
            <a:ext cx="1980475" cy="32855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lang="en-US" alt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单击此处添加文本</a:t>
            </a:r>
          </a:p>
        </p:txBody>
      </p:sp>
      <p:sp>
        <p:nvSpPr>
          <p:cNvPr id="37" name="文本占位符 36">
            <a:extLst>
              <a:ext uri="{FF2B5EF4-FFF2-40B4-BE49-F238E27FC236}">
                <a16:creationId xmlns:a16="http://schemas.microsoft.com/office/drawing/2014/main" id="{B78C4C92-9CF8-ED28-125E-624B2B8A8D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500688" y="3940730"/>
            <a:ext cx="1980474" cy="585849"/>
          </a:xfrm>
          <a:prstGeom prst="rect">
            <a:avLst/>
          </a:prstGeom>
        </p:spPr>
        <p:txBody>
          <a:bodyPr anchor="b" anchorCtr="0"/>
          <a:lstStyle>
            <a:lvl1pPr marL="0" indent="0">
              <a:buFontTx/>
              <a:buNone/>
              <a:defRPr sz="2000"/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zh-CN" altLang="en-US"/>
              <a:t>单击此处编辑</a:t>
            </a:r>
          </a:p>
        </p:txBody>
      </p:sp>
      <p:sp>
        <p:nvSpPr>
          <p:cNvPr id="38" name="文本占位符 37">
            <a:extLst>
              <a:ext uri="{FF2B5EF4-FFF2-40B4-BE49-F238E27FC236}">
                <a16:creationId xmlns:a16="http://schemas.microsoft.com/office/drawing/2014/main" id="{2E976206-EF7E-6BE9-41EB-A483811870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14214" y="2917270"/>
            <a:ext cx="1980475" cy="98789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6000" b="1">
                <a:ln>
                  <a:noFill/>
                </a:ln>
                <a:solidFill>
                  <a:schemeClr val="tx1"/>
                </a:solidFill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3A40633A-334C-4B72-137D-93B02E44AA46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3905291" y="4526579"/>
            <a:ext cx="1980475" cy="32855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lang="en-US" alt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单击此处添加文本</a:t>
            </a:r>
          </a:p>
        </p:txBody>
      </p:sp>
      <p:sp>
        <p:nvSpPr>
          <p:cNvPr id="40" name="文本占位符 39">
            <a:extLst>
              <a:ext uri="{FF2B5EF4-FFF2-40B4-BE49-F238E27FC236}">
                <a16:creationId xmlns:a16="http://schemas.microsoft.com/office/drawing/2014/main" id="{12172A50-06F3-D9DA-74FB-F7630ABEBF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905293" y="3940730"/>
            <a:ext cx="1980474" cy="585849"/>
          </a:xfrm>
          <a:prstGeom prst="rect">
            <a:avLst/>
          </a:prstGeom>
        </p:spPr>
        <p:txBody>
          <a:bodyPr anchor="b" anchorCtr="0"/>
          <a:lstStyle>
            <a:lvl1pPr marL="0" indent="0">
              <a:buFontTx/>
              <a:buNone/>
              <a:defRPr sz="2000"/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zh-CN" altLang="en-US"/>
              <a:t>单击此处编辑</a:t>
            </a:r>
          </a:p>
        </p:txBody>
      </p:sp>
      <p:sp>
        <p:nvSpPr>
          <p:cNvPr id="41" name="文本占位符 40">
            <a:extLst>
              <a:ext uri="{FF2B5EF4-FFF2-40B4-BE49-F238E27FC236}">
                <a16:creationId xmlns:a16="http://schemas.microsoft.com/office/drawing/2014/main" id="{6E437736-B882-EF9D-E2CD-F42ECE142C7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97313" y="2917270"/>
            <a:ext cx="1980475" cy="98789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6000" b="1">
                <a:ln>
                  <a:noFill/>
                </a:ln>
                <a:solidFill>
                  <a:schemeClr val="tx1"/>
                </a:solidFill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42" name="文本占位符 41">
            <a:extLst>
              <a:ext uri="{FF2B5EF4-FFF2-40B4-BE49-F238E27FC236}">
                <a16:creationId xmlns:a16="http://schemas.microsoft.com/office/drawing/2014/main" id="{F864ACBC-5E9E-6BB5-1F33-19619A3DBBDD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06233" y="4526579"/>
            <a:ext cx="1980475" cy="32855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lang="en-US" alt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单击此处添加文本</a:t>
            </a:r>
          </a:p>
        </p:txBody>
      </p:sp>
      <p:sp>
        <p:nvSpPr>
          <p:cNvPr id="43" name="文本占位符 42">
            <a:extLst>
              <a:ext uri="{FF2B5EF4-FFF2-40B4-BE49-F238E27FC236}">
                <a16:creationId xmlns:a16="http://schemas.microsoft.com/office/drawing/2014/main" id="{EA99B655-5244-4DC6-AF99-83262D732CA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06235" y="3940730"/>
            <a:ext cx="1980474" cy="585849"/>
          </a:xfrm>
          <a:prstGeom prst="rect">
            <a:avLst/>
          </a:prstGeom>
        </p:spPr>
        <p:txBody>
          <a:bodyPr anchor="b" anchorCtr="0"/>
          <a:lstStyle>
            <a:lvl1pPr marL="0" indent="0">
              <a:buFontTx/>
              <a:buNone/>
              <a:defRPr sz="2000"/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zh-CN" altLang="en-US"/>
              <a:t>单击此处编辑</a:t>
            </a:r>
          </a:p>
        </p:txBody>
      </p:sp>
      <p:sp>
        <p:nvSpPr>
          <p:cNvPr id="44" name="文本占位符 43">
            <a:extLst>
              <a:ext uri="{FF2B5EF4-FFF2-40B4-BE49-F238E27FC236}">
                <a16:creationId xmlns:a16="http://schemas.microsoft.com/office/drawing/2014/main" id="{A112C64E-C6C4-3425-0045-3DE41968548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680412" y="2917270"/>
            <a:ext cx="1980475" cy="98789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6000" b="1">
                <a:ln>
                  <a:noFill/>
                </a:ln>
                <a:solidFill>
                  <a:schemeClr val="tx1"/>
                </a:solidFill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45" name="文本占位符 44">
            <a:extLst>
              <a:ext uri="{FF2B5EF4-FFF2-40B4-BE49-F238E27FC236}">
                <a16:creationId xmlns:a16="http://schemas.microsoft.com/office/drawing/2014/main" id="{408D16E1-88A8-2720-976A-0CB70A1968D5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680410" y="4521794"/>
            <a:ext cx="1980475" cy="32855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lang="en-US" alt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单击此处添加文本</a:t>
            </a:r>
          </a:p>
        </p:txBody>
      </p:sp>
      <p:sp>
        <p:nvSpPr>
          <p:cNvPr id="46" name="文本占位符 45">
            <a:extLst>
              <a:ext uri="{FF2B5EF4-FFF2-40B4-BE49-F238E27FC236}">
                <a16:creationId xmlns:a16="http://schemas.microsoft.com/office/drawing/2014/main" id="{BDEC68C0-3881-D816-D1E7-EE4EF35AF80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680412" y="3935945"/>
            <a:ext cx="1980474" cy="585849"/>
          </a:xfrm>
          <a:prstGeom prst="rect">
            <a:avLst/>
          </a:prstGeom>
        </p:spPr>
        <p:txBody>
          <a:bodyPr anchor="b" anchorCtr="0"/>
          <a:lstStyle>
            <a:lvl1pPr marL="0" indent="0">
              <a:buFontTx/>
              <a:buNone/>
              <a:defRPr sz="2000"/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zh-CN" altLang="en-US"/>
              <a:t>单击此处编辑</a:t>
            </a:r>
          </a:p>
        </p:txBody>
      </p:sp>
    </p:spTree>
    <p:extLst>
      <p:ext uri="{BB962C8B-B14F-4D97-AF65-F5344CB8AC3E}">
        <p14:creationId xmlns:p14="http://schemas.microsoft.com/office/powerpoint/2010/main" val="318105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gradFill flip="none" rotWithShape="1">
          <a:gsLst>
            <a:gs pos="0">
              <a:srgbClr val="121828"/>
            </a:gs>
            <a:gs pos="70000">
              <a:srgbClr val="070A0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黑暗中的蓝色星球&#10;&#10;描述已自动生成">
            <a:extLst>
              <a:ext uri="{FF2B5EF4-FFF2-40B4-BE49-F238E27FC236}">
                <a16:creationId xmlns:a16="http://schemas.microsoft.com/office/drawing/2014/main" id="{F4308AF2-EA3A-9DF5-FF98-159BE43EEA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/>
          <a:srcRect l="7773"/>
          <a:stretch/>
        </p:blipFill>
        <p:spPr>
          <a:xfrm rot="10800000" flipV="1">
            <a:off x="3874558" y="1"/>
            <a:ext cx="8317442" cy="685084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00C7662-4F6D-4B06-BB36-235FC06BF8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0894" y="3122434"/>
            <a:ext cx="9393419" cy="769441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>
              <a:lnSpc>
                <a:spcPct val="100000"/>
              </a:lnSpc>
              <a:defRPr lang="zh-CN" altLang="en-US" sz="4400"/>
            </a:lvl1pPr>
          </a:lstStyle>
          <a:p>
            <a:pPr lvl="0" defTabSz="914354"/>
            <a:r>
              <a:rPr lang="zh-CN" altLang="en-US" dirty="0"/>
              <a:t>单击此处添加标题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F9930E-40DF-417D-8161-BD38EB172DC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720894" y="3901668"/>
            <a:ext cx="9393419" cy="32855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lang="en-US" alt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单击此处添加文本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381F12-6CE3-4BCE-DB75-98471CDF5D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4656" y="6438900"/>
            <a:ext cx="1802924" cy="24622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000"/>
            </a:lvl1pPr>
          </a:lstStyle>
          <a:p>
            <a:fld id="{3EBAC152-C384-4126-A41C-02F34DED3069}" type="datetime1">
              <a:rPr lang="zh-CN" altLang="en-US" smtClean="0"/>
              <a:t>2023/7/27</a:t>
            </a:fld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DEDF2E-A3FC-1ABC-FA7C-3A19CE488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0401" y="6438900"/>
            <a:ext cx="3992171" cy="24622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000"/>
            </a:lvl1pPr>
          </a:lstStyle>
          <a:p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97F2E6-CE9F-5462-B221-DA5090161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57452" y="6438900"/>
            <a:ext cx="2661448" cy="24622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000"/>
            </a:lvl1pPr>
          </a:lstStyle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5EAC5F80-4BFF-DD90-0DF8-9E74E49681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0895" y="1727075"/>
            <a:ext cx="2183553" cy="122963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600" b="1">
                <a:ln>
                  <a:solidFill>
                    <a:schemeClr val="tx1"/>
                  </a:solidFill>
                </a:ln>
                <a:noFill/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329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gradFill>
          <a:gsLst>
            <a:gs pos="0">
              <a:srgbClr val="121929"/>
            </a:gs>
            <a:gs pos="64000">
              <a:srgbClr val="070A0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EDE83-63CC-4B33-B715-3953EADE2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55688" y="908050"/>
            <a:ext cx="10463212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14619F-25D0-4307-81CD-C24C74EF14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4656" y="6438900"/>
            <a:ext cx="1802924" cy="24622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000"/>
            </a:lvl1pPr>
          </a:lstStyle>
          <a:p>
            <a:fld id="{748B5987-9647-4253-899C-3B9819D6D8A0}" type="datetime1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02B25F-898B-4C1A-94A9-699B8B55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0401" y="6438900"/>
            <a:ext cx="3992171" cy="24622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000"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617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rgbClr val="121929"/>
            </a:gs>
            <a:gs pos="64000">
              <a:srgbClr val="070A0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6337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夜晚的星空&#10;&#10;中度可信度描述已自动生成">
            <a:extLst>
              <a:ext uri="{FF2B5EF4-FFF2-40B4-BE49-F238E27FC236}">
                <a16:creationId xmlns:a16="http://schemas.microsoft.com/office/drawing/2014/main" id="{FA571DBC-AC78-0405-D25E-9D0AFCE2AA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82F20958-5B93-8F96-6C6F-F2A4C8BD264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66466" y="2843970"/>
            <a:ext cx="9758519" cy="707886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>
              <a:lnSpc>
                <a:spcPct val="100000"/>
              </a:lnSpc>
              <a:defRPr lang="zh-CN" altLang="en-US" sz="4000" b="1" dirty="0"/>
            </a:lvl1pPr>
          </a:lstStyle>
          <a:p>
            <a:pPr lvl="0" defTabSz="914354"/>
            <a:r>
              <a:rPr lang="en-US" altLang="zh-CN" dirty="0"/>
              <a:t>OfficePLUS </a:t>
            </a:r>
            <a:r>
              <a:rPr lang="zh-CN" altLang="en-US" dirty="0"/>
              <a:t>标准主题模板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2DD5E7D6-B854-3ED0-69D1-31177DF295C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66466" y="3632818"/>
            <a:ext cx="9758519" cy="36234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lang="zh-CN" altLang="en-US" sz="1600"/>
            </a:lvl1pPr>
          </a:lstStyle>
          <a:p>
            <a:r>
              <a:rPr lang="zh-CN" altLang="en-US" dirty="0"/>
              <a:t>单击此处添加文本</a:t>
            </a:r>
            <a:endParaRPr lang="en-GB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8844A20-C568-B9E4-ECE9-6795A391A8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66466" y="5524863"/>
            <a:ext cx="4468970" cy="294824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>
              <a:lnSpc>
                <a:spcPct val="120000"/>
              </a:lnSpc>
              <a:buNone/>
              <a:defRPr lang="en-US" altLang="zh-CN" sz="1200" b="0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zh-CN" altLang="en-US" dirty="0"/>
              <a:t>汇报人 </a:t>
            </a:r>
            <a:r>
              <a:rPr lang="en-US" altLang="zh-CN" dirty="0"/>
              <a:t>/ OfficePLUS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14219FCB-EE90-2862-D1E1-F2A318C16F2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66466" y="5837830"/>
            <a:ext cx="4468970" cy="293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>
              <a:lnSpc>
                <a:spcPct val="120000"/>
              </a:lnSpc>
              <a:buNone/>
              <a:defRPr lang="en-US" altLang="zh-CN" sz="1200" b="0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www.officeplus.cn</a:t>
            </a:r>
            <a:endParaRPr lang="en-US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74D03B18-DC4C-52B7-8DCC-E5F8134CB7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93800" y="468031"/>
            <a:ext cx="1099981" cy="2585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>
              <a:buNone/>
              <a:defRPr lang="en-US" altLang="zh-CN" sz="1200" b="0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LGOO HERE</a:t>
            </a:r>
          </a:p>
        </p:txBody>
      </p:sp>
    </p:spTree>
    <p:extLst>
      <p:ext uri="{BB962C8B-B14F-4D97-AF65-F5344CB8AC3E}">
        <p14:creationId xmlns:p14="http://schemas.microsoft.com/office/powerpoint/2010/main" val="949850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55D0D-8173-28FB-F48E-DF74B67F1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F87EBF-42D7-E7B6-3F7C-F118470DC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17BCA5-AE2E-B3BD-9537-7A9F1501E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ED2E-ECEE-4CF7-A5DB-339EDBD109C0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3E634F-15B7-C5C3-0896-86ED4A0F7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808B6B-CA83-4438-6BB5-1EBF52319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D736-830B-4EF2-84CB-46A2B2370C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0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29377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9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5" userDrawn="1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2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CE23D49-F448-4BBF-A47A-77B247871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6850" y="2443242"/>
            <a:ext cx="9758363" cy="1107996"/>
          </a:xfrm>
        </p:spPr>
        <p:txBody>
          <a:bodyPr/>
          <a:lstStyle/>
          <a:p>
            <a:r>
              <a:rPr lang="en-US" sz="6600" dirty="0"/>
              <a:t>RAY_TRACING</a:t>
            </a:r>
            <a:endParaRPr lang="en-GB" sz="6600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2B0AB185-4AC2-48CD-88D7-90E0E8842A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22456" y="4836517"/>
            <a:ext cx="4468970" cy="431400"/>
          </a:xfrm>
        </p:spPr>
        <p:txBody>
          <a:bodyPr/>
          <a:lstStyle/>
          <a:p>
            <a:r>
              <a:rPr lang="zh-CN" altLang="en" sz="2000" dirty="0"/>
              <a:t>汇报人</a:t>
            </a:r>
            <a:r>
              <a:rPr lang="zh-CN" altLang="en-US" sz="2000" dirty="0"/>
              <a:t> </a:t>
            </a:r>
            <a:r>
              <a:rPr lang="en-US" altLang="zh-CN" sz="2000" dirty="0"/>
              <a:t>/</a:t>
            </a:r>
            <a:r>
              <a:rPr lang="zh-CN" altLang="en-US" sz="2000" dirty="0"/>
              <a:t> 马逸飞  何彦衡  罗祺皓</a:t>
            </a:r>
            <a:endParaRPr lang="en-GB" sz="2000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7C0757D-0321-DCAA-DDE0-E0FB71B6FD45}"/>
              </a:ext>
            </a:extLst>
          </p:cNvPr>
          <p:cNvCxnSpPr/>
          <p:nvPr/>
        </p:nvCxnSpPr>
        <p:spPr>
          <a:xfrm>
            <a:off x="10647749" y="5813469"/>
            <a:ext cx="6381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658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C4905-D2E2-8783-ACA9-4FFFC4E63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326" y="1284228"/>
            <a:ext cx="10463212" cy="707886"/>
          </a:xfrm>
        </p:spPr>
        <p:txBody>
          <a:bodyPr/>
          <a:lstStyle/>
          <a:p>
            <a:r>
              <a:rPr lang="en-US" altLang="zh-CN" dirty="0"/>
              <a:t>Bonus</a:t>
            </a:r>
            <a:r>
              <a:rPr lang="zh-CN" altLang="en-US" dirty="0"/>
              <a:t> </a:t>
            </a:r>
            <a:r>
              <a:rPr lang="en-US" altLang="zh-CN" dirty="0"/>
              <a:t>part1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1EFC15C-D119-24A5-3EEB-5B3D12D2CD65}"/>
              </a:ext>
            </a:extLst>
          </p:cNvPr>
          <p:cNvSpPr/>
          <p:nvPr/>
        </p:nvSpPr>
        <p:spPr>
          <a:xfrm>
            <a:off x="1721124" y="3107721"/>
            <a:ext cx="935990" cy="935990"/>
          </a:xfrm>
          <a:prstGeom prst="roundRect">
            <a:avLst>
              <a:gd name="adj" fmla="val 715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DC6EAB3-B771-D59C-A4B4-41992E206C1E}"/>
              </a:ext>
            </a:extLst>
          </p:cNvPr>
          <p:cNvSpPr/>
          <p:nvPr/>
        </p:nvSpPr>
        <p:spPr>
          <a:xfrm>
            <a:off x="6476502" y="3038028"/>
            <a:ext cx="935990" cy="935990"/>
          </a:xfrm>
          <a:prstGeom prst="roundRect">
            <a:avLst>
              <a:gd name="adj" fmla="val 715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20" name="图形 19" descr="灯打开 纯色填充">
            <a:extLst>
              <a:ext uri="{FF2B5EF4-FFF2-40B4-BE49-F238E27FC236}">
                <a16:creationId xmlns:a16="http://schemas.microsoft.com/office/drawing/2014/main" id="{9758B3B4-540D-3679-ACC0-68C03B5B864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7239" y="3213836"/>
            <a:ext cx="723760" cy="723760"/>
          </a:xfrm>
          <a:prstGeom prst="rect">
            <a:avLst/>
          </a:prstGeom>
        </p:spPr>
      </p:pic>
      <p:pic>
        <p:nvPicPr>
          <p:cNvPr id="22" name="图形 21" descr="周期图 纯色填充">
            <a:extLst>
              <a:ext uri="{FF2B5EF4-FFF2-40B4-BE49-F238E27FC236}">
                <a16:creationId xmlns:a16="http://schemas.microsoft.com/office/drawing/2014/main" id="{B7C9C30B-2010-C7C6-7C96-0076DEC0E5A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82617" y="3144143"/>
            <a:ext cx="723760" cy="723760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52D72FC2-E9B1-91B6-2084-779856672DF6}"/>
              </a:ext>
            </a:extLst>
          </p:cNvPr>
          <p:cNvSpPr/>
          <p:nvPr/>
        </p:nvSpPr>
        <p:spPr>
          <a:xfrm>
            <a:off x="1109128" y="2053212"/>
            <a:ext cx="56515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AE82B8B-E5A8-C84A-CD17-EC1E312D5340}"/>
              </a:ext>
            </a:extLst>
          </p:cNvPr>
          <p:cNvSpPr txBox="1"/>
          <p:nvPr/>
        </p:nvSpPr>
        <p:spPr>
          <a:xfrm>
            <a:off x="3055716" y="3213836"/>
            <a:ext cx="1574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+mj-lt"/>
              </a:rPr>
              <a:t>多线程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D182400-5743-C017-1594-F0A6564CD1BB}"/>
              </a:ext>
            </a:extLst>
          </p:cNvPr>
          <p:cNvSpPr txBox="1"/>
          <p:nvPr/>
        </p:nvSpPr>
        <p:spPr>
          <a:xfrm>
            <a:off x="8092504" y="3142772"/>
            <a:ext cx="2106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+mj-lt"/>
              </a:rPr>
              <a:t>静态</a:t>
            </a:r>
            <a:r>
              <a:rPr lang="en-US" altLang="zh-CN" sz="3600" b="1" dirty="0" err="1">
                <a:latin typeface="+mj-lt"/>
              </a:rPr>
              <a:t>bvh</a:t>
            </a:r>
            <a:endParaRPr lang="zh-CN" altLang="en-US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9460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A270FE32-6119-5FE3-62AD-3DF07ED7B191}"/>
              </a:ext>
            </a:extLst>
          </p:cNvPr>
          <p:cNvSpPr txBox="1">
            <a:spLocks/>
          </p:cNvSpPr>
          <p:nvPr/>
        </p:nvSpPr>
        <p:spPr>
          <a:xfrm>
            <a:off x="1524000" y="1699878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8000" dirty="0"/>
              <a:t>过程宏</a:t>
            </a:r>
          </a:p>
        </p:txBody>
      </p:sp>
      <p:sp>
        <p:nvSpPr>
          <p:cNvPr id="12" name="副标题 2">
            <a:extLst>
              <a:ext uri="{FF2B5EF4-FFF2-40B4-BE49-F238E27FC236}">
                <a16:creationId xmlns:a16="http://schemas.microsoft.com/office/drawing/2014/main" id="{A7F19DEE-2CCB-288F-B021-DC0641865A4A}"/>
              </a:ext>
            </a:extLst>
          </p:cNvPr>
          <p:cNvSpPr txBox="1">
            <a:spLocks/>
          </p:cNvSpPr>
          <p:nvPr/>
        </p:nvSpPr>
        <p:spPr>
          <a:xfrm>
            <a:off x="1524000" y="3756042"/>
            <a:ext cx="9144000" cy="1655762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200" dirty="0"/>
              <a:t>何彦衡</a:t>
            </a:r>
          </a:p>
        </p:txBody>
      </p:sp>
    </p:spTree>
    <p:extLst>
      <p:ext uri="{BB962C8B-B14F-4D97-AF65-F5344CB8AC3E}">
        <p14:creationId xmlns:p14="http://schemas.microsoft.com/office/powerpoint/2010/main" val="3103625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7DFD09D9-8A61-D4C8-8B53-08A5C7B8D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关于宏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953B4210-8A43-6B4F-2B8E-25F491FE8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0" i="0" dirty="0">
                <a:effectLst/>
                <a:latin typeface="Open Sans" panose="020B0606030504020204" pitchFamily="34" charset="0"/>
              </a:rPr>
              <a:t>宏是一种用代码写代码的方式，即所谓的</a:t>
            </a:r>
            <a:r>
              <a:rPr lang="zh-CN" altLang="en-US" b="1" i="0" dirty="0">
                <a:effectLst/>
                <a:latin typeface="Open Sans" panose="020B0606030504020204" pitchFamily="34" charset="0"/>
              </a:rPr>
              <a:t>元编程</a:t>
            </a:r>
            <a:endParaRPr lang="en-US" altLang="zh-CN" b="1" i="0" dirty="0">
              <a:effectLst/>
              <a:latin typeface="Open Sans" panose="020B060603050402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b="0" i="0" dirty="0">
                <a:effectLst/>
                <a:latin typeface="Open Sans" panose="020B0606030504020204" pitchFamily="34" charset="0"/>
              </a:rPr>
              <a:t>宏以</a:t>
            </a:r>
            <a:r>
              <a:rPr lang="zh-CN" altLang="en-US" b="1" i="0" dirty="0">
                <a:effectLst/>
                <a:latin typeface="Open Sans" panose="020B0606030504020204" pitchFamily="34" charset="0"/>
              </a:rPr>
              <a:t>展开</a:t>
            </a:r>
            <a:r>
              <a:rPr lang="zh-CN" altLang="en-US" b="0" i="0" dirty="0">
                <a:effectLst/>
                <a:latin typeface="Open Sans" panose="020B0606030504020204" pitchFamily="34" charset="0"/>
              </a:rPr>
              <a:t>的方式来生成比你手写出的更多的代码</a:t>
            </a:r>
            <a:endParaRPr lang="en-US" altLang="zh-CN" b="0" i="0" dirty="0">
              <a:effectLst/>
              <a:latin typeface="Open Sans" panose="020B060603050402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b="0" i="0" dirty="0">
                <a:effectLst/>
                <a:latin typeface="Open Sans" panose="020B0606030504020204" pitchFamily="34" charset="0"/>
              </a:rPr>
              <a:t>由于这样的间接性，宏定义通常要比函数定义更难阅读、理解以及维护</a:t>
            </a:r>
            <a:endParaRPr lang="en-US" altLang="zh-CN" b="0" i="0" dirty="0">
              <a:effectLst/>
              <a:latin typeface="Open Sans" panose="020B060603050402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b="0" i="0" dirty="0">
                <a:effectLst/>
                <a:latin typeface="Open Sans" panose="020B0606030504020204" pitchFamily="34" charset="0"/>
              </a:rPr>
              <a:t>宏可以扮演函数扮演的角色，但宏有一些函数所没有的附加能力</a:t>
            </a:r>
            <a:endParaRPr lang="en-US" altLang="zh-CN" b="0" i="0" dirty="0">
              <a:effectLst/>
              <a:latin typeface="Open Sans" panose="020B0606030504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9711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BAF98D45-DACC-087F-8DB6-17E0224CC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Rust</a:t>
            </a:r>
            <a:r>
              <a:rPr lang="zh-CN" altLang="en-US" dirty="0"/>
              <a:t>中的宏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66E2782-FCA2-B46C-ABF3-992879942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Rust</a:t>
            </a:r>
            <a:r>
              <a:rPr lang="zh-CN" altLang="en-US" dirty="0"/>
              <a:t>提供了声明宏和三种过程宏：自定义宏、属性宏和</a:t>
            </a:r>
            <a:r>
              <a:rPr lang="zh-CN" altLang="en-US" b="1" dirty="0"/>
              <a:t>类函数宏</a:t>
            </a:r>
            <a:endParaRPr lang="en-US" altLang="zh-CN" b="1" dirty="0"/>
          </a:p>
          <a:p>
            <a:pPr>
              <a:lnSpc>
                <a:spcPct val="100000"/>
              </a:lnSpc>
            </a:pPr>
            <a:r>
              <a:rPr lang="zh-CN" altLang="en-US" b="0" i="0" dirty="0">
                <a:effectLst/>
                <a:latin typeface="-apple-system"/>
              </a:rPr>
              <a:t>类函数宏接收输入代码作为参数，并返回经过处理后的新代码。</a:t>
            </a:r>
            <a:endParaRPr lang="en-US" altLang="zh-CN" b="0" i="0" dirty="0">
              <a:effectLst/>
              <a:latin typeface="-apple-system"/>
            </a:endParaRPr>
          </a:p>
          <a:p>
            <a:pPr>
              <a:lnSpc>
                <a:spcPct val="100000"/>
              </a:lnSpc>
            </a:pPr>
            <a:r>
              <a:rPr lang="zh-CN" altLang="en-US" b="0" i="0" dirty="0">
                <a:effectLst/>
                <a:latin typeface="-apple-system"/>
              </a:rPr>
              <a:t>与常规函数不同，类函数宏在编译时执行，可以生成或转换</a:t>
            </a:r>
            <a:r>
              <a:rPr lang="en-US" altLang="zh-CN" b="0" i="0" dirty="0">
                <a:effectLst/>
                <a:latin typeface="-apple-system"/>
              </a:rPr>
              <a:t>Rust</a:t>
            </a:r>
            <a:r>
              <a:rPr lang="zh-CN" altLang="en-US" b="0" i="0" dirty="0">
                <a:effectLst/>
                <a:latin typeface="-apple-system"/>
              </a:rPr>
              <a:t>代码。</a:t>
            </a:r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2760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>
            <a:extLst>
              <a:ext uri="{FF2B5EF4-FFF2-40B4-BE49-F238E27FC236}">
                <a16:creationId xmlns:a16="http://schemas.microsoft.com/office/drawing/2014/main" id="{703B3D0C-BD6D-6925-4076-99F26A207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568" y="1115896"/>
            <a:ext cx="10515600" cy="1325563"/>
          </a:xfrm>
        </p:spPr>
        <p:txBody>
          <a:bodyPr/>
          <a:lstStyle/>
          <a:p>
            <a:r>
              <a:rPr lang="zh-CN" altLang="en-US" dirty="0"/>
              <a:t>类函数宏定义的入口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FBEAAC-6D6F-05C0-F3D1-B7BDA4274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8E85A6-5DDA-1813-1241-ACB16BDFB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507" y="2639499"/>
            <a:ext cx="9156986" cy="157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40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EBA209-964D-CDD4-C639-E3397B709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199" y="766570"/>
            <a:ext cx="10515600" cy="1325563"/>
          </a:xfrm>
        </p:spPr>
        <p:txBody>
          <a:bodyPr/>
          <a:lstStyle/>
          <a:p>
            <a:r>
              <a:rPr lang="zh-CN" altLang="en-US" sz="3600" dirty="0"/>
              <a:t>用过程宏构造静态的 </a:t>
            </a:r>
            <a:r>
              <a:rPr lang="en-US" altLang="zh-CN" sz="3600" dirty="0"/>
              <a:t>BVH</a:t>
            </a:r>
            <a:r>
              <a:rPr lang="zh-CN" altLang="en-US" sz="3600" dirty="0"/>
              <a:t>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44D79F-3986-0D32-A099-D928250E6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7211"/>
            <a:ext cx="10515600" cy="31314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400" dirty="0"/>
              <a:t>为了加速渲染，我们在把所有物体</a:t>
            </a:r>
            <a:r>
              <a:rPr lang="en-US" altLang="zh-CN" sz="2400" dirty="0"/>
              <a:t>(hittable objects)</a:t>
            </a:r>
            <a:r>
              <a:rPr lang="zh-CN" altLang="en-US" sz="2400" dirty="0"/>
              <a:t>添加到代表整个场景的</a:t>
            </a:r>
            <a:r>
              <a:rPr lang="en-US" altLang="zh-CN" sz="2400" dirty="0"/>
              <a:t>Vector</a:t>
            </a:r>
            <a:r>
              <a:rPr lang="zh-CN" altLang="en-US" sz="2400" dirty="0"/>
              <a:t>后，需要再对</a:t>
            </a:r>
            <a:r>
              <a:rPr lang="en-US" altLang="zh-CN" sz="2400" dirty="0"/>
              <a:t>Vector</a:t>
            </a:r>
            <a:r>
              <a:rPr lang="zh-CN" altLang="en-US" sz="2400" dirty="0"/>
              <a:t>里的东西划分空间层次，建成一棵</a:t>
            </a:r>
            <a:r>
              <a:rPr lang="en-US" altLang="zh-CN" sz="2400" dirty="0"/>
              <a:t>BVH(Bounding Volume Hierarchy)</a:t>
            </a:r>
            <a:r>
              <a:rPr lang="zh-CN" altLang="en-US" sz="2400" dirty="0"/>
              <a:t>树</a:t>
            </a:r>
            <a:endParaRPr lang="en-US" altLang="zh-CN" sz="24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建树的过程需要对物体的</a:t>
            </a:r>
            <a:r>
              <a:rPr lang="en-US" altLang="zh-CN" sz="2400" dirty="0"/>
              <a:t>Bounding Box (min)</a:t>
            </a:r>
            <a:r>
              <a:rPr lang="zh-CN" altLang="en-US" sz="2400" dirty="0"/>
              <a:t>进行若干次排序，并将</a:t>
            </a:r>
            <a:r>
              <a:rPr lang="en-US" altLang="zh-CN" sz="2400" dirty="0"/>
              <a:t>Vector</a:t>
            </a:r>
            <a:r>
              <a:rPr lang="zh-CN" altLang="en-US" sz="2400" dirty="0"/>
              <a:t>里的智能指针“移动”到</a:t>
            </a:r>
            <a:r>
              <a:rPr lang="en-US" altLang="zh-CN" sz="2400" dirty="0"/>
              <a:t>BVH Node</a:t>
            </a:r>
            <a:r>
              <a:rPr lang="zh-CN" altLang="en-US" sz="2400" dirty="0"/>
              <a:t>下</a:t>
            </a:r>
            <a:endParaRPr lang="en-US" altLang="zh-CN" sz="24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使用宏可以让这个过程在编译期完成，以及一点小的便利</a:t>
            </a:r>
          </a:p>
        </p:txBody>
      </p:sp>
    </p:spTree>
    <p:extLst>
      <p:ext uri="{BB962C8B-B14F-4D97-AF65-F5344CB8AC3E}">
        <p14:creationId xmlns:p14="http://schemas.microsoft.com/office/powerpoint/2010/main" val="3960095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F7AF9-D30B-5F79-C963-6DEABD6EA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447B6F-3C6E-584B-BF55-2FF735A77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483" y="1231411"/>
            <a:ext cx="10515600" cy="4351338"/>
          </a:xfrm>
        </p:spPr>
        <p:txBody>
          <a:bodyPr/>
          <a:lstStyle/>
          <a:p>
            <a:r>
              <a:rPr lang="zh-CN" altLang="en-US" dirty="0"/>
              <a:t>编写宏的关键在于，我们根本上是在生成代码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12F3D6-5A57-C7CD-2AC9-45D578AEB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190" y="1919600"/>
            <a:ext cx="9672876" cy="453164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D808583-7FF4-7E94-62B7-B2989FA878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367174"/>
            <a:ext cx="4494255" cy="153184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21B5B64-66AC-010B-46F9-6858DE0418D1}"/>
              </a:ext>
            </a:extLst>
          </p:cNvPr>
          <p:cNvSpPr txBox="1"/>
          <p:nvPr/>
        </p:nvSpPr>
        <p:spPr>
          <a:xfrm>
            <a:off x="513637" y="477790"/>
            <a:ext cx="3211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+mj-ea"/>
                <a:ea typeface="+mj-ea"/>
              </a:rPr>
              <a:t>实现思路</a:t>
            </a:r>
          </a:p>
        </p:txBody>
      </p:sp>
    </p:spTree>
    <p:extLst>
      <p:ext uri="{BB962C8B-B14F-4D97-AF65-F5344CB8AC3E}">
        <p14:creationId xmlns:p14="http://schemas.microsoft.com/office/powerpoint/2010/main" val="4089589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04DC67B-359E-0E2D-6B43-E050DE325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23899" cy="160871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CF4D673-B7A8-3B63-D754-63176D1109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086" y="771964"/>
            <a:ext cx="5986914" cy="608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852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9301A90-5744-B63F-6ECD-AAFCBC4FB3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341" y="0"/>
            <a:ext cx="6808659" cy="6858000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7575A83-2C33-6F9F-F2F3-FA3CA443B717}"/>
              </a:ext>
            </a:extLst>
          </p:cNvPr>
          <p:cNvSpPr txBox="1"/>
          <p:nvPr/>
        </p:nvSpPr>
        <p:spPr>
          <a:xfrm>
            <a:off x="695400" y="557143"/>
            <a:ext cx="51199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+mj-lt"/>
                <a:ea typeface="+mj-ea"/>
                <a:cs typeface="+mj-cs"/>
              </a:rPr>
              <a:t>小的便利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AAA0FD12-4A55-2723-A6DC-DDCC83F0F772}"/>
              </a:ext>
            </a:extLst>
          </p:cNvPr>
          <p:cNvSpPr txBox="1">
            <a:spLocks/>
          </p:cNvSpPr>
          <p:nvPr/>
        </p:nvSpPr>
        <p:spPr>
          <a:xfrm>
            <a:off x="551384" y="1883726"/>
            <a:ext cx="4897760" cy="4357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dirty="0"/>
              <a:t>在多线程环境下，想要复制指针必须使用</a:t>
            </a:r>
            <a:r>
              <a:rPr lang="en-US" altLang="zh-CN" dirty="0"/>
              <a:t>Arc</a:t>
            </a:r>
            <a:r>
              <a:rPr lang="zh-CN" altLang="en-US" dirty="0"/>
              <a:t>（会产生额外的开销），如果使用</a:t>
            </a:r>
            <a:r>
              <a:rPr lang="en-US" altLang="zh-CN" dirty="0"/>
              <a:t>Box</a:t>
            </a:r>
            <a:r>
              <a:rPr lang="zh-CN" altLang="en-US" dirty="0"/>
              <a:t>只能将指针从</a:t>
            </a:r>
            <a:r>
              <a:rPr lang="en-US" altLang="zh-CN" dirty="0"/>
              <a:t>Vector</a:t>
            </a:r>
            <a:r>
              <a:rPr lang="zh-CN" altLang="en-US" dirty="0"/>
              <a:t>里移出，这需要一点小技巧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类函数宏可以直接拷贝生成（堆上的）物体的代码，而没有这方面的困扰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E65DC2A-96B3-E5B4-1783-240693FD2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144" y="0"/>
            <a:ext cx="68092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31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C4905-D2E2-8783-ACA9-4FFFC4E63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8" y="908050"/>
            <a:ext cx="10463212" cy="707886"/>
          </a:xfrm>
        </p:spPr>
        <p:txBody>
          <a:bodyPr/>
          <a:lstStyle/>
          <a:p>
            <a:r>
              <a:rPr lang="en-US" altLang="zh-CN" dirty="0"/>
              <a:t>Bonus part2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1EFC15C-D119-24A5-3EEB-5B3D12D2CD65}"/>
              </a:ext>
            </a:extLst>
          </p:cNvPr>
          <p:cNvSpPr/>
          <p:nvPr/>
        </p:nvSpPr>
        <p:spPr>
          <a:xfrm>
            <a:off x="1750060" y="2299970"/>
            <a:ext cx="935990" cy="935990"/>
          </a:xfrm>
          <a:prstGeom prst="roundRect">
            <a:avLst>
              <a:gd name="adj" fmla="val 715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F09FB0FB-333B-6972-9132-485448A74101}"/>
              </a:ext>
            </a:extLst>
          </p:cNvPr>
          <p:cNvSpPr/>
          <p:nvPr/>
        </p:nvSpPr>
        <p:spPr>
          <a:xfrm>
            <a:off x="4337002" y="4317075"/>
            <a:ext cx="935990" cy="935990"/>
          </a:xfrm>
          <a:prstGeom prst="roundRect">
            <a:avLst>
              <a:gd name="adj" fmla="val 715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0EC5BFEA-719C-5BC3-7943-308FDBC4EFDD}"/>
              </a:ext>
            </a:extLst>
          </p:cNvPr>
          <p:cNvSpPr/>
          <p:nvPr/>
        </p:nvSpPr>
        <p:spPr>
          <a:xfrm>
            <a:off x="6719570" y="2299970"/>
            <a:ext cx="935990" cy="935990"/>
          </a:xfrm>
          <a:prstGeom prst="roundRect">
            <a:avLst>
              <a:gd name="adj" fmla="val 715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20" name="图形 19" descr="灯打开 纯色填充">
            <a:extLst>
              <a:ext uri="{FF2B5EF4-FFF2-40B4-BE49-F238E27FC236}">
                <a16:creationId xmlns:a16="http://schemas.microsoft.com/office/drawing/2014/main" id="{9758B3B4-540D-3679-ACC0-68C03B5B864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6175" y="2406085"/>
            <a:ext cx="723760" cy="723760"/>
          </a:xfrm>
          <a:prstGeom prst="rect">
            <a:avLst/>
          </a:prstGeom>
        </p:spPr>
      </p:pic>
      <p:pic>
        <p:nvPicPr>
          <p:cNvPr id="21" name="图形 20" descr="放大镜 纯色填充">
            <a:extLst>
              <a:ext uri="{FF2B5EF4-FFF2-40B4-BE49-F238E27FC236}">
                <a16:creationId xmlns:a16="http://schemas.microsoft.com/office/drawing/2014/main" id="{1853F55B-199A-2B79-84A0-379274D114F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5685" y="2406085"/>
            <a:ext cx="723760" cy="723760"/>
          </a:xfrm>
          <a:prstGeom prst="rect">
            <a:avLst/>
          </a:prstGeom>
        </p:spPr>
      </p:pic>
      <p:pic>
        <p:nvPicPr>
          <p:cNvPr id="23" name="图形 22" descr="研究 纯色填充">
            <a:extLst>
              <a:ext uri="{FF2B5EF4-FFF2-40B4-BE49-F238E27FC236}">
                <a16:creationId xmlns:a16="http://schemas.microsoft.com/office/drawing/2014/main" id="{DBE95BDD-F19F-4ADA-FB62-36AC7E250B5F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43117" y="4423190"/>
            <a:ext cx="723760" cy="723760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52D72FC2-E9B1-91B6-2084-779856672DF6}"/>
              </a:ext>
            </a:extLst>
          </p:cNvPr>
          <p:cNvSpPr/>
          <p:nvPr/>
        </p:nvSpPr>
        <p:spPr>
          <a:xfrm>
            <a:off x="1126490" y="1677034"/>
            <a:ext cx="56515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AE82B8B-E5A8-C84A-CD17-EC1E312D5340}"/>
              </a:ext>
            </a:extLst>
          </p:cNvPr>
          <p:cNvSpPr txBox="1"/>
          <p:nvPr/>
        </p:nvSpPr>
        <p:spPr>
          <a:xfrm>
            <a:off x="3084652" y="2406086"/>
            <a:ext cx="2291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+mj-lt"/>
              </a:rPr>
              <a:t>边缘检测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C3D7CD9-4953-3C5C-4D63-5570AD38091C}"/>
              </a:ext>
            </a:extLst>
          </p:cNvPr>
          <p:cNvSpPr txBox="1"/>
          <p:nvPr/>
        </p:nvSpPr>
        <p:spPr>
          <a:xfrm>
            <a:off x="8185227" y="2406085"/>
            <a:ext cx="3175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+mj-lt"/>
              </a:rPr>
              <a:t>法线贴图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456DA2-6E30-422E-1835-BC60B6186FF5}"/>
              </a:ext>
            </a:extLst>
          </p:cNvPr>
          <p:cNvSpPr txBox="1"/>
          <p:nvPr/>
        </p:nvSpPr>
        <p:spPr>
          <a:xfrm>
            <a:off x="5671594" y="4421819"/>
            <a:ext cx="1574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+mj-lt"/>
              </a:rPr>
              <a:t>obj</a:t>
            </a:r>
            <a:endParaRPr lang="zh-CN" altLang="en-US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6310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236DDD1-9D95-448F-BC4B-7BD60009A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THEORY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D8A9CC2-0FE0-E484-4F44-DF6B8DCA42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413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0D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1751A58-3B5A-7CF1-C37A-318FBF417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3132" y="0"/>
            <a:ext cx="66424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409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夜晚的星空&#10;&#10;中度可信度描述已自动生成">
            <a:extLst>
              <a:ext uri="{FF2B5EF4-FFF2-40B4-BE49-F238E27FC236}">
                <a16:creationId xmlns:a16="http://schemas.microsoft.com/office/drawing/2014/main" id="{EFC4F0A8-45E1-8007-A699-F7AF2A171AF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7898ED4-F1F2-DD6E-F621-D83D8DCD727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310130" y="1413510"/>
            <a:ext cx="124523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8800" dirty="0">
                <a:latin typeface="+mn-ea"/>
                <a:sym typeface="+mn-ea"/>
              </a:rPr>
              <a:t>“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41387EE-9195-D2B1-AB37-EB17ED4F422D}"/>
              </a:ext>
            </a:extLst>
          </p:cNvPr>
          <p:cNvGrpSpPr/>
          <p:nvPr/>
        </p:nvGrpSpPr>
        <p:grpSpPr>
          <a:xfrm>
            <a:off x="2310130" y="2205353"/>
            <a:ext cx="8002270" cy="2840212"/>
            <a:chOff x="658" y="6999"/>
            <a:chExt cx="8433" cy="1612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790506A-8DBE-A95A-B631-6031236D52C1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658" y="8402"/>
              <a:ext cx="8433" cy="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>
                  <a:latin typeface="+mn-ea"/>
                  <a:cs typeface="MiSans Normal" panose="00000500000000000000" charset="-122"/>
                  <a:sym typeface="+mn-ea"/>
                </a:rPr>
                <a:t>—— title text</a:t>
              </a:r>
              <a:endParaRPr lang="zh-CN" b="1" dirty="0">
                <a:latin typeface="+mn-ea"/>
                <a:cs typeface="MiSans Normal" panose="00000500000000000000" charset="-122"/>
                <a:sym typeface="+mn-ea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5B48A14B-1C08-9997-6154-44AF21AD4CA1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658" y="6999"/>
              <a:ext cx="8433" cy="1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zh-CN" sz="2400" dirty="0">
                  <a:latin typeface="+mn-ea"/>
                  <a:sym typeface="+mn-ea"/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lang="en-US" altLang="zh-CN" sz="2400" dirty="0" err="1">
                  <a:latin typeface="+mn-ea"/>
                  <a:sym typeface="+mn-ea"/>
                </a:rPr>
                <a:t>urna</a:t>
              </a:r>
              <a:r>
                <a:rPr lang="en-US" altLang="zh-CN" sz="2400" dirty="0">
                  <a:latin typeface="+mn-ea"/>
                  <a:sym typeface="+mn-ea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5013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1793504-63BD-6513-6F8F-58F92BBC8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374" y="52086"/>
            <a:ext cx="601111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129E9442-1276-5144-EE95-365746D57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736" y="52086"/>
            <a:ext cx="601111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133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236DDD1-9D95-448F-BC4B-7BD60009A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894" y="3122434"/>
            <a:ext cx="9393419" cy="769441"/>
          </a:xfrm>
        </p:spPr>
        <p:txBody>
          <a:bodyPr/>
          <a:lstStyle/>
          <a:p>
            <a:r>
              <a:rPr lang="en-US" altLang="zh-CN" dirty="0"/>
              <a:t>Work show</a:t>
            </a:r>
            <a:endParaRPr lang="en-GB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70ACBD-FBF3-4661-9EDC-E0AD6F73A7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400">
                <a:latin typeface="MiSans Normal" panose="00000500000000000000" charset="-122"/>
                <a:ea typeface="MiSans Normal" panose="00000500000000000000" charset="-122"/>
                <a:sym typeface="+mn-ea"/>
              </a:rPr>
              <a:t>Unified fonts make reading more fluent.</a:t>
            </a:r>
            <a:endParaRPr lang="en-US" altLang="zh-CN" sz="1400" dirty="0">
              <a:latin typeface="MiSans Normal" panose="00000500000000000000" charset="-122"/>
              <a:ea typeface="MiSans Normal" panose="00000500000000000000" charset="-122"/>
              <a:sym typeface="+mn-ea"/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D8A9CC2-0FE0-E484-4F44-DF6B8DCA42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157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9727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6EB3A24-5E2A-06D0-7451-AD16255CF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6466" y="1612864"/>
            <a:ext cx="9758519" cy="1938992"/>
          </a:xfrm>
          <a:prstGeom prst="rect">
            <a:avLst/>
          </a:prstGeom>
        </p:spPr>
        <p:txBody>
          <a:bodyPr/>
          <a:lstStyle/>
          <a:p>
            <a:r>
              <a:rPr lang="en-US" altLang="zh-CN" sz="6000" b="1">
                <a:ea typeface="Microsoft YaHei UI" panose="020B0503020204020204" pitchFamily="34" charset="-122"/>
              </a:rPr>
              <a:t>Thanks for </a:t>
            </a:r>
            <a:br>
              <a:rPr lang="en-US" altLang="zh-CN" sz="6000" b="1">
                <a:ea typeface="Microsoft YaHei UI" panose="020B0503020204020204" pitchFamily="34" charset="-122"/>
              </a:rPr>
            </a:br>
            <a:r>
              <a:rPr lang="en-US" altLang="zh-CN" sz="6000" b="1">
                <a:ea typeface="Microsoft YaHei UI" panose="020B0503020204020204" pitchFamily="34" charset="-122"/>
              </a:rPr>
              <a:t>listening</a:t>
            </a:r>
            <a:endParaRPr lang="en-US" altLang="zh-CN" sz="6000" b="1" dirty="0">
              <a:ea typeface="Microsoft YaHei UI" panose="020B0503020204020204" pitchFamily="34" charset="-122"/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9098B917-85FF-7641-C955-6C8F8E704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466" y="3632818"/>
            <a:ext cx="9758519" cy="366254"/>
          </a:xfrm>
        </p:spPr>
        <p:txBody>
          <a:bodyPr/>
          <a:lstStyle/>
          <a:p>
            <a:r>
              <a:rPr lang="en-US" altLang="zh-CN" sz="1600">
                <a:latin typeface="MiSans Normal" panose="00000500000000000000" charset="-122"/>
                <a:ea typeface="MiSans Normal" panose="00000500000000000000" charset="-122"/>
                <a:sym typeface="+mn-ea"/>
              </a:rPr>
              <a:t>Unified fonts make reading more fluent.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9B811F-0F93-B390-5E7E-416679AD59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www.officeplus.cn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2F05E18-38E2-116B-8B39-C96D40FA6E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" dirty="0"/>
              <a:t>汇报人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" altLang="zh-CN" dirty="0"/>
              <a:t>OfficePLUS</a:t>
            </a:r>
            <a:endParaRPr lang="en-GB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A4D154C-6ACE-AEA4-6726-1471A93B08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93800" y="468031"/>
            <a:ext cx="1099981" cy="258532"/>
          </a:xfrm>
        </p:spPr>
        <p:txBody>
          <a:bodyPr/>
          <a:lstStyle/>
          <a:p>
            <a:r>
              <a:rPr lang="en-GB" altLang="zh-CN"/>
              <a:t>LOGO HERE</a:t>
            </a:r>
            <a:endParaRPr lang="en-GB" altLang="zh-CN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1295B3C-3B44-5668-C5E2-E51188D24AD1}"/>
              </a:ext>
            </a:extLst>
          </p:cNvPr>
          <p:cNvGrpSpPr/>
          <p:nvPr/>
        </p:nvGrpSpPr>
        <p:grpSpPr>
          <a:xfrm>
            <a:off x="614998" y="3236581"/>
            <a:ext cx="58957" cy="601359"/>
            <a:chOff x="1234" y="4667"/>
            <a:chExt cx="144" cy="1468"/>
          </a:xfrm>
          <a:solidFill>
            <a:schemeClr val="tx1"/>
          </a:solidFill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4A6953CD-9C07-C58E-FA7E-3C7758828B7B}"/>
                </a:ext>
              </a:extLst>
            </p:cNvPr>
            <p:cNvSpPr/>
            <p:nvPr/>
          </p:nvSpPr>
          <p:spPr>
            <a:xfrm>
              <a:off x="1234" y="4667"/>
              <a:ext cx="144" cy="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DA390B53-2CB5-74F1-A92B-D3A1EA224F2D}"/>
                </a:ext>
              </a:extLst>
            </p:cNvPr>
            <p:cNvSpPr/>
            <p:nvPr/>
          </p:nvSpPr>
          <p:spPr>
            <a:xfrm>
              <a:off x="1234" y="4998"/>
              <a:ext cx="144" cy="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BB181FE3-615D-0E80-D7FC-3F65EB92D754}"/>
                </a:ext>
              </a:extLst>
            </p:cNvPr>
            <p:cNvSpPr/>
            <p:nvPr/>
          </p:nvSpPr>
          <p:spPr>
            <a:xfrm>
              <a:off x="1234" y="5329"/>
              <a:ext cx="144" cy="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492F1660-FE58-F7E0-E7CA-566695B9F91E}"/>
                </a:ext>
              </a:extLst>
            </p:cNvPr>
            <p:cNvSpPr/>
            <p:nvPr/>
          </p:nvSpPr>
          <p:spPr>
            <a:xfrm>
              <a:off x="1234" y="5660"/>
              <a:ext cx="144" cy="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7637BAEC-4589-4194-9B90-5602F51BD364}"/>
                </a:ext>
              </a:extLst>
            </p:cNvPr>
            <p:cNvSpPr/>
            <p:nvPr/>
          </p:nvSpPr>
          <p:spPr>
            <a:xfrm>
              <a:off x="1234" y="5991"/>
              <a:ext cx="144" cy="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2C78EED-04DE-40C6-7561-C598A120C08F}"/>
              </a:ext>
            </a:extLst>
          </p:cNvPr>
          <p:cNvGrpSpPr/>
          <p:nvPr/>
        </p:nvGrpSpPr>
        <p:grpSpPr>
          <a:xfrm>
            <a:off x="1565078" y="4269316"/>
            <a:ext cx="1771015" cy="381000"/>
            <a:chOff x="1646750" y="4664940"/>
            <a:chExt cx="1771015" cy="381000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E57A922F-B9BD-C658-78BF-141A9F02A3E5}"/>
                </a:ext>
              </a:extLst>
            </p:cNvPr>
            <p:cNvSpPr/>
            <p:nvPr/>
          </p:nvSpPr>
          <p:spPr>
            <a:xfrm>
              <a:off x="1646750" y="4664940"/>
              <a:ext cx="1771015" cy="381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ED1F0AA-0111-0443-BEBD-82D7E9950EC3}"/>
                </a:ext>
              </a:extLst>
            </p:cNvPr>
            <p:cNvSpPr txBox="1"/>
            <p:nvPr/>
          </p:nvSpPr>
          <p:spPr>
            <a:xfrm>
              <a:off x="1865190" y="4702087"/>
              <a:ext cx="13341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>
                  <a:ea typeface="MiSans" panose="00000500000000000000" pitchFamily="2" charset="-122"/>
                  <a:sym typeface="+mn-ea"/>
                </a:rPr>
                <a:t>OfficePLUS</a:t>
              </a:r>
              <a:endParaRPr lang="zh-CN" altLang="en-US" sz="1400">
                <a:ea typeface="MiSans" panose="00000500000000000000" pitchFamily="2" charset="-122"/>
                <a:sym typeface="+mn-ea"/>
              </a:endParaRPr>
            </a:p>
          </p:txBody>
        </p:sp>
      </p:grp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E77A61D-EAEE-ADED-0D09-15CA6C8E9FFE}"/>
              </a:ext>
            </a:extLst>
          </p:cNvPr>
          <p:cNvCxnSpPr/>
          <p:nvPr/>
        </p:nvCxnSpPr>
        <p:spPr>
          <a:xfrm>
            <a:off x="10647749" y="5813469"/>
            <a:ext cx="6381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D54B8C9F-A366-5AC6-B2FC-6B547E210096}"/>
              </a:ext>
            </a:extLst>
          </p:cNvPr>
          <p:cNvSpPr txBox="1"/>
          <p:nvPr/>
        </p:nvSpPr>
        <p:spPr>
          <a:xfrm>
            <a:off x="10446086" y="450973"/>
            <a:ext cx="9563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等线 Light" panose="02010600030101010101" pitchFamily="2" charset="-122"/>
                <a:ea typeface="等线 Light" panose="02010600030101010101" pitchFamily="2" charset="-122"/>
                <a:sym typeface="+mn-ea"/>
              </a:rPr>
              <a:t>C</a:t>
            </a:r>
            <a:r>
              <a:rPr lang="zh-CN" altLang="en-US" sz="1200" dirty="0">
                <a:latin typeface="等线 Light" panose="02010600030101010101" pitchFamily="2" charset="-122"/>
                <a:ea typeface="等线 Light" panose="02010600030101010101" pitchFamily="2" charset="-122"/>
                <a:sym typeface="+mn-ea"/>
              </a:rPr>
              <a:t>aption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D57997E-7B9B-EAA4-E8E4-E4A6B7815679}"/>
              </a:ext>
            </a:extLst>
          </p:cNvPr>
          <p:cNvSpPr txBox="1"/>
          <p:nvPr/>
        </p:nvSpPr>
        <p:spPr>
          <a:xfrm>
            <a:off x="9367221" y="450973"/>
            <a:ext cx="9563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等线 Light" panose="02010600030101010101" pitchFamily="2" charset="-122"/>
                <a:ea typeface="等线 Light" panose="02010600030101010101" pitchFamily="2" charset="-122"/>
                <a:sym typeface="+mn-ea"/>
              </a:rPr>
              <a:t>C</a:t>
            </a:r>
            <a:r>
              <a:rPr lang="zh-CN" altLang="en-US" sz="1200" dirty="0">
                <a:latin typeface="等线 Light" panose="02010600030101010101" pitchFamily="2" charset="-122"/>
                <a:ea typeface="等线 Light" panose="02010600030101010101" pitchFamily="2" charset="-122"/>
                <a:sym typeface="+mn-ea"/>
              </a:rPr>
              <a:t>aption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C24705E-DAEC-4525-7954-A09D93B083C2}"/>
              </a:ext>
            </a:extLst>
          </p:cNvPr>
          <p:cNvSpPr txBox="1"/>
          <p:nvPr/>
        </p:nvSpPr>
        <p:spPr>
          <a:xfrm>
            <a:off x="8288356" y="450973"/>
            <a:ext cx="9563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等线 Light" panose="02010600030101010101" pitchFamily="2" charset="-122"/>
                <a:ea typeface="等线 Light" panose="02010600030101010101" pitchFamily="2" charset="-122"/>
                <a:sym typeface="+mn-ea"/>
              </a:rPr>
              <a:t>C</a:t>
            </a:r>
            <a:r>
              <a:rPr lang="zh-CN" altLang="en-US" sz="1200" dirty="0">
                <a:latin typeface="等线 Light" panose="02010600030101010101" pitchFamily="2" charset="-122"/>
                <a:ea typeface="等线 Light" panose="02010600030101010101" pitchFamily="2" charset="-122"/>
                <a:sym typeface="+mn-ea"/>
              </a:rPr>
              <a:t>aption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0C7A58E-56EE-18F8-DFBF-292693ADA3F3}"/>
              </a:ext>
            </a:extLst>
          </p:cNvPr>
          <p:cNvSpPr txBox="1"/>
          <p:nvPr/>
        </p:nvSpPr>
        <p:spPr>
          <a:xfrm>
            <a:off x="7209491" y="450973"/>
            <a:ext cx="9563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等线 Light" panose="02010600030101010101" pitchFamily="2" charset="-122"/>
                <a:ea typeface="等线 Light" panose="02010600030101010101" pitchFamily="2" charset="-122"/>
                <a:sym typeface="+mn-ea"/>
              </a:rPr>
              <a:t>C</a:t>
            </a:r>
            <a:r>
              <a:rPr lang="zh-CN" altLang="en-US" sz="1200" dirty="0">
                <a:latin typeface="等线 Light" panose="02010600030101010101" pitchFamily="2" charset="-122"/>
                <a:ea typeface="等线 Light" panose="02010600030101010101" pitchFamily="2" charset="-122"/>
                <a:sym typeface="+mn-ea"/>
              </a:rPr>
              <a:t>aption</a:t>
            </a:r>
          </a:p>
        </p:txBody>
      </p:sp>
    </p:spTree>
    <p:extLst>
      <p:ext uri="{BB962C8B-B14F-4D97-AF65-F5344CB8AC3E}">
        <p14:creationId xmlns:p14="http://schemas.microsoft.com/office/powerpoint/2010/main" val="353665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1000">
              <a:srgbClr val="0A0E17"/>
            </a:gs>
            <a:gs pos="100000">
              <a:srgbClr val="182337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FBFA4E0-360B-A2E0-2B8C-EF5C1C2D5767}"/>
              </a:ext>
            </a:extLst>
          </p:cNvPr>
          <p:cNvCxnSpPr/>
          <p:nvPr/>
        </p:nvCxnSpPr>
        <p:spPr>
          <a:xfrm>
            <a:off x="10647749" y="5813469"/>
            <a:ext cx="6381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2045A451-6912-4C98-92CB-BA6222A6A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264" y="590404"/>
            <a:ext cx="10141471" cy="567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053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236DDD1-9D95-448F-BC4B-7BD60009A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THEORY OF PDF</a:t>
            </a:r>
            <a:endParaRPr lang="en-GB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70ACBD-FBF3-4661-9EDC-E0AD6F73A7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400">
                <a:latin typeface="MiSans Normal" panose="00000500000000000000" charset="-122"/>
                <a:ea typeface="MiSans Normal" panose="00000500000000000000" charset="-122"/>
                <a:sym typeface="+mn-ea"/>
              </a:rPr>
              <a:t>Unified fonts make reading more fluent.</a:t>
            </a:r>
            <a:endParaRPr lang="en-US" altLang="zh-CN" sz="1400" dirty="0">
              <a:latin typeface="MiSans Normal" panose="00000500000000000000" charset="-122"/>
              <a:ea typeface="MiSans Normal" panose="00000500000000000000" charset="-122"/>
              <a:sym typeface="+mn-ea"/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D8A9CC2-0FE0-E484-4F44-DF6B8DCA42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701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0A56D3D-CD36-B42A-762C-7A40886CC2A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57452" y="6438900"/>
            <a:ext cx="2661448" cy="246221"/>
          </a:xfrm>
          <a:prstGeom prst="rect">
            <a:avLst/>
          </a:prstGeom>
        </p:spPr>
        <p:txBody>
          <a:bodyPr/>
          <a:lstStyle/>
          <a:p>
            <a:fld id="{7F65B630-C7FF-41C0-9923-C5E5E29EED81}" type="slidenum">
              <a:rPr lang="zh-CN" altLang="en-US" smtClean="0"/>
              <a:pPr/>
              <a:t>5</a:t>
            </a:fld>
            <a:endParaRPr lang="zh-CN" alt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67003F1-3E12-2FBB-D45E-0C0249E00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378" y="0"/>
            <a:ext cx="66424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B2D3641-CF53-0956-3331-AAB3AED5AF1C}"/>
              </a:ext>
            </a:extLst>
          </p:cNvPr>
          <p:cNvSpPr txBox="1"/>
          <p:nvPr/>
        </p:nvSpPr>
        <p:spPr>
          <a:xfrm>
            <a:off x="781290" y="2095017"/>
            <a:ext cx="38601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为什么引入</a:t>
            </a:r>
            <a:r>
              <a:rPr lang="en-US" altLang="zh-CN" dirty="0">
                <a:latin typeface="+mj-ea"/>
                <a:ea typeface="+mj-ea"/>
              </a:rPr>
              <a:t>PDF</a:t>
            </a:r>
            <a:r>
              <a:rPr lang="zh-CN" altLang="en-US" dirty="0">
                <a:latin typeface="+mj-ea"/>
                <a:ea typeface="+mj-ea"/>
              </a:rPr>
              <a:t>？</a:t>
            </a:r>
            <a:endParaRPr lang="en-US" altLang="zh-CN" dirty="0">
              <a:latin typeface="+mj-ea"/>
              <a:ea typeface="+mj-ea"/>
            </a:endParaRPr>
          </a:p>
          <a:p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采样数足够多才能得到清晰的图片，但是渲染时间长</a:t>
            </a:r>
            <a:endParaRPr lang="en-US" altLang="zh-CN" dirty="0">
              <a:latin typeface="+mj-ea"/>
              <a:ea typeface="+mj-ea"/>
            </a:endParaRPr>
          </a:p>
          <a:p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</a:rPr>
              <a:t>PDF</a:t>
            </a:r>
            <a:r>
              <a:rPr lang="zh-CN" altLang="en-US" dirty="0">
                <a:latin typeface="+mj-ea"/>
                <a:ea typeface="+mj-ea"/>
              </a:rPr>
              <a:t>在相同采样数情况下有更好的渲染效果</a:t>
            </a:r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62972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0A56D3D-CD36-B42A-762C-7A40886CC2A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57452" y="6438900"/>
            <a:ext cx="2661448" cy="246221"/>
          </a:xfrm>
          <a:prstGeom prst="rect">
            <a:avLst/>
          </a:prstGeom>
        </p:spPr>
        <p:txBody>
          <a:bodyPr/>
          <a:lstStyle/>
          <a:p>
            <a:fld id="{7F65B630-C7FF-41C0-9923-C5E5E29EED81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3BD1492-02BD-8A6E-AA26-0E90F24133B9}"/>
              </a:ext>
            </a:extLst>
          </p:cNvPr>
          <p:cNvSpPr txBox="1"/>
          <p:nvPr/>
        </p:nvSpPr>
        <p:spPr>
          <a:xfrm>
            <a:off x="865689" y="993057"/>
            <a:ext cx="36368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b="1" i="0" dirty="0">
                <a:effectLst/>
                <a:latin typeface="PingFang SC"/>
              </a:rPr>
              <a:t>在光追中应用</a:t>
            </a:r>
            <a:r>
              <a:rPr lang="en-US" altLang="zh-CN" sz="2400" b="1" i="0" dirty="0">
                <a:effectLst/>
                <a:latin typeface="PingFang SC"/>
              </a:rPr>
              <a:t>PDF</a:t>
            </a:r>
            <a:endParaRPr lang="zh-CN" altLang="en-US" sz="2400" b="1" i="0" dirty="0">
              <a:effectLst/>
              <a:latin typeface="PingFang SC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CB78DD7-40A1-E5DF-9F48-CFE653646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401" y="1930435"/>
            <a:ext cx="7887105" cy="332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94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0A56D3D-CD36-B42A-762C-7A40886CC2A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57452" y="6438900"/>
            <a:ext cx="2661448" cy="246221"/>
          </a:xfrm>
          <a:prstGeom prst="rect">
            <a:avLst/>
          </a:prstGeom>
        </p:spPr>
        <p:txBody>
          <a:bodyPr/>
          <a:lstStyle/>
          <a:p>
            <a:fld id="{7F65B630-C7FF-41C0-9923-C5E5E29EED81}" type="slidenum">
              <a:rPr lang="zh-CN" altLang="en-US" smtClean="0"/>
              <a:pPr/>
              <a:t>7</a:t>
            </a:fld>
            <a:endParaRPr lang="zh-CN" altLang="en-US"/>
          </a:p>
        </p:txBody>
      </p:sp>
      <p:pic>
        <p:nvPicPr>
          <p:cNvPr id="1026" name="Picture 2" descr="change pdf">
            <a:extLst>
              <a:ext uri="{FF2B5EF4-FFF2-40B4-BE49-F238E27FC236}">
                <a16:creationId xmlns:a16="http://schemas.microsoft.com/office/drawing/2014/main" id="{F7C66B75-D6D2-1B29-61B8-65DC7A499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086" y="633392"/>
            <a:ext cx="6270586" cy="3895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1621077-9A16-B5DF-80E6-52B1C1F796E5}"/>
              </a:ext>
            </a:extLst>
          </p:cNvPr>
          <p:cNvSpPr txBox="1"/>
          <p:nvPr/>
        </p:nvSpPr>
        <p:spPr>
          <a:xfrm>
            <a:off x="587413" y="1041723"/>
            <a:ext cx="2123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光源采样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91539DF-E5EB-D469-9FA7-183C0A3FAE3F}"/>
              </a:ext>
            </a:extLst>
          </p:cNvPr>
          <p:cNvSpPr txBox="1"/>
          <p:nvPr/>
        </p:nvSpPr>
        <p:spPr>
          <a:xfrm>
            <a:off x="630820" y="2303362"/>
            <a:ext cx="49018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光源对图片噪声的影响是很大的，由于光源的形状不同，发光情况不同，所以对于每一个作 为光源的 </a:t>
            </a:r>
            <a:r>
              <a:rPr lang="en-US" altLang="zh-CN" dirty="0"/>
              <a:t>Hittable </a:t>
            </a:r>
            <a:r>
              <a:rPr lang="zh-CN" altLang="en-US" dirty="0"/>
              <a:t>物体都要实现 </a:t>
            </a:r>
            <a:r>
              <a:rPr lang="en-US" altLang="zh-CN" dirty="0" err="1"/>
              <a:t>pdf_value</a:t>
            </a:r>
            <a:r>
              <a:rPr lang="en-US" altLang="zh-CN" dirty="0"/>
              <a:t>() </a:t>
            </a:r>
            <a:r>
              <a:rPr lang="zh-CN" altLang="en-US" dirty="0"/>
              <a:t>和 </a:t>
            </a:r>
            <a:r>
              <a:rPr lang="en-US" altLang="zh-CN" dirty="0"/>
              <a:t>random() </a:t>
            </a:r>
            <a:r>
              <a:rPr lang="zh-CN" altLang="en-US" dirty="0"/>
              <a:t>两个函数</a:t>
            </a:r>
            <a:r>
              <a:rPr lang="en-US" altLang="zh-CN" dirty="0"/>
              <a:t>, </a:t>
            </a:r>
            <a:r>
              <a:rPr lang="zh-CN" altLang="en-US" dirty="0"/>
              <a:t>分别用来分配 </a:t>
            </a:r>
            <a:r>
              <a:rPr lang="en-US" altLang="zh-CN" dirty="0"/>
              <a:t>pdf </a:t>
            </a:r>
            <a:r>
              <a:rPr lang="zh-CN" altLang="en-US" dirty="0"/>
              <a:t>权重和 产生随机采样光线。例如，对于方形的光源：</a:t>
            </a:r>
            <a:r>
              <a:rPr lang="en-US" altLang="zh-CN" dirty="0"/>
              <a:t>(</a:t>
            </a:r>
            <a:r>
              <a:rPr lang="zh-CN" altLang="en-US" dirty="0"/>
              <a:t>如图 </a:t>
            </a:r>
            <a:r>
              <a:rPr lang="en-US" altLang="zh-CN" dirty="0"/>
              <a:t>1) </a:t>
            </a:r>
          </a:p>
          <a:p>
            <a:r>
              <a:rPr lang="en-US" altLang="zh-CN" dirty="0" err="1"/>
              <a:t>dw</a:t>
            </a:r>
            <a:r>
              <a:rPr lang="en-US" altLang="zh-CN" dirty="0"/>
              <a:t> = </a:t>
            </a:r>
            <a:r>
              <a:rPr lang="en-US" altLang="zh-CN" dirty="0" err="1"/>
              <a:t>dA</a:t>
            </a:r>
            <a:r>
              <a:rPr lang="en-US" altLang="zh-CN" dirty="0"/>
              <a:t> · cos(alpha) distance2(p, q) </a:t>
            </a:r>
            <a:r>
              <a:rPr lang="en-US" altLang="zh-CN" dirty="0" err="1"/>
              <a:t>pq</a:t>
            </a:r>
            <a:r>
              <a:rPr lang="en-US" altLang="zh-CN" dirty="0"/>
              <a:t>(q) · </a:t>
            </a:r>
            <a:r>
              <a:rPr lang="en-US" altLang="zh-CN" dirty="0" err="1"/>
              <a:t>dA</a:t>
            </a:r>
            <a:r>
              <a:rPr lang="en-US" altLang="zh-CN" dirty="0"/>
              <a:t> = p(direction) · </a:t>
            </a:r>
            <a:r>
              <a:rPr lang="en-US" altLang="zh-CN" dirty="0" err="1"/>
              <a:t>dw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所以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p(direction) · </a:t>
            </a:r>
            <a:r>
              <a:rPr lang="en-US" altLang="zh-CN" dirty="0" err="1"/>
              <a:t>dA</a:t>
            </a:r>
            <a:r>
              <a:rPr lang="en-US" altLang="zh-CN" dirty="0"/>
              <a:t> · cos(alpha) distance2(p, q) = </a:t>
            </a:r>
            <a:r>
              <a:rPr lang="en-US" altLang="zh-CN" dirty="0" err="1"/>
              <a:t>pq</a:t>
            </a:r>
            <a:r>
              <a:rPr lang="en-US" altLang="zh-CN" dirty="0"/>
              <a:t>(q) · </a:t>
            </a:r>
            <a:r>
              <a:rPr lang="en-US" altLang="zh-CN" dirty="0" err="1"/>
              <a:t>dA</a:t>
            </a:r>
            <a:r>
              <a:rPr lang="en-US" altLang="zh-CN" dirty="0"/>
              <a:t> = </a:t>
            </a:r>
            <a:r>
              <a:rPr lang="en-US" altLang="zh-CN" dirty="0" err="1"/>
              <a:t>dA</a:t>
            </a:r>
            <a:r>
              <a:rPr lang="en-US" altLang="zh-CN" dirty="0"/>
              <a:t> A </a:t>
            </a:r>
            <a:r>
              <a:rPr lang="zh-CN" altLang="en-US" dirty="0"/>
              <a:t>于是</a:t>
            </a:r>
            <a:r>
              <a:rPr lang="en-US" altLang="zh-CN" dirty="0"/>
              <a:t>: p(direction) = distance2 (p, q) cos(alpha) · A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6708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45F3759-79F2-4D38-E85B-FED627024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1111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377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236DDD1-9D95-448F-BC4B-7BD60009A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BONUS</a:t>
            </a:r>
            <a:endParaRPr lang="en-GB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70ACBD-FBF3-4661-9EDC-E0AD6F73A7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400">
                <a:latin typeface="MiSans Normal" panose="00000500000000000000" charset="-122"/>
                <a:ea typeface="MiSans Normal" panose="00000500000000000000" charset="-122"/>
                <a:sym typeface="+mn-ea"/>
              </a:rPr>
              <a:t>Unified fonts make reading more fluent.</a:t>
            </a:r>
            <a:endParaRPr lang="en-US" altLang="zh-CN" sz="1400" dirty="0">
              <a:latin typeface="MiSans Normal" panose="00000500000000000000" charset="-122"/>
              <a:ea typeface="MiSans Normal" panose="00000500000000000000" charset="-122"/>
              <a:sym typeface="+mn-ea"/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D8A9CC2-0FE0-E484-4F44-DF6B8DCA42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35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heme/theme1.xml><?xml version="1.0" encoding="utf-8"?>
<a:theme xmlns:a="http://schemas.openxmlformats.org/drawingml/2006/main" name="OfficePLUS 主题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95004"/>
      </a:accent1>
      <a:accent2>
        <a:srgbClr val="FF9800"/>
      </a:accent2>
      <a:accent3>
        <a:srgbClr val="1C46F2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Arial Black"/>
        <a:ea typeface="微软雅黑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0b223f8-5841-42fb-baf5-d5b50bb4a0ca.source-default.zh-Hans" id="{73F4A820-C007-4446-89D8-D266B76AAA83}" vid="{3758F66E-F0EB-214E-B796-69CC723FEF2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443A8EF62DE444B1FF07917E22EF72" ma:contentTypeVersion="17" ma:contentTypeDescription="Create a new document." ma:contentTypeScope="" ma:versionID="ae809626c8abf568b6a415226af21ced">
  <xsd:schema xmlns:xsd="http://www.w3.org/2001/XMLSchema" xmlns:xs="http://www.w3.org/2001/XMLSchema" xmlns:p="http://schemas.microsoft.com/office/2006/metadata/properties" xmlns:ns1="http://schemas.microsoft.com/sharepoint/v3" xmlns:ns2="0a5c0dea-e5d7-4228-9256-3793bb42faa5" xmlns:ns3="97934b4b-eba6-486d-bfc1-4b8e3fe39092" targetNamespace="http://schemas.microsoft.com/office/2006/metadata/properties" ma:root="true" ma:fieldsID="1ffe3db4c8c97a24da98b2b5f963ec28" ns1:_="" ns2:_="" ns3:_="">
    <xsd:import namespace="http://schemas.microsoft.com/sharepoint/v3"/>
    <xsd:import namespace="0a5c0dea-e5d7-4228-9256-3793bb42faa5"/>
    <xsd:import namespace="97934b4b-eba6-486d-bfc1-4b8e3fe39092"/>
    <xsd:element name="properties">
      <xsd:complexType>
        <xsd:sequence>
          <xsd:element name="documentManagement">
            <xsd:complexType>
              <xsd:all>
                <xsd:element ref="ns2:OneNoteFluid_FileOrder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5c0dea-e5d7-4228-9256-3793bb42faa5" elementFormDefault="qualified">
    <xsd:import namespace="http://schemas.microsoft.com/office/2006/documentManagement/types"/>
    <xsd:import namespace="http://schemas.microsoft.com/office/infopath/2007/PartnerControls"/>
    <xsd:element name="OneNoteFluid_FileOrder" ma:index="8" nillable="true" ma:displayName="OneNoteFluid_FileOrder" ma:internalName="OneNoteFluid_FileOrder">
      <xsd:simpleType>
        <xsd:restriction base="dms:Text">
          <xsd:maxLength value="255"/>
        </xsd:restriction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934b4b-eba6-486d-bfc1-4b8e3fe3909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a885aa0b-334b-483f-9125-6409c6335a4b}" ma:internalName="TaxCatchAll" ma:showField="CatchAllData" ma:web="97934b4b-eba6-486d-bfc1-4b8e3fe390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97934b4b-eba6-486d-bfc1-4b8e3fe39092" xsi:nil="true"/>
    <_ip_UnifiedCompliancePolicyProperties xmlns="http://schemas.microsoft.com/sharepoint/v3" xsi:nil="true"/>
    <lcf76f155ced4ddcb4097134ff3c332f xmlns="0a5c0dea-e5d7-4228-9256-3793bb42faa5">
      <Terms xmlns="http://schemas.microsoft.com/office/infopath/2007/PartnerControls"/>
    </lcf76f155ced4ddcb4097134ff3c332f>
    <OneNoteFluid_FileOrder xmlns="0a5c0dea-e5d7-4228-9256-3793bb42faa5" xsi:nil="true"/>
  </documentManagement>
</p:properties>
</file>

<file path=customXml/itemProps1.xml><?xml version="1.0" encoding="utf-8"?>
<ds:datastoreItem xmlns:ds="http://schemas.openxmlformats.org/officeDocument/2006/customXml" ds:itemID="{B1E3BE4B-5B7B-4F5A-9EBC-BAF0BF6B9D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a5c0dea-e5d7-4228-9256-3793bb42faa5"/>
    <ds:schemaRef ds:uri="97934b4b-eba6-486d-bfc1-4b8e3fe390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B370A9E-8C87-4694-9B39-B8102639F2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F70AB0-D049-4483-A278-9E817D8A36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97934b4b-eba6-486d-bfc1-4b8e3fe39092"/>
    <ds:schemaRef ds:uri="0a5c0dea-e5d7-4228-9256-3793bb42faa5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iSlide 官方模板</Template>
  <TotalTime>1198</TotalTime>
  <Words>615</Words>
  <Application>Microsoft Office PowerPoint</Application>
  <PresentationFormat>宽屏</PresentationFormat>
  <Paragraphs>68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-apple-system</vt:lpstr>
      <vt:lpstr>MiSans Normal</vt:lpstr>
      <vt:lpstr>PingFang SC</vt:lpstr>
      <vt:lpstr>等线</vt:lpstr>
      <vt:lpstr>等线 Light</vt:lpstr>
      <vt:lpstr>微软雅黑</vt:lpstr>
      <vt:lpstr>微软雅黑 Light</vt:lpstr>
      <vt:lpstr>Arial</vt:lpstr>
      <vt:lpstr>Arial Black</vt:lpstr>
      <vt:lpstr>Open Sans</vt:lpstr>
      <vt:lpstr>OfficePLUS 主题</vt:lpstr>
      <vt:lpstr>RAY_TRACING</vt:lpstr>
      <vt:lpstr>BASIC THEORY</vt:lpstr>
      <vt:lpstr>PowerPoint 演示文稿</vt:lpstr>
      <vt:lpstr>THEORY OF PDF</vt:lpstr>
      <vt:lpstr>PowerPoint 演示文稿</vt:lpstr>
      <vt:lpstr>PowerPoint 演示文稿</vt:lpstr>
      <vt:lpstr>PowerPoint 演示文稿</vt:lpstr>
      <vt:lpstr>PowerPoint 演示文稿</vt:lpstr>
      <vt:lpstr>BONUS</vt:lpstr>
      <vt:lpstr>Bonus part1</vt:lpstr>
      <vt:lpstr>PowerPoint 演示文稿</vt:lpstr>
      <vt:lpstr>关于宏</vt:lpstr>
      <vt:lpstr>Rust中的宏</vt:lpstr>
      <vt:lpstr>类函数宏定义的入口</vt:lpstr>
      <vt:lpstr>用过程宏构造静态的 BVH树</vt:lpstr>
      <vt:lpstr>PowerPoint 演示文稿</vt:lpstr>
      <vt:lpstr>PowerPoint 演示文稿</vt:lpstr>
      <vt:lpstr>PowerPoint 演示文稿</vt:lpstr>
      <vt:lpstr>Bonus part2</vt:lpstr>
      <vt:lpstr>PowerPoint 演示文稿</vt:lpstr>
      <vt:lpstr>PowerPoint 演示文稿</vt:lpstr>
      <vt:lpstr>PowerPoint 演示文稿</vt:lpstr>
      <vt:lpstr>Work show</vt:lpstr>
      <vt:lpstr>PowerPoint 演示文稿</vt:lpstr>
      <vt:lpstr>Thanks for 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iSlide 资源设计规范</dc:title>
  <dc:creator>Lee shize</dc:creator>
  <cp:lastModifiedBy>李 紫燕</cp:lastModifiedBy>
  <cp:revision>95</cp:revision>
  <dcterms:created xsi:type="dcterms:W3CDTF">2022-09-02T07:40:40Z</dcterms:created>
  <dcterms:modified xsi:type="dcterms:W3CDTF">2023-07-27T16:07:36Z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0x010100D1443A8EF62DE444B1FF07917E22EF72</vt:lpwstr>
  </property>
  <property fmtid="{D5CDD505-2E9C-101B-9397-08002B2CF9AE}" pid="3" name="MediaServiceImageTags">
    <vt:lpwstr/>
  </property>
</Properties>
</file>