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3" r:id="rId6"/>
    <p:sldId id="274" r:id="rId7"/>
    <p:sldId id="273" r:id="rId8"/>
    <p:sldId id="269" r:id="rId9"/>
    <p:sldId id="270" r:id="rId10"/>
    <p:sldId id="275" r:id="rId11"/>
    <p:sldId id="276" r:id="rId12"/>
    <p:sldId id="265" r:id="rId13"/>
    <p:sldId id="268" r:id="rId1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EBBE52-9749-4C3F-9A1D-168F57886A62}" type="doc">
      <dgm:prSet loTypeId="urn:microsoft.com/office/officeart/2008/layout/NameandTitleOrganizationalChart" loCatId="hierarchy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ED025D7B-C922-4620-9750-22DBEDED6813}">
      <dgm:prSet phldrT="[文本]"/>
      <dgm:spPr/>
      <dgm:t>
        <a:bodyPr/>
        <a:lstStyle/>
        <a:p>
          <a:r>
            <a:rPr lang="zh-CN" altLang="en-US" dirty="0"/>
            <a:t>新用户</a:t>
          </a:r>
        </a:p>
      </dgm:t>
    </dgm:pt>
    <dgm:pt modelId="{1C92E247-D103-4BBB-8733-D60FD2B676FA}" type="parTrans" cxnId="{B396365B-0689-4D98-9F5B-9F10666AFF88}">
      <dgm:prSet/>
      <dgm:spPr/>
      <dgm:t>
        <a:bodyPr/>
        <a:lstStyle/>
        <a:p>
          <a:endParaRPr lang="zh-CN" altLang="en-US"/>
        </a:p>
      </dgm:t>
    </dgm:pt>
    <dgm:pt modelId="{EE85B606-7EC6-4629-834C-316F21B214D9}" type="sibTrans" cxnId="{B396365B-0689-4D98-9F5B-9F10666AFF88}">
      <dgm:prSet/>
      <dgm:spPr/>
      <dgm:t>
        <a:bodyPr/>
        <a:lstStyle/>
        <a:p>
          <a:endParaRPr lang="zh-CN" altLang="en-US"/>
        </a:p>
      </dgm:t>
    </dgm:pt>
    <dgm:pt modelId="{ED01D53F-6CF1-42B8-A47C-08CBC236C5BA}">
      <dgm:prSet phldrT="[文本]"/>
      <dgm:spPr/>
      <dgm:t>
        <a:bodyPr/>
        <a:lstStyle/>
        <a:p>
          <a:r>
            <a:rPr lang="zh-CN" altLang="en-US" dirty="0"/>
            <a:t>完整注册</a:t>
          </a:r>
        </a:p>
      </dgm:t>
    </dgm:pt>
    <dgm:pt modelId="{1A446179-A014-40F5-8247-4A08B5B0DE86}" type="parTrans" cxnId="{A78ACD59-14C4-421F-8FD6-76DD210EB394}">
      <dgm:prSet/>
      <dgm:spPr/>
      <dgm:t>
        <a:bodyPr/>
        <a:lstStyle/>
        <a:p>
          <a:endParaRPr lang="zh-CN" altLang="en-US"/>
        </a:p>
      </dgm:t>
    </dgm:pt>
    <dgm:pt modelId="{7BC3947A-5F43-4B5E-8E7F-A264B0F5F9DB}" type="sibTrans" cxnId="{A78ACD59-14C4-421F-8FD6-76DD210EB394}">
      <dgm:prSet/>
      <dgm:spPr/>
      <dgm:t>
        <a:bodyPr/>
        <a:lstStyle/>
        <a:p>
          <a:pPr algn="ctr"/>
          <a:r>
            <a:rPr lang="zh-CN" altLang="en-US" dirty="0">
              <a:solidFill>
                <a:srgbClr val="FF0000"/>
              </a:solidFill>
            </a:rPr>
            <a:t>立即免费棋力测评</a:t>
          </a:r>
        </a:p>
      </dgm:t>
    </dgm:pt>
    <dgm:pt modelId="{9E9F695F-E453-4C09-A773-7A2DD452AAC0}">
      <dgm:prSet phldrT="[文本]"/>
      <dgm:spPr/>
      <dgm:t>
        <a:bodyPr/>
        <a:lstStyle/>
        <a:p>
          <a:r>
            <a:rPr lang="zh-CN" altLang="en-US" dirty="0"/>
            <a:t>会员付费</a:t>
          </a:r>
        </a:p>
      </dgm:t>
    </dgm:pt>
    <dgm:pt modelId="{BB1F9502-255F-46E4-AF21-A3E8F26F93EF}" type="parTrans" cxnId="{025AB932-E020-4B14-B022-E0AEEAA9DB76}">
      <dgm:prSet/>
      <dgm:spPr/>
      <dgm:t>
        <a:bodyPr/>
        <a:lstStyle/>
        <a:p>
          <a:endParaRPr lang="zh-CN" altLang="en-US"/>
        </a:p>
      </dgm:t>
    </dgm:pt>
    <dgm:pt modelId="{94FDF143-EC01-4CB0-B3C0-C7EEAE8CBC20}" type="sibTrans" cxnId="{025AB932-E020-4B14-B022-E0AEEAA9DB76}">
      <dgm:prSet/>
      <dgm:spPr/>
      <dgm:t>
        <a:bodyPr/>
        <a:lstStyle/>
        <a:p>
          <a:r>
            <a:rPr lang="zh-CN" altLang="en-US" dirty="0">
              <a:solidFill>
                <a:srgbClr val="FF0000"/>
              </a:solidFill>
            </a:rPr>
            <a:t>用户测评后得到星级</a:t>
          </a:r>
        </a:p>
      </dgm:t>
    </dgm:pt>
    <dgm:pt modelId="{F46C7EF6-52CE-4982-93F1-4A61D729449C}">
      <dgm:prSet phldrT="[文本]"/>
      <dgm:spPr/>
      <dgm:t>
        <a:bodyPr/>
        <a:lstStyle/>
        <a:p>
          <a:r>
            <a:rPr lang="zh-CN" altLang="en-US" dirty="0"/>
            <a:t>快速注册</a:t>
          </a:r>
        </a:p>
      </dgm:t>
    </dgm:pt>
    <dgm:pt modelId="{BB2928E7-420C-4B2E-AD34-D989FB7EF335}" type="parTrans" cxnId="{427EA86B-5614-4017-B098-8DBD753A22B7}">
      <dgm:prSet/>
      <dgm:spPr/>
      <dgm:t>
        <a:bodyPr/>
        <a:lstStyle/>
        <a:p>
          <a:endParaRPr lang="zh-CN" altLang="en-US"/>
        </a:p>
      </dgm:t>
    </dgm:pt>
    <dgm:pt modelId="{498C13F0-6BA5-4AA2-B7D3-81BA8E967086}" type="sibTrans" cxnId="{427EA86B-5614-4017-B098-8DBD753A22B7}">
      <dgm:prSet/>
      <dgm:spPr/>
      <dgm:t>
        <a:bodyPr/>
        <a:lstStyle/>
        <a:p>
          <a:pPr algn="ctr"/>
          <a:r>
            <a:rPr lang="zh-CN" altLang="en-US" dirty="0">
              <a:solidFill>
                <a:srgbClr val="0070C0"/>
              </a:solidFill>
            </a:rPr>
            <a:t>不强制棋力测评</a:t>
          </a:r>
        </a:p>
      </dgm:t>
    </dgm:pt>
    <dgm:pt modelId="{222AFF26-FA55-4581-A5FD-15ECFA87314C}">
      <dgm:prSet phldrT="[文本]"/>
      <dgm:spPr/>
      <dgm:t>
        <a:bodyPr/>
        <a:lstStyle/>
        <a:p>
          <a:r>
            <a:rPr lang="zh-CN" altLang="en-US" dirty="0"/>
            <a:t>会员付费</a:t>
          </a:r>
        </a:p>
      </dgm:t>
    </dgm:pt>
    <dgm:pt modelId="{2638026D-BD7A-4680-8B41-5EF67CB882AB}" type="parTrans" cxnId="{B298D758-3474-4C29-AC32-2BAC8F46B40E}">
      <dgm:prSet/>
      <dgm:spPr/>
      <dgm:t>
        <a:bodyPr/>
        <a:lstStyle/>
        <a:p>
          <a:endParaRPr lang="zh-CN" altLang="en-US"/>
        </a:p>
      </dgm:t>
    </dgm:pt>
    <dgm:pt modelId="{83A27E43-5FFD-4257-B7C3-DC50E4EE1D03}" type="sibTrans" cxnId="{B298D758-3474-4C29-AC32-2BAC8F46B40E}">
      <dgm:prSet/>
      <dgm:spPr/>
      <dgm:t>
        <a:bodyPr/>
        <a:lstStyle/>
        <a:p>
          <a:r>
            <a:rPr lang="zh-CN" altLang="en-US" dirty="0">
              <a:solidFill>
                <a:srgbClr val="0070C0"/>
              </a:solidFill>
            </a:rPr>
            <a:t>付费后须测评解锁内容</a:t>
          </a:r>
        </a:p>
      </dgm:t>
    </dgm:pt>
    <dgm:pt modelId="{834F415B-26FB-4B0D-9D5B-8BAD8A552EAB}" type="pres">
      <dgm:prSet presAssocID="{AFEBBE52-9749-4C3F-9A1D-168F57886A6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A56F6FD-1C9F-4952-B6EA-5456466A19AC}" type="pres">
      <dgm:prSet presAssocID="{ED025D7B-C922-4620-9750-22DBEDED6813}" presName="hierRoot1" presStyleCnt="0">
        <dgm:presLayoutVars>
          <dgm:hierBranch val="init"/>
        </dgm:presLayoutVars>
      </dgm:prSet>
      <dgm:spPr/>
    </dgm:pt>
    <dgm:pt modelId="{9BE6F5CE-C1B1-4A97-BA25-8147B4D35FF1}" type="pres">
      <dgm:prSet presAssocID="{ED025D7B-C922-4620-9750-22DBEDED6813}" presName="rootComposite1" presStyleCnt="0"/>
      <dgm:spPr/>
    </dgm:pt>
    <dgm:pt modelId="{99EB913F-4549-4D5D-83BF-6853D7F7FC9C}" type="pres">
      <dgm:prSet presAssocID="{ED025D7B-C922-4620-9750-22DBEDED6813}" presName="rootText1" presStyleLbl="node0" presStyleIdx="0" presStyleCnt="1">
        <dgm:presLayoutVars>
          <dgm:chMax/>
          <dgm:chPref val="3"/>
        </dgm:presLayoutVars>
      </dgm:prSet>
      <dgm:spPr/>
    </dgm:pt>
    <dgm:pt modelId="{8E19B82D-B76A-48BA-BC2B-DEAF928FF9CD}" type="pres">
      <dgm:prSet presAssocID="{ED025D7B-C922-4620-9750-22DBEDED6813}" presName="titleText1" presStyleLbl="fgAcc0" presStyleIdx="0" presStyleCnt="1">
        <dgm:presLayoutVars>
          <dgm:chMax val="0"/>
          <dgm:chPref val="0"/>
        </dgm:presLayoutVars>
      </dgm:prSet>
      <dgm:spPr/>
    </dgm:pt>
    <dgm:pt modelId="{E6BDCC01-47BD-4BA5-BBD1-205BE0EE8C2A}" type="pres">
      <dgm:prSet presAssocID="{ED025D7B-C922-4620-9750-22DBEDED6813}" presName="rootConnector1" presStyleLbl="node1" presStyleIdx="0" presStyleCnt="4"/>
      <dgm:spPr/>
    </dgm:pt>
    <dgm:pt modelId="{0B932DC5-EA05-40EE-95F2-C3901DA5785A}" type="pres">
      <dgm:prSet presAssocID="{ED025D7B-C922-4620-9750-22DBEDED6813}" presName="hierChild2" presStyleCnt="0"/>
      <dgm:spPr/>
    </dgm:pt>
    <dgm:pt modelId="{638C7D8F-39DC-4276-AC27-48C1453661B3}" type="pres">
      <dgm:prSet presAssocID="{1A446179-A014-40F5-8247-4A08B5B0DE86}" presName="Name37" presStyleLbl="parChTrans1D2" presStyleIdx="0" presStyleCnt="2"/>
      <dgm:spPr/>
    </dgm:pt>
    <dgm:pt modelId="{BECA6E8D-5127-494F-BBE1-59455EC5E904}" type="pres">
      <dgm:prSet presAssocID="{ED01D53F-6CF1-42B8-A47C-08CBC236C5BA}" presName="hierRoot2" presStyleCnt="0">
        <dgm:presLayoutVars>
          <dgm:hierBranch val="init"/>
        </dgm:presLayoutVars>
      </dgm:prSet>
      <dgm:spPr/>
    </dgm:pt>
    <dgm:pt modelId="{B2B98F88-899A-4DBC-8A4D-2B11D83F7A4E}" type="pres">
      <dgm:prSet presAssocID="{ED01D53F-6CF1-42B8-A47C-08CBC236C5BA}" presName="rootComposite" presStyleCnt="0"/>
      <dgm:spPr/>
    </dgm:pt>
    <dgm:pt modelId="{6DFBECDE-5B87-4357-9190-4FFEFF309ABD}" type="pres">
      <dgm:prSet presAssocID="{ED01D53F-6CF1-42B8-A47C-08CBC236C5BA}" presName="rootText" presStyleLbl="node1" presStyleIdx="0" presStyleCnt="4">
        <dgm:presLayoutVars>
          <dgm:chMax/>
          <dgm:chPref val="3"/>
        </dgm:presLayoutVars>
      </dgm:prSet>
      <dgm:spPr/>
    </dgm:pt>
    <dgm:pt modelId="{B1E5AF2F-AFF3-4308-8529-AF0D7F837700}" type="pres">
      <dgm:prSet presAssocID="{ED01D53F-6CF1-42B8-A47C-08CBC236C5BA}" presName="titleText2" presStyleLbl="fgAcc1" presStyleIdx="0" presStyleCnt="4">
        <dgm:presLayoutVars>
          <dgm:chMax val="0"/>
          <dgm:chPref val="0"/>
        </dgm:presLayoutVars>
      </dgm:prSet>
      <dgm:spPr/>
    </dgm:pt>
    <dgm:pt modelId="{3FE1AAF5-F67B-4907-823E-51327A8330BF}" type="pres">
      <dgm:prSet presAssocID="{ED01D53F-6CF1-42B8-A47C-08CBC236C5BA}" presName="rootConnector" presStyleLbl="node2" presStyleIdx="0" presStyleCnt="0"/>
      <dgm:spPr/>
    </dgm:pt>
    <dgm:pt modelId="{754436CD-3749-4B88-8BB4-D051363E27CF}" type="pres">
      <dgm:prSet presAssocID="{ED01D53F-6CF1-42B8-A47C-08CBC236C5BA}" presName="hierChild4" presStyleCnt="0"/>
      <dgm:spPr/>
    </dgm:pt>
    <dgm:pt modelId="{74F487FC-CC09-4ACD-8714-59BB5C90D9EC}" type="pres">
      <dgm:prSet presAssocID="{BB1F9502-255F-46E4-AF21-A3E8F26F93EF}" presName="Name37" presStyleLbl="parChTrans1D3" presStyleIdx="0" presStyleCnt="2"/>
      <dgm:spPr/>
    </dgm:pt>
    <dgm:pt modelId="{ECE9F31F-A3A1-4438-991E-2A4C42D457AB}" type="pres">
      <dgm:prSet presAssocID="{9E9F695F-E453-4C09-A773-7A2DD452AAC0}" presName="hierRoot2" presStyleCnt="0">
        <dgm:presLayoutVars>
          <dgm:hierBranch val="init"/>
        </dgm:presLayoutVars>
      </dgm:prSet>
      <dgm:spPr/>
    </dgm:pt>
    <dgm:pt modelId="{E3278F5B-2D5C-4FE4-A67E-40953C3F3B2C}" type="pres">
      <dgm:prSet presAssocID="{9E9F695F-E453-4C09-A773-7A2DD452AAC0}" presName="rootComposite" presStyleCnt="0"/>
      <dgm:spPr/>
    </dgm:pt>
    <dgm:pt modelId="{3C189091-7DED-499A-AACC-535D0A1F5A6E}" type="pres">
      <dgm:prSet presAssocID="{9E9F695F-E453-4C09-A773-7A2DD452AAC0}" presName="rootText" presStyleLbl="node1" presStyleIdx="1" presStyleCnt="4" custScaleY="104354">
        <dgm:presLayoutVars>
          <dgm:chMax/>
          <dgm:chPref val="3"/>
        </dgm:presLayoutVars>
      </dgm:prSet>
      <dgm:spPr/>
    </dgm:pt>
    <dgm:pt modelId="{99A1F100-F1B1-4380-95B1-515480A40C6E}" type="pres">
      <dgm:prSet presAssocID="{9E9F695F-E453-4C09-A773-7A2DD452AAC0}" presName="titleText2" presStyleLbl="fgAcc1" presStyleIdx="1" presStyleCnt="4">
        <dgm:presLayoutVars>
          <dgm:chMax val="0"/>
          <dgm:chPref val="0"/>
        </dgm:presLayoutVars>
      </dgm:prSet>
      <dgm:spPr/>
    </dgm:pt>
    <dgm:pt modelId="{5F643EBA-C07A-4853-9A3D-3210712E1A83}" type="pres">
      <dgm:prSet presAssocID="{9E9F695F-E453-4C09-A773-7A2DD452AAC0}" presName="rootConnector" presStyleLbl="node3" presStyleIdx="0" presStyleCnt="0"/>
      <dgm:spPr/>
    </dgm:pt>
    <dgm:pt modelId="{B5A90326-790C-4016-B11A-C730F4615E9F}" type="pres">
      <dgm:prSet presAssocID="{9E9F695F-E453-4C09-A773-7A2DD452AAC0}" presName="hierChild4" presStyleCnt="0"/>
      <dgm:spPr/>
    </dgm:pt>
    <dgm:pt modelId="{9DD08743-1A54-4B88-92F4-4A35AC4389BC}" type="pres">
      <dgm:prSet presAssocID="{9E9F695F-E453-4C09-A773-7A2DD452AAC0}" presName="hierChild5" presStyleCnt="0"/>
      <dgm:spPr/>
    </dgm:pt>
    <dgm:pt modelId="{3C5708DD-C8F6-43EB-AD91-3A974D0D0356}" type="pres">
      <dgm:prSet presAssocID="{ED01D53F-6CF1-42B8-A47C-08CBC236C5BA}" presName="hierChild5" presStyleCnt="0"/>
      <dgm:spPr/>
    </dgm:pt>
    <dgm:pt modelId="{B00A7514-D38B-4453-A2C4-6B9A11D9CC62}" type="pres">
      <dgm:prSet presAssocID="{BB2928E7-420C-4B2E-AD34-D989FB7EF335}" presName="Name37" presStyleLbl="parChTrans1D2" presStyleIdx="1" presStyleCnt="2"/>
      <dgm:spPr/>
    </dgm:pt>
    <dgm:pt modelId="{FDCC87A2-3AC4-461D-9328-5EA2CED13650}" type="pres">
      <dgm:prSet presAssocID="{F46C7EF6-52CE-4982-93F1-4A61D729449C}" presName="hierRoot2" presStyleCnt="0">
        <dgm:presLayoutVars>
          <dgm:hierBranch val="init"/>
        </dgm:presLayoutVars>
      </dgm:prSet>
      <dgm:spPr/>
    </dgm:pt>
    <dgm:pt modelId="{5CFF9EA3-3985-4A50-AA8F-4CCD705B401E}" type="pres">
      <dgm:prSet presAssocID="{F46C7EF6-52CE-4982-93F1-4A61D729449C}" presName="rootComposite" presStyleCnt="0"/>
      <dgm:spPr/>
    </dgm:pt>
    <dgm:pt modelId="{375C9D9D-B9F7-4E9A-A8A0-E2530152876E}" type="pres">
      <dgm:prSet presAssocID="{F46C7EF6-52CE-4982-93F1-4A61D729449C}" presName="rootText" presStyleLbl="node1" presStyleIdx="2" presStyleCnt="4">
        <dgm:presLayoutVars>
          <dgm:chMax/>
          <dgm:chPref val="3"/>
        </dgm:presLayoutVars>
      </dgm:prSet>
      <dgm:spPr/>
    </dgm:pt>
    <dgm:pt modelId="{CA8B94A3-CBE5-4505-B380-42ACA5D93E93}" type="pres">
      <dgm:prSet presAssocID="{F46C7EF6-52CE-4982-93F1-4A61D729449C}" presName="titleText2" presStyleLbl="fgAcc1" presStyleIdx="2" presStyleCnt="4">
        <dgm:presLayoutVars>
          <dgm:chMax val="0"/>
          <dgm:chPref val="0"/>
        </dgm:presLayoutVars>
      </dgm:prSet>
      <dgm:spPr/>
    </dgm:pt>
    <dgm:pt modelId="{6402E749-F743-495E-969A-48CAD95EC1AA}" type="pres">
      <dgm:prSet presAssocID="{F46C7EF6-52CE-4982-93F1-4A61D729449C}" presName="rootConnector" presStyleLbl="node2" presStyleIdx="0" presStyleCnt="0"/>
      <dgm:spPr/>
    </dgm:pt>
    <dgm:pt modelId="{9D4D9499-5641-496E-9C87-582029BF7C74}" type="pres">
      <dgm:prSet presAssocID="{F46C7EF6-52CE-4982-93F1-4A61D729449C}" presName="hierChild4" presStyleCnt="0"/>
      <dgm:spPr/>
    </dgm:pt>
    <dgm:pt modelId="{252DCC1A-1082-4154-AA07-E452294FDC4B}" type="pres">
      <dgm:prSet presAssocID="{2638026D-BD7A-4680-8B41-5EF67CB882AB}" presName="Name37" presStyleLbl="parChTrans1D3" presStyleIdx="1" presStyleCnt="2"/>
      <dgm:spPr/>
    </dgm:pt>
    <dgm:pt modelId="{5F6FBA51-0A34-473A-A2B3-B82F03C0994F}" type="pres">
      <dgm:prSet presAssocID="{222AFF26-FA55-4581-A5FD-15ECFA87314C}" presName="hierRoot2" presStyleCnt="0">
        <dgm:presLayoutVars>
          <dgm:hierBranch val="init"/>
        </dgm:presLayoutVars>
      </dgm:prSet>
      <dgm:spPr/>
    </dgm:pt>
    <dgm:pt modelId="{10B14943-6286-499E-B7FA-2743147FC4EB}" type="pres">
      <dgm:prSet presAssocID="{222AFF26-FA55-4581-A5FD-15ECFA87314C}" presName="rootComposite" presStyleCnt="0"/>
      <dgm:spPr/>
    </dgm:pt>
    <dgm:pt modelId="{0EA127AC-0F16-4742-83F4-7772104F069C}" type="pres">
      <dgm:prSet presAssocID="{222AFF26-FA55-4581-A5FD-15ECFA87314C}" presName="rootText" presStyleLbl="node1" presStyleIdx="3" presStyleCnt="4">
        <dgm:presLayoutVars>
          <dgm:chMax/>
          <dgm:chPref val="3"/>
        </dgm:presLayoutVars>
      </dgm:prSet>
      <dgm:spPr/>
    </dgm:pt>
    <dgm:pt modelId="{B92C8D26-DF38-468A-A86E-4BAF8E04AFB5}" type="pres">
      <dgm:prSet presAssocID="{222AFF26-FA55-4581-A5FD-15ECFA87314C}" presName="titleText2" presStyleLbl="fgAcc1" presStyleIdx="3" presStyleCnt="4">
        <dgm:presLayoutVars>
          <dgm:chMax val="0"/>
          <dgm:chPref val="0"/>
        </dgm:presLayoutVars>
      </dgm:prSet>
      <dgm:spPr/>
    </dgm:pt>
    <dgm:pt modelId="{ABB25BFA-535A-44A1-BA48-55CD17B3AF2B}" type="pres">
      <dgm:prSet presAssocID="{222AFF26-FA55-4581-A5FD-15ECFA87314C}" presName="rootConnector" presStyleLbl="node3" presStyleIdx="0" presStyleCnt="0"/>
      <dgm:spPr/>
    </dgm:pt>
    <dgm:pt modelId="{690CF317-2B5E-4613-B4B5-535BDAE577F0}" type="pres">
      <dgm:prSet presAssocID="{222AFF26-FA55-4581-A5FD-15ECFA87314C}" presName="hierChild4" presStyleCnt="0"/>
      <dgm:spPr/>
    </dgm:pt>
    <dgm:pt modelId="{9B4AA362-D827-4860-9646-59E78C0DAFA1}" type="pres">
      <dgm:prSet presAssocID="{222AFF26-FA55-4581-A5FD-15ECFA87314C}" presName="hierChild5" presStyleCnt="0"/>
      <dgm:spPr/>
    </dgm:pt>
    <dgm:pt modelId="{70FB9CEE-0DB9-46CD-BCE5-8A3CF285B319}" type="pres">
      <dgm:prSet presAssocID="{F46C7EF6-52CE-4982-93F1-4A61D729449C}" presName="hierChild5" presStyleCnt="0"/>
      <dgm:spPr/>
    </dgm:pt>
    <dgm:pt modelId="{15436165-7A63-4B4A-A7E2-AF3D1090C7DD}" type="pres">
      <dgm:prSet presAssocID="{ED025D7B-C922-4620-9750-22DBEDED6813}" presName="hierChild3" presStyleCnt="0"/>
      <dgm:spPr/>
    </dgm:pt>
  </dgm:ptLst>
  <dgm:cxnLst>
    <dgm:cxn modelId="{9AFFAE02-9FEE-4AED-88F8-EFFF63710BB6}" type="presOf" srcId="{9E9F695F-E453-4C09-A773-7A2DD452AAC0}" destId="{5F643EBA-C07A-4853-9A3D-3210712E1A83}" srcOrd="1" destOrd="0" presId="urn:microsoft.com/office/officeart/2008/layout/NameandTitleOrganizationalChart"/>
    <dgm:cxn modelId="{292F1103-1774-45AF-9D9B-10E0E167ADC8}" type="presOf" srcId="{7BC3947A-5F43-4B5E-8E7F-A264B0F5F9DB}" destId="{B1E5AF2F-AFF3-4308-8529-AF0D7F837700}" srcOrd="0" destOrd="0" presId="urn:microsoft.com/office/officeart/2008/layout/NameandTitleOrganizationalChart"/>
    <dgm:cxn modelId="{FF7B9D0A-43B1-4E99-8512-8EB39166FF25}" type="presOf" srcId="{BB2928E7-420C-4B2E-AD34-D989FB7EF335}" destId="{B00A7514-D38B-4453-A2C4-6B9A11D9CC62}" srcOrd="0" destOrd="0" presId="urn:microsoft.com/office/officeart/2008/layout/NameandTitleOrganizationalChart"/>
    <dgm:cxn modelId="{8B286B1C-0195-45BB-8481-FB20F2142732}" type="presOf" srcId="{94FDF143-EC01-4CB0-B3C0-C7EEAE8CBC20}" destId="{99A1F100-F1B1-4380-95B1-515480A40C6E}" srcOrd="0" destOrd="0" presId="urn:microsoft.com/office/officeart/2008/layout/NameandTitleOrganizationalChart"/>
    <dgm:cxn modelId="{025AB932-E020-4B14-B022-E0AEEAA9DB76}" srcId="{ED01D53F-6CF1-42B8-A47C-08CBC236C5BA}" destId="{9E9F695F-E453-4C09-A773-7A2DD452AAC0}" srcOrd="0" destOrd="0" parTransId="{BB1F9502-255F-46E4-AF21-A3E8F26F93EF}" sibTransId="{94FDF143-EC01-4CB0-B3C0-C7EEAE8CBC20}"/>
    <dgm:cxn modelId="{DA7AFF33-700A-4BFE-84F2-6ADF063E95C9}" type="presOf" srcId="{83A27E43-5FFD-4257-B7C3-DC50E4EE1D03}" destId="{B92C8D26-DF38-468A-A86E-4BAF8E04AFB5}" srcOrd="0" destOrd="0" presId="urn:microsoft.com/office/officeart/2008/layout/NameandTitleOrganizationalChart"/>
    <dgm:cxn modelId="{B396365B-0689-4D98-9F5B-9F10666AFF88}" srcId="{AFEBBE52-9749-4C3F-9A1D-168F57886A62}" destId="{ED025D7B-C922-4620-9750-22DBEDED6813}" srcOrd="0" destOrd="0" parTransId="{1C92E247-D103-4BBB-8733-D60FD2B676FA}" sibTransId="{EE85B606-7EC6-4629-834C-316F21B214D9}"/>
    <dgm:cxn modelId="{6006F763-ED05-4DB1-B44B-CAB50179DDE0}" type="presOf" srcId="{222AFF26-FA55-4581-A5FD-15ECFA87314C}" destId="{ABB25BFA-535A-44A1-BA48-55CD17B3AF2B}" srcOrd="1" destOrd="0" presId="urn:microsoft.com/office/officeart/2008/layout/NameandTitleOrganizationalChart"/>
    <dgm:cxn modelId="{427EA86B-5614-4017-B098-8DBD753A22B7}" srcId="{ED025D7B-C922-4620-9750-22DBEDED6813}" destId="{F46C7EF6-52CE-4982-93F1-4A61D729449C}" srcOrd="1" destOrd="0" parTransId="{BB2928E7-420C-4B2E-AD34-D989FB7EF335}" sibTransId="{498C13F0-6BA5-4AA2-B7D3-81BA8E967086}"/>
    <dgm:cxn modelId="{FE145F6E-C485-45B8-A857-2DCAEEEFAC66}" type="presOf" srcId="{ED01D53F-6CF1-42B8-A47C-08CBC236C5BA}" destId="{6DFBECDE-5B87-4357-9190-4FFEFF309ABD}" srcOrd="0" destOrd="0" presId="urn:microsoft.com/office/officeart/2008/layout/NameandTitleOrganizationalChart"/>
    <dgm:cxn modelId="{82177178-3E13-46D3-93A5-A975BCEA743B}" type="presOf" srcId="{9E9F695F-E453-4C09-A773-7A2DD452AAC0}" destId="{3C189091-7DED-499A-AACC-535D0A1F5A6E}" srcOrd="0" destOrd="0" presId="urn:microsoft.com/office/officeart/2008/layout/NameandTitleOrganizationalChart"/>
    <dgm:cxn modelId="{B298D758-3474-4C29-AC32-2BAC8F46B40E}" srcId="{F46C7EF6-52CE-4982-93F1-4A61D729449C}" destId="{222AFF26-FA55-4581-A5FD-15ECFA87314C}" srcOrd="0" destOrd="0" parTransId="{2638026D-BD7A-4680-8B41-5EF67CB882AB}" sibTransId="{83A27E43-5FFD-4257-B7C3-DC50E4EE1D03}"/>
    <dgm:cxn modelId="{A78ACD59-14C4-421F-8FD6-76DD210EB394}" srcId="{ED025D7B-C922-4620-9750-22DBEDED6813}" destId="{ED01D53F-6CF1-42B8-A47C-08CBC236C5BA}" srcOrd="0" destOrd="0" parTransId="{1A446179-A014-40F5-8247-4A08B5B0DE86}" sibTransId="{7BC3947A-5F43-4B5E-8E7F-A264B0F5F9DB}"/>
    <dgm:cxn modelId="{8AC17C7D-6331-44BF-A9DF-3BA432CDCB16}" type="presOf" srcId="{BB1F9502-255F-46E4-AF21-A3E8F26F93EF}" destId="{74F487FC-CC09-4ACD-8714-59BB5C90D9EC}" srcOrd="0" destOrd="0" presId="urn:microsoft.com/office/officeart/2008/layout/NameandTitleOrganizationalChart"/>
    <dgm:cxn modelId="{EE448889-ED2D-44EB-A1C6-35036E130E48}" type="presOf" srcId="{ED025D7B-C922-4620-9750-22DBEDED6813}" destId="{E6BDCC01-47BD-4BA5-BBD1-205BE0EE8C2A}" srcOrd="1" destOrd="0" presId="urn:microsoft.com/office/officeart/2008/layout/NameandTitleOrganizationalChart"/>
    <dgm:cxn modelId="{AB98808E-91A6-45E2-BC95-D5DD577D0133}" type="presOf" srcId="{AFEBBE52-9749-4C3F-9A1D-168F57886A62}" destId="{834F415B-26FB-4B0D-9D5B-8BAD8A552EAB}" srcOrd="0" destOrd="0" presId="urn:microsoft.com/office/officeart/2008/layout/NameandTitleOrganizationalChart"/>
    <dgm:cxn modelId="{047F30AC-6AD1-43EA-9EF1-62D514236043}" type="presOf" srcId="{F46C7EF6-52CE-4982-93F1-4A61D729449C}" destId="{6402E749-F743-495E-969A-48CAD95EC1AA}" srcOrd="1" destOrd="0" presId="urn:microsoft.com/office/officeart/2008/layout/NameandTitleOrganizationalChart"/>
    <dgm:cxn modelId="{3E6B4BAC-D729-4F1C-80E9-DCE32BA4E6BA}" type="presOf" srcId="{ED01D53F-6CF1-42B8-A47C-08CBC236C5BA}" destId="{3FE1AAF5-F67B-4907-823E-51327A8330BF}" srcOrd="1" destOrd="0" presId="urn:microsoft.com/office/officeart/2008/layout/NameandTitleOrganizationalChart"/>
    <dgm:cxn modelId="{433C4EAD-6A17-49D7-A11E-13E99809EEA4}" type="presOf" srcId="{2638026D-BD7A-4680-8B41-5EF67CB882AB}" destId="{252DCC1A-1082-4154-AA07-E452294FDC4B}" srcOrd="0" destOrd="0" presId="urn:microsoft.com/office/officeart/2008/layout/NameandTitleOrganizationalChart"/>
    <dgm:cxn modelId="{1FBB97B5-36EF-429A-A8BB-AEF1EB569705}" type="presOf" srcId="{EE85B606-7EC6-4629-834C-316F21B214D9}" destId="{8E19B82D-B76A-48BA-BC2B-DEAF928FF9CD}" srcOrd="0" destOrd="0" presId="urn:microsoft.com/office/officeart/2008/layout/NameandTitleOrganizationalChart"/>
    <dgm:cxn modelId="{19840FC6-AA00-4CEF-B532-43F50EA6AF30}" type="presOf" srcId="{498C13F0-6BA5-4AA2-B7D3-81BA8E967086}" destId="{CA8B94A3-CBE5-4505-B380-42ACA5D93E93}" srcOrd="0" destOrd="0" presId="urn:microsoft.com/office/officeart/2008/layout/NameandTitleOrganizationalChart"/>
    <dgm:cxn modelId="{A7C0D8C9-D81D-453D-AEF6-9C585B79FB10}" type="presOf" srcId="{ED025D7B-C922-4620-9750-22DBEDED6813}" destId="{99EB913F-4549-4D5D-83BF-6853D7F7FC9C}" srcOrd="0" destOrd="0" presId="urn:microsoft.com/office/officeart/2008/layout/NameandTitleOrganizationalChart"/>
    <dgm:cxn modelId="{B16D67D1-B7BE-4643-A0F4-C45BFC435D3C}" type="presOf" srcId="{F46C7EF6-52CE-4982-93F1-4A61D729449C}" destId="{375C9D9D-B9F7-4E9A-A8A0-E2530152876E}" srcOrd="0" destOrd="0" presId="urn:microsoft.com/office/officeart/2008/layout/NameandTitleOrganizationalChart"/>
    <dgm:cxn modelId="{DAD2DAD8-F524-4D91-9EFF-1B60C412EE23}" type="presOf" srcId="{1A446179-A014-40F5-8247-4A08B5B0DE86}" destId="{638C7D8F-39DC-4276-AC27-48C1453661B3}" srcOrd="0" destOrd="0" presId="urn:microsoft.com/office/officeart/2008/layout/NameandTitleOrganizationalChart"/>
    <dgm:cxn modelId="{C34E8CE2-B4BB-4013-AFA2-C96B2C51A1AA}" type="presOf" srcId="{222AFF26-FA55-4581-A5FD-15ECFA87314C}" destId="{0EA127AC-0F16-4742-83F4-7772104F069C}" srcOrd="0" destOrd="0" presId="urn:microsoft.com/office/officeart/2008/layout/NameandTitleOrganizationalChart"/>
    <dgm:cxn modelId="{BA0909AF-551E-41D7-867B-A5EB2A0D580E}" type="presParOf" srcId="{834F415B-26FB-4B0D-9D5B-8BAD8A552EAB}" destId="{8A56F6FD-1C9F-4952-B6EA-5456466A19AC}" srcOrd="0" destOrd="0" presId="urn:microsoft.com/office/officeart/2008/layout/NameandTitleOrganizationalChart"/>
    <dgm:cxn modelId="{FB20134E-A793-4A38-80F9-829131BFF97D}" type="presParOf" srcId="{8A56F6FD-1C9F-4952-B6EA-5456466A19AC}" destId="{9BE6F5CE-C1B1-4A97-BA25-8147B4D35FF1}" srcOrd="0" destOrd="0" presId="urn:microsoft.com/office/officeart/2008/layout/NameandTitleOrganizationalChart"/>
    <dgm:cxn modelId="{3CA08211-BB94-4C94-A3C9-2D265C99C17F}" type="presParOf" srcId="{9BE6F5CE-C1B1-4A97-BA25-8147B4D35FF1}" destId="{99EB913F-4549-4D5D-83BF-6853D7F7FC9C}" srcOrd="0" destOrd="0" presId="urn:microsoft.com/office/officeart/2008/layout/NameandTitleOrganizationalChart"/>
    <dgm:cxn modelId="{24D961E6-129C-484B-883E-C88BBBCA69B7}" type="presParOf" srcId="{9BE6F5CE-C1B1-4A97-BA25-8147B4D35FF1}" destId="{8E19B82D-B76A-48BA-BC2B-DEAF928FF9CD}" srcOrd="1" destOrd="0" presId="urn:microsoft.com/office/officeart/2008/layout/NameandTitleOrganizationalChart"/>
    <dgm:cxn modelId="{ABAA3201-16C3-4B37-B971-BDE150E3BA73}" type="presParOf" srcId="{9BE6F5CE-C1B1-4A97-BA25-8147B4D35FF1}" destId="{E6BDCC01-47BD-4BA5-BBD1-205BE0EE8C2A}" srcOrd="2" destOrd="0" presId="urn:microsoft.com/office/officeart/2008/layout/NameandTitleOrganizationalChart"/>
    <dgm:cxn modelId="{2DD2FF71-88E7-4EF6-B12D-8F4E84D47010}" type="presParOf" srcId="{8A56F6FD-1C9F-4952-B6EA-5456466A19AC}" destId="{0B932DC5-EA05-40EE-95F2-C3901DA5785A}" srcOrd="1" destOrd="0" presId="urn:microsoft.com/office/officeart/2008/layout/NameandTitleOrganizationalChart"/>
    <dgm:cxn modelId="{740B4F6C-D3FD-41AE-B4B6-F323C2C970FD}" type="presParOf" srcId="{0B932DC5-EA05-40EE-95F2-C3901DA5785A}" destId="{638C7D8F-39DC-4276-AC27-48C1453661B3}" srcOrd="0" destOrd="0" presId="urn:microsoft.com/office/officeart/2008/layout/NameandTitleOrganizationalChart"/>
    <dgm:cxn modelId="{0D4F7224-3E17-4BD1-BB2A-2D58EC062E02}" type="presParOf" srcId="{0B932DC5-EA05-40EE-95F2-C3901DA5785A}" destId="{BECA6E8D-5127-494F-BBE1-59455EC5E904}" srcOrd="1" destOrd="0" presId="urn:microsoft.com/office/officeart/2008/layout/NameandTitleOrganizationalChart"/>
    <dgm:cxn modelId="{410E146B-F05B-459D-8EF1-11B9FC61FE43}" type="presParOf" srcId="{BECA6E8D-5127-494F-BBE1-59455EC5E904}" destId="{B2B98F88-899A-4DBC-8A4D-2B11D83F7A4E}" srcOrd="0" destOrd="0" presId="urn:microsoft.com/office/officeart/2008/layout/NameandTitleOrganizationalChart"/>
    <dgm:cxn modelId="{B5191A1C-E9EF-47FD-A7A0-36F4FB79A5FA}" type="presParOf" srcId="{B2B98F88-899A-4DBC-8A4D-2B11D83F7A4E}" destId="{6DFBECDE-5B87-4357-9190-4FFEFF309ABD}" srcOrd="0" destOrd="0" presId="urn:microsoft.com/office/officeart/2008/layout/NameandTitleOrganizationalChart"/>
    <dgm:cxn modelId="{54F59B14-A970-4B6F-BB52-10E6DE5D73EA}" type="presParOf" srcId="{B2B98F88-899A-4DBC-8A4D-2B11D83F7A4E}" destId="{B1E5AF2F-AFF3-4308-8529-AF0D7F837700}" srcOrd="1" destOrd="0" presId="urn:microsoft.com/office/officeart/2008/layout/NameandTitleOrganizationalChart"/>
    <dgm:cxn modelId="{53EFE470-A798-4615-A457-C44091F9BC81}" type="presParOf" srcId="{B2B98F88-899A-4DBC-8A4D-2B11D83F7A4E}" destId="{3FE1AAF5-F67B-4907-823E-51327A8330BF}" srcOrd="2" destOrd="0" presId="urn:microsoft.com/office/officeart/2008/layout/NameandTitleOrganizationalChart"/>
    <dgm:cxn modelId="{C19E3519-A06C-4DCC-8742-1D35EB7C7A3C}" type="presParOf" srcId="{BECA6E8D-5127-494F-BBE1-59455EC5E904}" destId="{754436CD-3749-4B88-8BB4-D051363E27CF}" srcOrd="1" destOrd="0" presId="urn:microsoft.com/office/officeart/2008/layout/NameandTitleOrganizationalChart"/>
    <dgm:cxn modelId="{DD59BFBC-EBF5-44CB-B9F6-FA46A3B51F80}" type="presParOf" srcId="{754436CD-3749-4B88-8BB4-D051363E27CF}" destId="{74F487FC-CC09-4ACD-8714-59BB5C90D9EC}" srcOrd="0" destOrd="0" presId="urn:microsoft.com/office/officeart/2008/layout/NameandTitleOrganizationalChart"/>
    <dgm:cxn modelId="{34880245-13D8-4592-A1D6-C47FF5A0AC77}" type="presParOf" srcId="{754436CD-3749-4B88-8BB4-D051363E27CF}" destId="{ECE9F31F-A3A1-4438-991E-2A4C42D457AB}" srcOrd="1" destOrd="0" presId="urn:microsoft.com/office/officeart/2008/layout/NameandTitleOrganizationalChart"/>
    <dgm:cxn modelId="{9BDF3519-3725-45EE-801B-8A9115287159}" type="presParOf" srcId="{ECE9F31F-A3A1-4438-991E-2A4C42D457AB}" destId="{E3278F5B-2D5C-4FE4-A67E-40953C3F3B2C}" srcOrd="0" destOrd="0" presId="urn:microsoft.com/office/officeart/2008/layout/NameandTitleOrganizationalChart"/>
    <dgm:cxn modelId="{271A070F-AE9C-4866-8F96-58119F68CBAB}" type="presParOf" srcId="{E3278F5B-2D5C-4FE4-A67E-40953C3F3B2C}" destId="{3C189091-7DED-499A-AACC-535D0A1F5A6E}" srcOrd="0" destOrd="0" presId="urn:microsoft.com/office/officeart/2008/layout/NameandTitleOrganizationalChart"/>
    <dgm:cxn modelId="{E67C55C8-4D65-462D-BBFB-602F2D539C86}" type="presParOf" srcId="{E3278F5B-2D5C-4FE4-A67E-40953C3F3B2C}" destId="{99A1F100-F1B1-4380-95B1-515480A40C6E}" srcOrd="1" destOrd="0" presId="urn:microsoft.com/office/officeart/2008/layout/NameandTitleOrganizationalChart"/>
    <dgm:cxn modelId="{795B4E51-9A88-4C1F-A2B4-2464439832DA}" type="presParOf" srcId="{E3278F5B-2D5C-4FE4-A67E-40953C3F3B2C}" destId="{5F643EBA-C07A-4853-9A3D-3210712E1A83}" srcOrd="2" destOrd="0" presId="urn:microsoft.com/office/officeart/2008/layout/NameandTitleOrganizationalChart"/>
    <dgm:cxn modelId="{823F35FD-A96E-4E1B-916A-2A9B52419136}" type="presParOf" srcId="{ECE9F31F-A3A1-4438-991E-2A4C42D457AB}" destId="{B5A90326-790C-4016-B11A-C730F4615E9F}" srcOrd="1" destOrd="0" presId="urn:microsoft.com/office/officeart/2008/layout/NameandTitleOrganizationalChart"/>
    <dgm:cxn modelId="{3FC33550-FD17-44BE-84B9-79D494EF2039}" type="presParOf" srcId="{ECE9F31F-A3A1-4438-991E-2A4C42D457AB}" destId="{9DD08743-1A54-4B88-92F4-4A35AC4389BC}" srcOrd="2" destOrd="0" presId="urn:microsoft.com/office/officeart/2008/layout/NameandTitleOrganizationalChart"/>
    <dgm:cxn modelId="{FD57B22E-6F0C-4652-9F02-AD870E9D994A}" type="presParOf" srcId="{BECA6E8D-5127-494F-BBE1-59455EC5E904}" destId="{3C5708DD-C8F6-43EB-AD91-3A974D0D0356}" srcOrd="2" destOrd="0" presId="urn:microsoft.com/office/officeart/2008/layout/NameandTitleOrganizationalChart"/>
    <dgm:cxn modelId="{3371DD75-833B-42A0-B2D0-BABFD7FFB7EE}" type="presParOf" srcId="{0B932DC5-EA05-40EE-95F2-C3901DA5785A}" destId="{B00A7514-D38B-4453-A2C4-6B9A11D9CC62}" srcOrd="2" destOrd="0" presId="urn:microsoft.com/office/officeart/2008/layout/NameandTitleOrganizationalChart"/>
    <dgm:cxn modelId="{510BE3C2-97D5-4CF8-A8BF-D776C728EC53}" type="presParOf" srcId="{0B932DC5-EA05-40EE-95F2-C3901DA5785A}" destId="{FDCC87A2-3AC4-461D-9328-5EA2CED13650}" srcOrd="3" destOrd="0" presId="urn:microsoft.com/office/officeart/2008/layout/NameandTitleOrganizationalChart"/>
    <dgm:cxn modelId="{B7D7D950-257A-4ADF-A5D7-276C30F3F6D0}" type="presParOf" srcId="{FDCC87A2-3AC4-461D-9328-5EA2CED13650}" destId="{5CFF9EA3-3985-4A50-AA8F-4CCD705B401E}" srcOrd="0" destOrd="0" presId="urn:microsoft.com/office/officeart/2008/layout/NameandTitleOrganizationalChart"/>
    <dgm:cxn modelId="{98280EC2-ED92-4D21-A0AD-C87CCC1CDA30}" type="presParOf" srcId="{5CFF9EA3-3985-4A50-AA8F-4CCD705B401E}" destId="{375C9D9D-B9F7-4E9A-A8A0-E2530152876E}" srcOrd="0" destOrd="0" presId="urn:microsoft.com/office/officeart/2008/layout/NameandTitleOrganizationalChart"/>
    <dgm:cxn modelId="{AEB3970B-172C-44A4-A754-E5A5DE093B3A}" type="presParOf" srcId="{5CFF9EA3-3985-4A50-AA8F-4CCD705B401E}" destId="{CA8B94A3-CBE5-4505-B380-42ACA5D93E93}" srcOrd="1" destOrd="0" presId="urn:microsoft.com/office/officeart/2008/layout/NameandTitleOrganizationalChart"/>
    <dgm:cxn modelId="{32FC764C-DAD3-4A89-8184-6D409E3D297C}" type="presParOf" srcId="{5CFF9EA3-3985-4A50-AA8F-4CCD705B401E}" destId="{6402E749-F743-495E-969A-48CAD95EC1AA}" srcOrd="2" destOrd="0" presId="urn:microsoft.com/office/officeart/2008/layout/NameandTitleOrganizationalChart"/>
    <dgm:cxn modelId="{865716A3-935F-4AFF-B6AD-AB6B6126C3A5}" type="presParOf" srcId="{FDCC87A2-3AC4-461D-9328-5EA2CED13650}" destId="{9D4D9499-5641-496E-9C87-582029BF7C74}" srcOrd="1" destOrd="0" presId="urn:microsoft.com/office/officeart/2008/layout/NameandTitleOrganizationalChart"/>
    <dgm:cxn modelId="{A012550F-9E93-4EEA-BEF0-D6E151FAA64C}" type="presParOf" srcId="{9D4D9499-5641-496E-9C87-582029BF7C74}" destId="{252DCC1A-1082-4154-AA07-E452294FDC4B}" srcOrd="0" destOrd="0" presId="urn:microsoft.com/office/officeart/2008/layout/NameandTitleOrganizationalChart"/>
    <dgm:cxn modelId="{956CDA91-9794-4D46-9F38-65539D8A1110}" type="presParOf" srcId="{9D4D9499-5641-496E-9C87-582029BF7C74}" destId="{5F6FBA51-0A34-473A-A2B3-B82F03C0994F}" srcOrd="1" destOrd="0" presId="urn:microsoft.com/office/officeart/2008/layout/NameandTitleOrganizationalChart"/>
    <dgm:cxn modelId="{1CEA4AD4-668C-45B7-8DB0-D3B03AAEB24E}" type="presParOf" srcId="{5F6FBA51-0A34-473A-A2B3-B82F03C0994F}" destId="{10B14943-6286-499E-B7FA-2743147FC4EB}" srcOrd="0" destOrd="0" presId="urn:microsoft.com/office/officeart/2008/layout/NameandTitleOrganizationalChart"/>
    <dgm:cxn modelId="{A06E1D13-1909-49AB-A4EC-250E15D801EE}" type="presParOf" srcId="{10B14943-6286-499E-B7FA-2743147FC4EB}" destId="{0EA127AC-0F16-4742-83F4-7772104F069C}" srcOrd="0" destOrd="0" presId="urn:microsoft.com/office/officeart/2008/layout/NameandTitleOrganizationalChart"/>
    <dgm:cxn modelId="{8458F04A-0CFF-4C0B-9442-597F3225D024}" type="presParOf" srcId="{10B14943-6286-499E-B7FA-2743147FC4EB}" destId="{B92C8D26-DF38-468A-A86E-4BAF8E04AFB5}" srcOrd="1" destOrd="0" presId="urn:microsoft.com/office/officeart/2008/layout/NameandTitleOrganizationalChart"/>
    <dgm:cxn modelId="{6C3AE68B-A439-457F-BC2A-22426AC9C9BF}" type="presParOf" srcId="{10B14943-6286-499E-B7FA-2743147FC4EB}" destId="{ABB25BFA-535A-44A1-BA48-55CD17B3AF2B}" srcOrd="2" destOrd="0" presId="urn:microsoft.com/office/officeart/2008/layout/NameandTitleOrganizationalChart"/>
    <dgm:cxn modelId="{93C95263-5249-47B6-BAC9-F75B140D90B5}" type="presParOf" srcId="{5F6FBA51-0A34-473A-A2B3-B82F03C0994F}" destId="{690CF317-2B5E-4613-B4B5-535BDAE577F0}" srcOrd="1" destOrd="0" presId="urn:microsoft.com/office/officeart/2008/layout/NameandTitleOrganizationalChart"/>
    <dgm:cxn modelId="{79883BD7-6AFD-4665-B088-0EA3728430F7}" type="presParOf" srcId="{5F6FBA51-0A34-473A-A2B3-B82F03C0994F}" destId="{9B4AA362-D827-4860-9646-59E78C0DAFA1}" srcOrd="2" destOrd="0" presId="urn:microsoft.com/office/officeart/2008/layout/NameandTitleOrganizationalChart"/>
    <dgm:cxn modelId="{2A2DBD76-FB2E-4C37-9ACC-60ED5AB5AA2D}" type="presParOf" srcId="{FDCC87A2-3AC4-461D-9328-5EA2CED13650}" destId="{70FB9CEE-0DB9-46CD-BCE5-8A3CF285B319}" srcOrd="2" destOrd="0" presId="urn:microsoft.com/office/officeart/2008/layout/NameandTitleOrganizationalChart"/>
    <dgm:cxn modelId="{D5F8AA81-CFAD-484E-ABE3-D5E8AC401532}" type="presParOf" srcId="{8A56F6FD-1C9F-4952-B6EA-5456466A19AC}" destId="{15436165-7A63-4B4A-A7E2-AF3D1090C7DD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DCC1A-1082-4154-AA07-E452294FDC4B}">
      <dsp:nvSpPr>
        <dsp:cNvPr id="0" name=""/>
        <dsp:cNvSpPr/>
      </dsp:nvSpPr>
      <dsp:spPr>
        <a:xfrm>
          <a:off x="6732610" y="2885551"/>
          <a:ext cx="91440" cy="6462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6261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A7514-D38B-4453-A2C4-6B9A11D9CC62}">
      <dsp:nvSpPr>
        <dsp:cNvPr id="0" name=""/>
        <dsp:cNvSpPr/>
      </dsp:nvSpPr>
      <dsp:spPr>
        <a:xfrm>
          <a:off x="5329152" y="1120761"/>
          <a:ext cx="1449177" cy="646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271"/>
              </a:lnTo>
              <a:lnTo>
                <a:pt x="1449177" y="385271"/>
              </a:lnTo>
              <a:lnTo>
                <a:pt x="1449177" y="64626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F487FC-CC09-4ACD-8714-59BB5C90D9EC}">
      <dsp:nvSpPr>
        <dsp:cNvPr id="0" name=""/>
        <dsp:cNvSpPr/>
      </dsp:nvSpPr>
      <dsp:spPr>
        <a:xfrm>
          <a:off x="3834254" y="2885551"/>
          <a:ext cx="91440" cy="6462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6261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8C7D8F-39DC-4276-AC27-48C1453661B3}">
      <dsp:nvSpPr>
        <dsp:cNvPr id="0" name=""/>
        <dsp:cNvSpPr/>
      </dsp:nvSpPr>
      <dsp:spPr>
        <a:xfrm>
          <a:off x="3879974" y="1120761"/>
          <a:ext cx="1449177" cy="646261"/>
        </a:xfrm>
        <a:custGeom>
          <a:avLst/>
          <a:gdLst/>
          <a:ahLst/>
          <a:cxnLst/>
          <a:rect l="0" t="0" r="0" b="0"/>
          <a:pathLst>
            <a:path>
              <a:moveTo>
                <a:pt x="1449177" y="0"/>
              </a:moveTo>
              <a:lnTo>
                <a:pt x="1449177" y="385271"/>
              </a:lnTo>
              <a:lnTo>
                <a:pt x="0" y="385271"/>
              </a:lnTo>
              <a:lnTo>
                <a:pt x="0" y="64626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B913F-4549-4D5D-83BF-6853D7F7FC9C}">
      <dsp:nvSpPr>
        <dsp:cNvPr id="0" name=""/>
        <dsp:cNvSpPr/>
      </dsp:nvSpPr>
      <dsp:spPr>
        <a:xfrm>
          <a:off x="4248981" y="2232"/>
          <a:ext cx="2160341" cy="111852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157837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dirty="0"/>
            <a:t>新用户</a:t>
          </a:r>
        </a:p>
      </dsp:txBody>
      <dsp:txXfrm>
        <a:off x="4248981" y="2232"/>
        <a:ext cx="2160341" cy="1118529"/>
      </dsp:txXfrm>
    </dsp:sp>
    <dsp:sp modelId="{8E19B82D-B76A-48BA-BC2B-DEAF928FF9CD}">
      <dsp:nvSpPr>
        <dsp:cNvPr id="0" name=""/>
        <dsp:cNvSpPr/>
      </dsp:nvSpPr>
      <dsp:spPr>
        <a:xfrm>
          <a:off x="4681050" y="872199"/>
          <a:ext cx="1944307" cy="3728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>
        <a:off x="4681050" y="872199"/>
        <a:ext cx="1944307" cy="372843"/>
      </dsp:txXfrm>
    </dsp:sp>
    <dsp:sp modelId="{6DFBECDE-5B87-4357-9190-4FFEFF309ABD}">
      <dsp:nvSpPr>
        <dsp:cNvPr id="0" name=""/>
        <dsp:cNvSpPr/>
      </dsp:nvSpPr>
      <dsp:spPr>
        <a:xfrm>
          <a:off x="2799803" y="1767022"/>
          <a:ext cx="2160341" cy="111852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3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157837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dirty="0"/>
            <a:t>完整注册</a:t>
          </a:r>
        </a:p>
      </dsp:txBody>
      <dsp:txXfrm>
        <a:off x="2799803" y="1767022"/>
        <a:ext cx="2160341" cy="1118529"/>
      </dsp:txXfrm>
    </dsp:sp>
    <dsp:sp modelId="{B1E5AF2F-AFF3-4308-8529-AF0D7F837700}">
      <dsp:nvSpPr>
        <dsp:cNvPr id="0" name=""/>
        <dsp:cNvSpPr/>
      </dsp:nvSpPr>
      <dsp:spPr>
        <a:xfrm>
          <a:off x="3231872" y="2636989"/>
          <a:ext cx="1944307" cy="3728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rgbClr val="FF0000"/>
              </a:solidFill>
            </a:rPr>
            <a:t>立即免费棋力测评</a:t>
          </a:r>
        </a:p>
      </dsp:txBody>
      <dsp:txXfrm>
        <a:off x="3231872" y="2636989"/>
        <a:ext cx="1944307" cy="372843"/>
      </dsp:txXfrm>
    </dsp:sp>
    <dsp:sp modelId="{3C189091-7DED-499A-AACC-535D0A1F5A6E}">
      <dsp:nvSpPr>
        <dsp:cNvPr id="0" name=""/>
        <dsp:cNvSpPr/>
      </dsp:nvSpPr>
      <dsp:spPr>
        <a:xfrm>
          <a:off x="2799803" y="3531813"/>
          <a:ext cx="2160341" cy="1167229"/>
        </a:xfrm>
        <a:prstGeom prst="rect">
          <a:avLst/>
        </a:prstGeom>
        <a:gradFill rotWithShape="0">
          <a:gsLst>
            <a:gs pos="0">
              <a:schemeClr val="accent3">
                <a:hueOff val="-3885836"/>
                <a:satOff val="-232"/>
                <a:lumOff val="2876"/>
                <a:alphaOff val="0"/>
                <a:shade val="100000"/>
                <a:satMod val="137000"/>
              </a:schemeClr>
            </a:gs>
            <a:gs pos="71000">
              <a:schemeClr val="accent3">
                <a:hueOff val="-3885836"/>
                <a:satOff val="-232"/>
                <a:lumOff val="2876"/>
                <a:alphaOff val="0"/>
                <a:shade val="98000"/>
                <a:satMod val="137000"/>
              </a:schemeClr>
            </a:gs>
            <a:gs pos="100000">
              <a:schemeClr val="accent3">
                <a:hueOff val="-3885836"/>
                <a:satOff val="-232"/>
                <a:lumOff val="2876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157837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dirty="0"/>
            <a:t>会员付费</a:t>
          </a:r>
        </a:p>
      </dsp:txBody>
      <dsp:txXfrm>
        <a:off x="2799803" y="3531813"/>
        <a:ext cx="2160341" cy="1167229"/>
      </dsp:txXfrm>
    </dsp:sp>
    <dsp:sp modelId="{99A1F100-F1B1-4380-95B1-515480A40C6E}">
      <dsp:nvSpPr>
        <dsp:cNvPr id="0" name=""/>
        <dsp:cNvSpPr/>
      </dsp:nvSpPr>
      <dsp:spPr>
        <a:xfrm>
          <a:off x="3231872" y="4426130"/>
          <a:ext cx="1944307" cy="3728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-3885836"/>
              <a:satOff val="-232"/>
              <a:lumOff val="2876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FF0000"/>
              </a:solidFill>
            </a:rPr>
            <a:t>用户测评后得到星级</a:t>
          </a:r>
        </a:p>
      </dsp:txBody>
      <dsp:txXfrm>
        <a:off x="3231872" y="4426130"/>
        <a:ext cx="1944307" cy="372843"/>
      </dsp:txXfrm>
    </dsp:sp>
    <dsp:sp modelId="{375C9D9D-B9F7-4E9A-A8A0-E2530152876E}">
      <dsp:nvSpPr>
        <dsp:cNvPr id="0" name=""/>
        <dsp:cNvSpPr/>
      </dsp:nvSpPr>
      <dsp:spPr>
        <a:xfrm>
          <a:off x="5698159" y="1767022"/>
          <a:ext cx="2160341" cy="1118529"/>
        </a:xfrm>
        <a:prstGeom prst="rect">
          <a:avLst/>
        </a:prstGeom>
        <a:gradFill rotWithShape="0">
          <a:gsLst>
            <a:gs pos="0">
              <a:schemeClr val="accent3">
                <a:hueOff val="-7771673"/>
                <a:satOff val="-464"/>
                <a:lumOff val="5751"/>
                <a:alphaOff val="0"/>
                <a:shade val="100000"/>
                <a:satMod val="137000"/>
              </a:schemeClr>
            </a:gs>
            <a:gs pos="71000">
              <a:schemeClr val="accent3">
                <a:hueOff val="-7771673"/>
                <a:satOff val="-464"/>
                <a:lumOff val="5751"/>
                <a:alphaOff val="0"/>
                <a:shade val="98000"/>
                <a:satMod val="137000"/>
              </a:schemeClr>
            </a:gs>
            <a:gs pos="100000">
              <a:schemeClr val="accent3">
                <a:hueOff val="-7771673"/>
                <a:satOff val="-464"/>
                <a:lumOff val="5751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157837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dirty="0"/>
            <a:t>快速注册</a:t>
          </a:r>
        </a:p>
      </dsp:txBody>
      <dsp:txXfrm>
        <a:off x="5698159" y="1767022"/>
        <a:ext cx="2160341" cy="1118529"/>
      </dsp:txXfrm>
    </dsp:sp>
    <dsp:sp modelId="{CA8B94A3-CBE5-4505-B380-42ACA5D93E93}">
      <dsp:nvSpPr>
        <dsp:cNvPr id="0" name=""/>
        <dsp:cNvSpPr/>
      </dsp:nvSpPr>
      <dsp:spPr>
        <a:xfrm>
          <a:off x="6130227" y="2636989"/>
          <a:ext cx="1944307" cy="3728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-7771673"/>
              <a:satOff val="-464"/>
              <a:lumOff val="5751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rgbClr val="0070C0"/>
              </a:solidFill>
            </a:rPr>
            <a:t>不强制棋力测评</a:t>
          </a:r>
        </a:p>
      </dsp:txBody>
      <dsp:txXfrm>
        <a:off x="6130227" y="2636989"/>
        <a:ext cx="1944307" cy="372843"/>
      </dsp:txXfrm>
    </dsp:sp>
    <dsp:sp modelId="{0EA127AC-0F16-4742-83F4-7772104F069C}">
      <dsp:nvSpPr>
        <dsp:cNvPr id="0" name=""/>
        <dsp:cNvSpPr/>
      </dsp:nvSpPr>
      <dsp:spPr>
        <a:xfrm>
          <a:off x="5698159" y="3531813"/>
          <a:ext cx="2160341" cy="1118529"/>
        </a:xfrm>
        <a:prstGeom prst="rect">
          <a:avLst/>
        </a:prstGeom>
        <a:gradFill rotWithShape="0">
          <a:gsLst>
            <a:gs pos="0">
              <a:schemeClr val="accent3">
                <a:hueOff val="-11657509"/>
                <a:satOff val="-696"/>
                <a:lumOff val="8627"/>
                <a:alphaOff val="0"/>
                <a:shade val="100000"/>
                <a:satMod val="137000"/>
              </a:schemeClr>
            </a:gs>
            <a:gs pos="71000">
              <a:schemeClr val="accent3">
                <a:hueOff val="-11657509"/>
                <a:satOff val="-696"/>
                <a:lumOff val="8627"/>
                <a:alphaOff val="0"/>
                <a:shade val="98000"/>
                <a:satMod val="137000"/>
              </a:schemeClr>
            </a:gs>
            <a:gs pos="100000">
              <a:schemeClr val="accent3">
                <a:hueOff val="-11657509"/>
                <a:satOff val="-696"/>
                <a:lumOff val="8627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157837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dirty="0"/>
            <a:t>会员付费</a:t>
          </a:r>
        </a:p>
      </dsp:txBody>
      <dsp:txXfrm>
        <a:off x="5698159" y="3531813"/>
        <a:ext cx="2160341" cy="1118529"/>
      </dsp:txXfrm>
    </dsp:sp>
    <dsp:sp modelId="{B92C8D26-DF38-468A-A86E-4BAF8E04AFB5}">
      <dsp:nvSpPr>
        <dsp:cNvPr id="0" name=""/>
        <dsp:cNvSpPr/>
      </dsp:nvSpPr>
      <dsp:spPr>
        <a:xfrm>
          <a:off x="6130227" y="4401780"/>
          <a:ext cx="1944307" cy="3728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-11657509"/>
              <a:satOff val="-696"/>
              <a:lumOff val="8627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rgbClr val="0070C0"/>
              </a:solidFill>
            </a:rPr>
            <a:t>付费后须测评解锁内容</a:t>
          </a:r>
        </a:p>
      </dsp:txBody>
      <dsp:txXfrm>
        <a:off x="6130227" y="4401780"/>
        <a:ext cx="1944307" cy="372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2018/4/2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2018/4/2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2018/4/2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2018/4/2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2018/4/2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2018/4/2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2018/4/2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2018/4/2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2018/4/2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2018/4/2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2018/4/2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2018/4/2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2018/4/2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2018/4/2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zh-CN" altLang="en-US" dirty="0"/>
              <a:t>在线训练整体结构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zh-CN" altLang="en-US" dirty="0"/>
              <a:t>谢谢观看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新用户进入（在线训练）</a:t>
            </a:r>
            <a:endParaRPr lang="en-US" dirty="0"/>
          </a:p>
        </p:txBody>
      </p:sp>
      <p:graphicFrame>
        <p:nvGraphicFramePr>
          <p:cNvPr id="3" name="内容占位符 3">
            <a:extLst>
              <a:ext uri="{FF2B5EF4-FFF2-40B4-BE49-F238E27FC236}">
                <a16:creationId xmlns:a16="http://schemas.microsoft.com/office/drawing/2014/main" id="{3C224607-5786-480B-AE45-368BA317A0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1368193"/>
              </p:ext>
            </p:extLst>
          </p:nvPr>
        </p:nvGraphicFramePr>
        <p:xfrm>
          <a:off x="658830" y="1702335"/>
          <a:ext cx="10874339" cy="4801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完整注册信息收集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900" y="1538554"/>
            <a:ext cx="9980681" cy="4572001"/>
          </a:xfrm>
        </p:spPr>
        <p:txBody>
          <a:bodyPr rtlCol="0"/>
          <a:lstStyle/>
          <a:p>
            <a:pPr rtl="0"/>
            <a:r>
              <a:rPr lang="zh-CN" altLang="en-US" dirty="0"/>
              <a:t>必填：真实姓名、手机号（作为登陆用户名）、棋力（</a:t>
            </a:r>
            <a:r>
              <a:rPr lang="en-US" altLang="zh-CN" dirty="0"/>
              <a:t>10</a:t>
            </a:r>
            <a:r>
              <a:rPr lang="zh-CN" altLang="en-US" dirty="0"/>
              <a:t>级、</a:t>
            </a:r>
            <a:r>
              <a:rPr lang="en-US" altLang="zh-CN" dirty="0"/>
              <a:t>5</a:t>
            </a:r>
            <a:r>
              <a:rPr lang="zh-CN" altLang="en-US" dirty="0"/>
              <a:t>级、</a:t>
            </a:r>
            <a:r>
              <a:rPr lang="en-US" altLang="zh-CN" dirty="0"/>
              <a:t>2</a:t>
            </a:r>
            <a:r>
              <a:rPr lang="zh-CN" altLang="en-US" dirty="0"/>
              <a:t>级、</a:t>
            </a:r>
            <a:r>
              <a:rPr lang="en-US" altLang="zh-CN" dirty="0"/>
              <a:t>1</a:t>
            </a:r>
            <a:r>
              <a:rPr lang="zh-CN" altLang="en-US" dirty="0"/>
              <a:t>级、</a:t>
            </a:r>
            <a:r>
              <a:rPr lang="en-US" altLang="zh-CN" dirty="0"/>
              <a:t>1-6</a:t>
            </a:r>
            <a:r>
              <a:rPr lang="zh-CN" altLang="en-US" dirty="0"/>
              <a:t>段）</a:t>
            </a:r>
            <a:endParaRPr lang="en-US" altLang="zh-CN" dirty="0"/>
          </a:p>
          <a:p>
            <a:pPr rtl="0"/>
            <a:endParaRPr lang="en-US" altLang="zh-CN" dirty="0"/>
          </a:p>
          <a:p>
            <a:pPr rtl="0"/>
            <a:r>
              <a:rPr lang="zh-CN" altLang="en-US" dirty="0"/>
              <a:t>选填：</a:t>
            </a:r>
            <a:endParaRPr lang="en-US" altLang="zh-CN" dirty="0"/>
          </a:p>
          <a:p>
            <a:pPr rtl="0"/>
            <a:r>
              <a:rPr lang="en-US" altLang="zh-CN" dirty="0"/>
              <a:t>1.</a:t>
            </a:r>
            <a:r>
              <a:rPr lang="zh-CN" altLang="en-US" dirty="0"/>
              <a:t>出生年月</a:t>
            </a:r>
            <a:endParaRPr lang="en-US" altLang="zh-CN" dirty="0"/>
          </a:p>
          <a:p>
            <a:pPr rtl="0"/>
            <a:r>
              <a:rPr lang="en-US" altLang="zh-CN" dirty="0"/>
              <a:t>2.</a:t>
            </a:r>
            <a:r>
              <a:rPr lang="zh-CN" altLang="en-US" dirty="0"/>
              <a:t>所在城市</a:t>
            </a:r>
            <a:endParaRPr lang="en-US" altLang="zh-CN" dirty="0"/>
          </a:p>
          <a:p>
            <a:pPr rtl="0"/>
            <a:r>
              <a:rPr lang="en-US" altLang="zh-CN" dirty="0"/>
              <a:t>3.</a:t>
            </a:r>
            <a:r>
              <a:rPr lang="zh-CN" altLang="en-US" dirty="0"/>
              <a:t>学棋时间</a:t>
            </a:r>
            <a:endParaRPr lang="en-US" altLang="zh-CN" dirty="0"/>
          </a:p>
          <a:p>
            <a:pPr rtl="0"/>
            <a:r>
              <a:rPr lang="en-US" altLang="zh-CN" dirty="0"/>
              <a:t>4.</a:t>
            </a:r>
            <a:r>
              <a:rPr lang="zh-CN" altLang="en-US" dirty="0"/>
              <a:t>最感兴趣的内容（选几个标签）</a:t>
            </a:r>
            <a:endParaRPr lang="en-US" altLang="zh-CN" dirty="0"/>
          </a:p>
          <a:p>
            <a:pPr rtl="0"/>
            <a:endParaRPr lang="en-US" altLang="zh-CN" dirty="0"/>
          </a:p>
          <a:p>
            <a:pPr rtl="0"/>
            <a:endParaRPr lang="en-US" altLang="zh-CN" dirty="0"/>
          </a:p>
          <a:p>
            <a:pPr rtl="0"/>
            <a:endParaRPr lang="en-US" altLang="zh-CN" dirty="0"/>
          </a:p>
          <a:p>
            <a:pPr rtl="0"/>
            <a:endParaRPr lang="en-US" altLang="zh-CN" dirty="0"/>
          </a:p>
          <a:p>
            <a:pPr rtl="0"/>
            <a:endParaRPr lang="en-US" altLang="zh-CN" dirty="0"/>
          </a:p>
          <a:p>
            <a:pPr rtl="0"/>
            <a:endParaRPr lang="en-US" dirty="0"/>
          </a:p>
          <a:p>
            <a:pPr rtl="0"/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8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测评结果：综合实力三维拼图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900" y="1538554"/>
            <a:ext cx="9980681" cy="4572001"/>
          </a:xfrm>
        </p:spPr>
        <p:txBody>
          <a:bodyPr rtlCol="0"/>
          <a:lstStyle/>
          <a:p>
            <a:pPr rtl="0"/>
            <a:r>
              <a:rPr lang="zh-CN" altLang="en-US" dirty="0"/>
              <a:t>计算：包含死活、手筋、官子等子项，显示子项的正确率百分比（以下同）</a:t>
            </a:r>
            <a:endParaRPr lang="en-US" altLang="zh-CN" dirty="0"/>
          </a:p>
          <a:p>
            <a:pPr rtl="0"/>
            <a:endParaRPr lang="en-US" dirty="0"/>
          </a:p>
          <a:p>
            <a:r>
              <a:rPr lang="zh-CN" altLang="en-US" dirty="0"/>
              <a:t>判断：包含全局形势判断、子效分析判断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棋理：包含大局观、布局、战略战术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常识：包含</a:t>
            </a:r>
            <a:r>
              <a:rPr lang="zh-CN" altLang="en-US" b="1" dirty="0"/>
              <a:t>定式</a:t>
            </a:r>
            <a:r>
              <a:rPr lang="zh-CN" altLang="en-US" dirty="0"/>
              <a:t>和</a:t>
            </a:r>
            <a:r>
              <a:rPr lang="zh-CN" altLang="en-US" b="1" dirty="0"/>
              <a:t>常型</a:t>
            </a:r>
            <a:r>
              <a:rPr lang="zh-CN" altLang="en-US" dirty="0"/>
              <a:t>的局部常见应对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0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根据棋力和会员包，最多可分</a:t>
            </a:r>
            <a:r>
              <a:rPr lang="en-US" altLang="zh-CN" dirty="0"/>
              <a:t>12</a:t>
            </a:r>
            <a:r>
              <a:rPr lang="zh-CN" altLang="en-US" dirty="0"/>
              <a:t>个“班”</a:t>
            </a:r>
            <a:endParaRPr lang="en-US" dirty="0"/>
          </a:p>
        </p:txBody>
      </p:sp>
      <p:graphicFrame>
        <p:nvGraphicFramePr>
          <p:cNvPr id="4" name="内容占位符 6">
            <a:extLst>
              <a:ext uri="{FF2B5EF4-FFF2-40B4-BE49-F238E27FC236}">
                <a16:creationId xmlns:a16="http://schemas.microsoft.com/office/drawing/2014/main" id="{334AB388-F0F2-438D-BFC8-1430D2D6DD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249464"/>
              </p:ext>
            </p:extLst>
          </p:nvPr>
        </p:nvGraphicFramePr>
        <p:xfrm>
          <a:off x="825388" y="1825624"/>
          <a:ext cx="10528410" cy="3768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682">
                  <a:extLst>
                    <a:ext uri="{9D8B030D-6E8A-4147-A177-3AD203B41FA5}">
                      <a16:colId xmlns:a16="http://schemas.microsoft.com/office/drawing/2014/main" val="564519387"/>
                    </a:ext>
                  </a:extLst>
                </a:gridCol>
                <a:gridCol w="2105682">
                  <a:extLst>
                    <a:ext uri="{9D8B030D-6E8A-4147-A177-3AD203B41FA5}">
                      <a16:colId xmlns:a16="http://schemas.microsoft.com/office/drawing/2014/main" val="2523669623"/>
                    </a:ext>
                  </a:extLst>
                </a:gridCol>
                <a:gridCol w="2105682">
                  <a:extLst>
                    <a:ext uri="{9D8B030D-6E8A-4147-A177-3AD203B41FA5}">
                      <a16:colId xmlns:a16="http://schemas.microsoft.com/office/drawing/2014/main" val="540145979"/>
                    </a:ext>
                  </a:extLst>
                </a:gridCol>
                <a:gridCol w="2105682">
                  <a:extLst>
                    <a:ext uri="{9D8B030D-6E8A-4147-A177-3AD203B41FA5}">
                      <a16:colId xmlns:a16="http://schemas.microsoft.com/office/drawing/2014/main" val="3193026846"/>
                    </a:ext>
                  </a:extLst>
                </a:gridCol>
                <a:gridCol w="2105682">
                  <a:extLst>
                    <a:ext uri="{9D8B030D-6E8A-4147-A177-3AD203B41FA5}">
                      <a16:colId xmlns:a16="http://schemas.microsoft.com/office/drawing/2014/main" val="1525050232"/>
                    </a:ext>
                  </a:extLst>
                </a:gridCol>
              </a:tblGrid>
              <a:tr h="736265">
                <a:tc>
                  <a:txBody>
                    <a:bodyPr/>
                    <a:lstStyle/>
                    <a:p>
                      <a:pPr algn="ctr"/>
                      <a:endParaRPr lang="en-US" altLang="zh-CN" sz="36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4</a:t>
                      </a:r>
                      <a:r>
                        <a:rPr lang="zh-CN" altLang="en-US" sz="3600" dirty="0"/>
                        <a:t>周试报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12</a:t>
                      </a:r>
                      <a:r>
                        <a:rPr lang="zh-CN" altLang="en-US" sz="3600" dirty="0"/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24</a:t>
                      </a:r>
                      <a:r>
                        <a:rPr lang="zh-CN" altLang="en-US" sz="3600" dirty="0"/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48</a:t>
                      </a:r>
                      <a:r>
                        <a:rPr lang="zh-CN" altLang="en-US" sz="3600" dirty="0"/>
                        <a:t>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103613"/>
                  </a:ext>
                </a:extLst>
              </a:tr>
              <a:tr h="7362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3</a:t>
                      </a:r>
                      <a:r>
                        <a:rPr lang="zh-CN" altLang="en-US" sz="3600" dirty="0"/>
                        <a:t>星以下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1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7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10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686328"/>
                  </a:ext>
                </a:extLst>
              </a:tr>
              <a:tr h="7362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3-4</a:t>
                      </a:r>
                      <a:r>
                        <a:rPr lang="zh-CN" altLang="en-US" sz="3600" dirty="0"/>
                        <a:t>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2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5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8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11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857237"/>
                  </a:ext>
                </a:extLst>
              </a:tr>
              <a:tr h="7362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4-5</a:t>
                      </a:r>
                      <a:r>
                        <a:rPr lang="zh-CN" altLang="en-US" sz="3600" dirty="0"/>
                        <a:t>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9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12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574033"/>
                  </a:ext>
                </a:extLst>
              </a:tr>
              <a:tr h="7362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u="none" strike="noStrike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zh-CN" altLang="en-US" sz="2400" u="none" strike="noStrike" dirty="0">
                          <a:solidFill>
                            <a:srgbClr val="FF0000"/>
                          </a:solidFill>
                        </a:rPr>
                        <a:t>星以上</a:t>
                      </a:r>
                      <a:endParaRPr lang="en-US" altLang="zh-CN" sz="2400" u="none" strike="noStrike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CN" altLang="en-US" sz="2400" u="none" strike="noStrike" dirty="0">
                          <a:solidFill>
                            <a:srgbClr val="FF0000"/>
                          </a:solidFill>
                        </a:rPr>
                        <a:t>（暂时不做）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891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17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训练时间线设计（星级之间内容衔接）</a:t>
            </a:r>
            <a:endParaRPr lang="en-US" dirty="0"/>
          </a:p>
        </p:txBody>
      </p:sp>
      <p:graphicFrame>
        <p:nvGraphicFramePr>
          <p:cNvPr id="4" name="内容占位符 7">
            <a:extLst>
              <a:ext uri="{FF2B5EF4-FFF2-40B4-BE49-F238E27FC236}">
                <a16:creationId xmlns:a16="http://schemas.microsoft.com/office/drawing/2014/main" id="{D5241D4E-FAFD-4E07-AB0C-47BED0D41E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190665"/>
              </p:ext>
            </p:extLst>
          </p:nvPr>
        </p:nvGraphicFramePr>
        <p:xfrm>
          <a:off x="682473" y="1402019"/>
          <a:ext cx="10825535" cy="5076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323">
                  <a:extLst>
                    <a:ext uri="{9D8B030D-6E8A-4147-A177-3AD203B41FA5}">
                      <a16:colId xmlns:a16="http://schemas.microsoft.com/office/drawing/2014/main" val="3147587009"/>
                    </a:ext>
                  </a:extLst>
                </a:gridCol>
                <a:gridCol w="2630184">
                  <a:extLst>
                    <a:ext uri="{9D8B030D-6E8A-4147-A177-3AD203B41FA5}">
                      <a16:colId xmlns:a16="http://schemas.microsoft.com/office/drawing/2014/main" val="2534232416"/>
                    </a:ext>
                  </a:extLst>
                </a:gridCol>
                <a:gridCol w="1808251">
                  <a:extLst>
                    <a:ext uri="{9D8B030D-6E8A-4147-A177-3AD203B41FA5}">
                      <a16:colId xmlns:a16="http://schemas.microsoft.com/office/drawing/2014/main" val="2420378591"/>
                    </a:ext>
                  </a:extLst>
                </a:gridCol>
                <a:gridCol w="1962365">
                  <a:extLst>
                    <a:ext uri="{9D8B030D-6E8A-4147-A177-3AD203B41FA5}">
                      <a16:colId xmlns:a16="http://schemas.microsoft.com/office/drawing/2014/main" val="926588697"/>
                    </a:ext>
                  </a:extLst>
                </a:gridCol>
                <a:gridCol w="2004412">
                  <a:extLst>
                    <a:ext uri="{9D8B030D-6E8A-4147-A177-3AD203B41FA5}">
                      <a16:colId xmlns:a16="http://schemas.microsoft.com/office/drawing/2014/main" val="1725842522"/>
                    </a:ext>
                  </a:extLst>
                </a:gridCol>
              </a:tblGrid>
              <a:tr h="457518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r>
                        <a:rPr lang="zh-CN" altLang="en-US" sz="2400" dirty="0"/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</a:t>
                      </a:r>
                      <a:r>
                        <a:rPr lang="zh-CN" altLang="en-US" sz="2400" dirty="0"/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24</a:t>
                      </a:r>
                      <a:r>
                        <a:rPr lang="zh-CN" altLang="en-US" sz="2400" dirty="0"/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50</a:t>
                      </a:r>
                      <a:r>
                        <a:rPr lang="zh-CN" altLang="en-US" sz="2400" dirty="0"/>
                        <a:t>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561103"/>
                  </a:ext>
                </a:extLst>
              </a:tr>
              <a:tr h="4575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习题</a:t>
                      </a:r>
                      <a:r>
                        <a:rPr lang="en-US" altLang="zh-CN" sz="2400" dirty="0"/>
                        <a:t>&amp;</a:t>
                      </a:r>
                      <a:r>
                        <a:rPr lang="zh-CN" altLang="en-US" sz="2400" dirty="0"/>
                        <a:t>测评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1+1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2+2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2+3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3+4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909843"/>
                  </a:ext>
                </a:extLst>
              </a:tr>
              <a:tr h="4575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允许升级范围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升半星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半星*</a:t>
                      </a:r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半星</a:t>
                      </a:r>
                      <a:r>
                        <a:rPr lang="en-US" altLang="zh-CN" sz="2400" dirty="0"/>
                        <a:t>*3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半星</a:t>
                      </a:r>
                      <a:r>
                        <a:rPr lang="en-US" altLang="zh-CN" sz="2400" dirty="0"/>
                        <a:t>*4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727580"/>
                  </a:ext>
                </a:extLst>
              </a:tr>
              <a:tr h="4575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定制化棋力内容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zh-CN" altLang="en-US" sz="2400" dirty="0"/>
                        <a:t>档</a:t>
                      </a:r>
                      <a:r>
                        <a:rPr lang="en-US" altLang="zh-CN" sz="2400" dirty="0"/>
                        <a:t>(</a:t>
                      </a:r>
                      <a:r>
                        <a:rPr lang="zh-CN" altLang="en-US" sz="2400" dirty="0"/>
                        <a:t>题</a:t>
                      </a:r>
                      <a:r>
                        <a:rPr lang="en-US" altLang="zh-CN" sz="2400" dirty="0"/>
                        <a:t>+</a:t>
                      </a:r>
                      <a:r>
                        <a:rPr lang="zh-CN" altLang="en-US" sz="2400" dirty="0"/>
                        <a:t>视频推送</a:t>
                      </a:r>
                      <a:r>
                        <a:rPr lang="en-US" altLang="zh-CN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r>
                        <a:rPr lang="zh-CN" altLang="en-US" sz="2400" dirty="0"/>
                        <a:t>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r>
                        <a:rPr lang="zh-CN" altLang="en-US" sz="2400" dirty="0"/>
                        <a:t>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r>
                        <a:rPr lang="zh-CN" altLang="en-US" sz="2400" dirty="0"/>
                        <a:t>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562679"/>
                  </a:ext>
                </a:extLst>
              </a:tr>
              <a:tr h="457518">
                <a:tc rowSpan="7">
                  <a:txBody>
                    <a:bodyPr/>
                    <a:lstStyle/>
                    <a:p>
                      <a:pPr algn="ctr"/>
                      <a:endParaRPr lang="en-US" altLang="zh-CN" sz="2400" dirty="0"/>
                    </a:p>
                    <a:p>
                      <a:pPr algn="ctr"/>
                      <a:endParaRPr lang="en-US" altLang="zh-CN" sz="2400" dirty="0"/>
                    </a:p>
                    <a:p>
                      <a:pPr algn="ctr"/>
                      <a:endParaRPr lang="en-US" altLang="zh-CN" sz="2400" dirty="0"/>
                    </a:p>
                    <a:p>
                      <a:pPr algn="ctr"/>
                      <a:r>
                        <a:rPr lang="zh-CN" altLang="en-US" sz="2400" dirty="0"/>
                        <a:t>时间线</a:t>
                      </a:r>
                      <a:endParaRPr lang="en-US" altLang="zh-CN" sz="2400" dirty="0"/>
                    </a:p>
                    <a:p>
                      <a:pPr algn="ctr"/>
                      <a:endParaRPr lang="en-US" altLang="zh-CN" sz="2400" dirty="0"/>
                    </a:p>
                    <a:p>
                      <a:pPr algn="ctr"/>
                      <a:endParaRPr lang="en-US" altLang="zh-CN" sz="2400" dirty="0"/>
                    </a:p>
                    <a:p>
                      <a:pPr algn="ctr"/>
                      <a:endParaRPr lang="en-US" altLang="zh-CN" sz="2400" dirty="0"/>
                    </a:p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第</a:t>
                      </a:r>
                      <a:r>
                        <a:rPr lang="en-US" altLang="zh-CN" sz="2400" dirty="0"/>
                        <a:t>3</a:t>
                      </a:r>
                      <a:r>
                        <a:rPr lang="zh-CN" altLang="en-US" sz="2400" dirty="0"/>
                        <a:t>周测评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第</a:t>
                      </a:r>
                      <a:r>
                        <a:rPr lang="en-US" altLang="zh-CN" sz="2400" dirty="0"/>
                        <a:t>3</a:t>
                      </a:r>
                      <a:r>
                        <a:rPr lang="zh-CN" altLang="en-US" sz="2400" dirty="0"/>
                        <a:t>周习题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第</a:t>
                      </a:r>
                      <a:r>
                        <a:rPr lang="en-US" altLang="zh-CN" sz="2400" dirty="0"/>
                        <a:t>6</a:t>
                      </a:r>
                      <a:r>
                        <a:rPr lang="zh-CN" altLang="en-US" sz="2400" dirty="0"/>
                        <a:t>周测评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第</a:t>
                      </a:r>
                      <a:r>
                        <a:rPr lang="en-US" altLang="zh-CN" sz="2400" dirty="0"/>
                        <a:t>8</a:t>
                      </a:r>
                      <a:r>
                        <a:rPr lang="zh-CN" altLang="en-US" sz="2400" dirty="0"/>
                        <a:t>周测评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91498"/>
                  </a:ext>
                </a:extLst>
              </a:tr>
              <a:tr h="457518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第</a:t>
                      </a:r>
                      <a:r>
                        <a:rPr lang="en-US" altLang="zh-CN" sz="2400" dirty="0"/>
                        <a:t>4</a:t>
                      </a:r>
                      <a:r>
                        <a:rPr lang="zh-CN" altLang="en-US" sz="2400" dirty="0"/>
                        <a:t>周习题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第</a:t>
                      </a:r>
                      <a:r>
                        <a:rPr lang="en-US" altLang="zh-CN" sz="2400" dirty="0"/>
                        <a:t>6</a:t>
                      </a:r>
                      <a:r>
                        <a:rPr lang="zh-CN" altLang="en-US" sz="2400" dirty="0"/>
                        <a:t>周测评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第</a:t>
                      </a:r>
                      <a:r>
                        <a:rPr lang="en-US" altLang="zh-CN" sz="2400" dirty="0"/>
                        <a:t>9</a:t>
                      </a:r>
                      <a:r>
                        <a:rPr lang="zh-CN" altLang="en-US" sz="2400" dirty="0"/>
                        <a:t>周习题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第</a:t>
                      </a:r>
                      <a:r>
                        <a:rPr lang="en-US" altLang="zh-CN" sz="2400" dirty="0"/>
                        <a:t>14</a:t>
                      </a:r>
                      <a:r>
                        <a:rPr lang="zh-CN" altLang="en-US" sz="2400" dirty="0"/>
                        <a:t>周习题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863517"/>
                  </a:ext>
                </a:extLst>
              </a:tr>
              <a:tr h="457518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第</a:t>
                      </a:r>
                      <a:r>
                        <a:rPr lang="en-US" altLang="zh-CN" sz="2400" dirty="0"/>
                        <a:t>9</a:t>
                      </a:r>
                      <a:r>
                        <a:rPr lang="zh-CN" altLang="en-US" sz="2400" dirty="0"/>
                        <a:t>周习题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第</a:t>
                      </a:r>
                      <a:r>
                        <a:rPr lang="en-US" altLang="zh-CN" sz="2400" dirty="0"/>
                        <a:t>15</a:t>
                      </a:r>
                      <a:r>
                        <a:rPr lang="zh-CN" altLang="en-US" sz="2400" dirty="0"/>
                        <a:t>周测评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第</a:t>
                      </a:r>
                      <a:r>
                        <a:rPr lang="en-US" altLang="zh-CN" sz="2400" dirty="0"/>
                        <a:t>22</a:t>
                      </a:r>
                      <a:r>
                        <a:rPr lang="zh-CN" altLang="en-US" sz="2400" dirty="0"/>
                        <a:t>周测评</a:t>
                      </a:r>
                      <a:endParaRPr lang="en-US" altLang="zh-C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940542"/>
                  </a:ext>
                </a:extLst>
              </a:tr>
              <a:tr h="501429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第</a:t>
                      </a:r>
                      <a:r>
                        <a:rPr lang="en-US" altLang="zh-CN" sz="2400" dirty="0"/>
                        <a:t>12</a:t>
                      </a:r>
                      <a:r>
                        <a:rPr lang="zh-CN" altLang="en-US" sz="2400" dirty="0"/>
                        <a:t>周测评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第</a:t>
                      </a:r>
                      <a:r>
                        <a:rPr lang="en-US" altLang="zh-CN" sz="2400" dirty="0"/>
                        <a:t>18</a:t>
                      </a:r>
                      <a:r>
                        <a:rPr lang="zh-CN" altLang="en-US" sz="2400" dirty="0"/>
                        <a:t>周习题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第</a:t>
                      </a:r>
                      <a:r>
                        <a:rPr lang="en-US" altLang="zh-CN" sz="2400" dirty="0"/>
                        <a:t>28</a:t>
                      </a:r>
                      <a:r>
                        <a:rPr lang="zh-CN" altLang="en-US" sz="2400" dirty="0"/>
                        <a:t>周习题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490"/>
                  </a:ext>
                </a:extLst>
              </a:tr>
              <a:tr h="457518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第</a:t>
                      </a:r>
                      <a:r>
                        <a:rPr lang="en-US" altLang="zh-CN" sz="2400" dirty="0"/>
                        <a:t>24</a:t>
                      </a:r>
                      <a:r>
                        <a:rPr lang="zh-CN" altLang="en-US" sz="2400" dirty="0"/>
                        <a:t>周测评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第</a:t>
                      </a:r>
                      <a:r>
                        <a:rPr lang="en-US" altLang="zh-CN" sz="2400" dirty="0"/>
                        <a:t>36</a:t>
                      </a:r>
                      <a:r>
                        <a:rPr lang="zh-CN" altLang="en-US" sz="2400" dirty="0"/>
                        <a:t>周测评</a:t>
                      </a:r>
                      <a:endParaRPr lang="en-US" altLang="zh-C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005037"/>
                  </a:ext>
                </a:extLst>
              </a:tr>
              <a:tr h="457518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第</a:t>
                      </a:r>
                      <a:r>
                        <a:rPr lang="en-US" altLang="zh-CN" sz="2400" dirty="0"/>
                        <a:t>42</a:t>
                      </a:r>
                      <a:r>
                        <a:rPr lang="zh-CN" altLang="en-US" sz="2400" dirty="0"/>
                        <a:t>周习题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350716"/>
                  </a:ext>
                </a:extLst>
              </a:tr>
              <a:tr h="457518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第</a:t>
                      </a:r>
                      <a:r>
                        <a:rPr lang="en-US" altLang="zh-CN" sz="2400" dirty="0"/>
                        <a:t>50</a:t>
                      </a:r>
                      <a:r>
                        <a:rPr lang="zh-CN" altLang="en-US" sz="2400" dirty="0"/>
                        <a:t>周测评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712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61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6CC33-DDB7-4289-8833-514C66B6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测评题与练习题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3739F5-58E6-4C7D-8E78-0A3B3FE2D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199"/>
            <a:ext cx="9982200" cy="4572001"/>
          </a:xfrm>
        </p:spPr>
        <p:txBody>
          <a:bodyPr/>
          <a:lstStyle/>
          <a:p>
            <a:r>
              <a:rPr lang="zh-CN" altLang="en-US" dirty="0"/>
              <a:t>测评题是用户做完当前题目后，根据结果，系统自动分配题目。测评题的主要目的是评定星级和增进用户体验。</a:t>
            </a:r>
            <a:endParaRPr lang="en-US" altLang="zh-CN" dirty="0"/>
          </a:p>
          <a:p>
            <a:r>
              <a:rPr lang="zh-CN" altLang="en-US" dirty="0"/>
              <a:t>练习题看上去与测评题形式相同，但是它的题目是固定的。用户每一次完成习题测试时，讲解习题的视频就会自动解锁，用户可以点击收看。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测评题与练习题都采用能力拼图中所展现的题目划分方式，即计算、判断、棋理、常识为主项，结合</a:t>
            </a:r>
            <a:r>
              <a:rPr lang="en-US" altLang="zh-CN" dirty="0"/>
              <a:t>2</a:t>
            </a:r>
            <a:r>
              <a:rPr lang="zh-CN" altLang="en-US" dirty="0"/>
              <a:t>星</a:t>
            </a:r>
            <a:r>
              <a:rPr lang="en-US" altLang="zh-CN" dirty="0"/>
              <a:t>-5</a:t>
            </a:r>
            <a:r>
              <a:rPr lang="zh-CN" altLang="en-US" dirty="0"/>
              <a:t>星的星级标准，将函数关系对应于测评题。譬如，用户起始所做的题目是“</a:t>
            </a:r>
            <a:r>
              <a:rPr lang="en-US" altLang="zh-CN" dirty="0"/>
              <a:t>5</a:t>
            </a:r>
            <a:r>
              <a:rPr lang="zh-CN" altLang="en-US" dirty="0"/>
              <a:t>”，做错则降低难度，减至“</a:t>
            </a:r>
            <a:r>
              <a:rPr lang="en-US" altLang="zh-CN" dirty="0"/>
              <a:t>4</a:t>
            </a:r>
            <a:r>
              <a:rPr lang="zh-CN" altLang="en-US" dirty="0"/>
              <a:t>”，做对则提升难度，升至“</a:t>
            </a:r>
            <a:r>
              <a:rPr lang="en-US" altLang="zh-CN" dirty="0"/>
              <a:t>6</a:t>
            </a:r>
            <a:r>
              <a:rPr lang="zh-CN" altLang="en-US" dirty="0"/>
              <a:t>，依此类推。</a:t>
            </a:r>
          </a:p>
        </p:txBody>
      </p:sp>
    </p:spTree>
    <p:extLst>
      <p:ext uri="{BB962C8B-B14F-4D97-AF65-F5344CB8AC3E}">
        <p14:creationId xmlns:p14="http://schemas.microsoft.com/office/powerpoint/2010/main" val="85724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时间线说明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900" y="1538554"/>
            <a:ext cx="9980681" cy="5243246"/>
          </a:xfrm>
        </p:spPr>
        <p:txBody>
          <a:bodyPr rtlCol="0"/>
          <a:lstStyle/>
          <a:p>
            <a:pPr rtl="0"/>
            <a:r>
              <a:rPr lang="en-US" altLang="zh-CN" spc="300" dirty="0"/>
              <a:t>4</a:t>
            </a:r>
            <a:r>
              <a:rPr lang="zh-CN" altLang="en-US" spc="300" dirty="0"/>
              <a:t>周的会员包是一个低价的试报产品，我们应该在产品中让用户充分感受到特色。因此，所有具有特色的元素在这里都应该展现出来。将测评题放在第三周，主要是考虑到用户在测评之后能够带来解锁</a:t>
            </a:r>
            <a:r>
              <a:rPr lang="en-US" altLang="zh-CN" spc="300" dirty="0"/>
              <a:t>-</a:t>
            </a:r>
            <a:r>
              <a:rPr lang="zh-CN" altLang="en-US" spc="300" dirty="0"/>
              <a:t>定制化的体验。测评题能够改变用户的星级，这里，如果让用户在过短时间内星级提升很多，会让人产生对整个测评</a:t>
            </a:r>
            <a:r>
              <a:rPr lang="en-US" altLang="zh-CN" spc="300" dirty="0"/>
              <a:t>-</a:t>
            </a:r>
            <a:r>
              <a:rPr lang="zh-CN" altLang="en-US" spc="300" dirty="0"/>
              <a:t>星级体系的不信任感。因此我想设置成在阶段性的单次测评中，每一次只能升高半星。如此，</a:t>
            </a:r>
            <a:r>
              <a:rPr lang="en-US" altLang="zh-CN" spc="300" dirty="0"/>
              <a:t>4</a:t>
            </a:r>
            <a:r>
              <a:rPr lang="zh-CN" altLang="en-US" spc="300" dirty="0"/>
              <a:t>周会员包在测评后，用户会有两种结果，一种是保持原有星级，另一种则是升高半星，所以是“</a:t>
            </a:r>
            <a:r>
              <a:rPr lang="en-US" altLang="zh-CN" spc="300" dirty="0"/>
              <a:t>2</a:t>
            </a:r>
            <a:r>
              <a:rPr lang="zh-CN" altLang="en-US" spc="300" dirty="0"/>
              <a:t>档”。两种结果将使用户接收到不同的视频内容。</a:t>
            </a:r>
            <a:endParaRPr lang="en-US" altLang="zh-CN" spc="300" dirty="0"/>
          </a:p>
          <a:p>
            <a:pPr rtl="0"/>
            <a:endParaRPr lang="en-US" altLang="zh-CN" dirty="0"/>
          </a:p>
          <a:p>
            <a:pPr rtl="0"/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15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标签设计（题目与视频共用标签体系）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900" y="1538554"/>
            <a:ext cx="9980681" cy="5243246"/>
          </a:xfrm>
        </p:spPr>
        <p:txBody>
          <a:bodyPr rtlCol="0"/>
          <a:lstStyle/>
          <a:p>
            <a:pPr rtl="0"/>
            <a:r>
              <a:rPr lang="zh-CN" altLang="en-US" dirty="0"/>
              <a:t>按棋力分：</a:t>
            </a:r>
            <a:r>
              <a:rPr lang="en-US" altLang="zh-CN" dirty="0"/>
              <a:t>2</a:t>
            </a:r>
            <a:r>
              <a:rPr lang="zh-CN" altLang="en-US" dirty="0"/>
              <a:t>星、</a:t>
            </a:r>
            <a:r>
              <a:rPr lang="en-US" altLang="zh-CN" dirty="0"/>
              <a:t>3</a:t>
            </a:r>
            <a:r>
              <a:rPr lang="zh-CN" altLang="en-US" dirty="0"/>
              <a:t>星、</a:t>
            </a:r>
            <a:r>
              <a:rPr lang="en-US" altLang="zh-CN" dirty="0"/>
              <a:t>4</a:t>
            </a:r>
            <a:r>
              <a:rPr lang="zh-CN" altLang="en-US" dirty="0"/>
              <a:t>星、</a:t>
            </a:r>
            <a:r>
              <a:rPr lang="en-US" altLang="zh-CN" dirty="0"/>
              <a:t>5</a:t>
            </a:r>
            <a:r>
              <a:rPr lang="zh-CN" altLang="en-US" dirty="0"/>
              <a:t>星</a:t>
            </a:r>
            <a:endParaRPr lang="en-US" altLang="zh-CN" dirty="0"/>
          </a:p>
          <a:p>
            <a:pPr rtl="0"/>
            <a:endParaRPr lang="en-US" dirty="0"/>
          </a:p>
          <a:p>
            <a:pPr rtl="0"/>
            <a:r>
              <a:rPr lang="zh-CN" altLang="en-US" dirty="0"/>
              <a:t>按能力分：计算、判断、棋理、常识</a:t>
            </a:r>
            <a:endParaRPr lang="en-US" altLang="zh-CN" dirty="0"/>
          </a:p>
          <a:p>
            <a:pPr rtl="0"/>
            <a:endParaRPr lang="en-US" dirty="0"/>
          </a:p>
          <a:p>
            <a:pPr rtl="0"/>
            <a:r>
              <a:rPr lang="zh-CN" altLang="en-US" dirty="0"/>
              <a:t>按知识类型分：死活、手筋、常型、布局、中盘、官子</a:t>
            </a:r>
            <a:endParaRPr lang="en-US" altLang="zh-CN" dirty="0"/>
          </a:p>
          <a:p>
            <a:pPr rtl="0"/>
            <a:endParaRPr lang="en-US" altLang="zh-CN" dirty="0"/>
          </a:p>
          <a:p>
            <a:pPr rtl="0"/>
            <a:r>
              <a:rPr lang="zh-CN" altLang="en-US" dirty="0"/>
              <a:t>按棋盘区域分：角、边、中腹、星位、小目</a:t>
            </a:r>
            <a:endParaRPr lang="en-US" altLang="zh-CN" dirty="0"/>
          </a:p>
          <a:p>
            <a:pPr rtl="0"/>
            <a:endParaRPr lang="en-US" altLang="zh-CN" dirty="0"/>
          </a:p>
          <a:p>
            <a:pPr rtl="0"/>
            <a:r>
              <a:rPr lang="zh-CN" altLang="en-US" dirty="0"/>
              <a:t>按着法目的分：进攻、防守、围空、破空、杀棋、做活</a:t>
            </a:r>
            <a:endParaRPr lang="en-US" altLang="zh-CN" dirty="0"/>
          </a:p>
          <a:p>
            <a:pPr rtl="0"/>
            <a:r>
              <a:rPr lang="zh-CN" altLang="en-US" dirty="0"/>
              <a:t>按术语分：如跳、飞、尖，不逐一列举</a:t>
            </a:r>
            <a:endParaRPr lang="en-US" altLang="zh-CN" dirty="0"/>
          </a:p>
          <a:p>
            <a:pPr rtl="0"/>
            <a:endParaRPr lang="en-US" altLang="zh-CN" dirty="0"/>
          </a:p>
          <a:p>
            <a:pPr marL="0" indent="0" rtl="0">
              <a:buNone/>
            </a:pPr>
            <a:endParaRPr lang="en-US" altLang="zh-CN" dirty="0"/>
          </a:p>
          <a:p>
            <a:pPr rtl="0"/>
            <a:endParaRPr lang="en-US" altLang="zh-CN" dirty="0"/>
          </a:p>
          <a:p>
            <a:pPr rtl="0"/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784</Words>
  <Application>Microsoft Office PowerPoint</Application>
  <PresentationFormat>宽屏</PresentationFormat>
  <Paragraphs>123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微软雅黑</vt:lpstr>
      <vt:lpstr>Arial</vt:lpstr>
      <vt:lpstr>Euphemia</vt:lpstr>
      <vt:lpstr>Wingdings</vt:lpstr>
      <vt:lpstr>学术文献 16x9</vt:lpstr>
      <vt:lpstr>在线训练整体结构</vt:lpstr>
      <vt:lpstr>新用户进入（在线训练）</vt:lpstr>
      <vt:lpstr>完整注册信息收集</vt:lpstr>
      <vt:lpstr>测评结果：综合实力三维拼图</vt:lpstr>
      <vt:lpstr>根据棋力和会员包，最多可分12个“班”</vt:lpstr>
      <vt:lpstr>训练时间线设计（星级之间内容衔接）</vt:lpstr>
      <vt:lpstr>测评题与练习题</vt:lpstr>
      <vt:lpstr>时间线说明</vt:lpstr>
      <vt:lpstr>标签设计（题目与视频共用标签体系）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2018-03-27T16:55:42Z</dcterms:created>
  <dcterms:modified xsi:type="dcterms:W3CDTF">2018-04-02T06:12:40Z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