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36576000" cy="27432000"/>
  <p:notesSz cx="6858000" cy="9144000"/>
  <p:defaultTextStyle>
    <a:defPPr>
      <a:defRPr lang="en-US"/>
    </a:defPPr>
    <a:lvl1pPr marL="0" algn="l" defTabSz="1828727" rtl="0" eaLnBrk="1" latinLnBrk="0" hangingPunct="1">
      <a:defRPr sz="7166" kern="1200">
        <a:solidFill>
          <a:schemeClr val="tx1"/>
        </a:solidFill>
        <a:latin typeface="+mn-lt"/>
        <a:ea typeface="+mn-ea"/>
        <a:cs typeface="+mn-cs"/>
      </a:defRPr>
    </a:lvl1pPr>
    <a:lvl2pPr marL="1828727" algn="l" defTabSz="1828727" rtl="0" eaLnBrk="1" latinLnBrk="0" hangingPunct="1">
      <a:defRPr sz="7166" kern="1200">
        <a:solidFill>
          <a:schemeClr val="tx1"/>
        </a:solidFill>
        <a:latin typeface="+mn-lt"/>
        <a:ea typeface="+mn-ea"/>
        <a:cs typeface="+mn-cs"/>
      </a:defRPr>
    </a:lvl2pPr>
    <a:lvl3pPr marL="3657454" algn="l" defTabSz="1828727" rtl="0" eaLnBrk="1" latinLnBrk="0" hangingPunct="1">
      <a:defRPr sz="7166" kern="1200">
        <a:solidFill>
          <a:schemeClr val="tx1"/>
        </a:solidFill>
        <a:latin typeface="+mn-lt"/>
        <a:ea typeface="+mn-ea"/>
        <a:cs typeface="+mn-cs"/>
      </a:defRPr>
    </a:lvl3pPr>
    <a:lvl4pPr marL="5486181" algn="l" defTabSz="1828727" rtl="0" eaLnBrk="1" latinLnBrk="0" hangingPunct="1">
      <a:defRPr sz="7166" kern="1200">
        <a:solidFill>
          <a:schemeClr val="tx1"/>
        </a:solidFill>
        <a:latin typeface="+mn-lt"/>
        <a:ea typeface="+mn-ea"/>
        <a:cs typeface="+mn-cs"/>
      </a:defRPr>
    </a:lvl4pPr>
    <a:lvl5pPr marL="7314907" algn="l" defTabSz="1828727" rtl="0" eaLnBrk="1" latinLnBrk="0" hangingPunct="1">
      <a:defRPr sz="7166" kern="1200">
        <a:solidFill>
          <a:schemeClr val="tx1"/>
        </a:solidFill>
        <a:latin typeface="+mn-lt"/>
        <a:ea typeface="+mn-ea"/>
        <a:cs typeface="+mn-cs"/>
      </a:defRPr>
    </a:lvl5pPr>
    <a:lvl6pPr marL="9143634" algn="l" defTabSz="1828727" rtl="0" eaLnBrk="1" latinLnBrk="0" hangingPunct="1">
      <a:defRPr sz="7166" kern="1200">
        <a:solidFill>
          <a:schemeClr val="tx1"/>
        </a:solidFill>
        <a:latin typeface="+mn-lt"/>
        <a:ea typeface="+mn-ea"/>
        <a:cs typeface="+mn-cs"/>
      </a:defRPr>
    </a:lvl6pPr>
    <a:lvl7pPr marL="10972361" algn="l" defTabSz="1828727" rtl="0" eaLnBrk="1" latinLnBrk="0" hangingPunct="1">
      <a:defRPr sz="7166" kern="1200">
        <a:solidFill>
          <a:schemeClr val="tx1"/>
        </a:solidFill>
        <a:latin typeface="+mn-lt"/>
        <a:ea typeface="+mn-ea"/>
        <a:cs typeface="+mn-cs"/>
      </a:defRPr>
    </a:lvl7pPr>
    <a:lvl8pPr marL="12801088" algn="l" defTabSz="1828727" rtl="0" eaLnBrk="1" latinLnBrk="0" hangingPunct="1">
      <a:defRPr sz="7166" kern="1200">
        <a:solidFill>
          <a:schemeClr val="tx1"/>
        </a:solidFill>
        <a:latin typeface="+mn-lt"/>
        <a:ea typeface="+mn-ea"/>
        <a:cs typeface="+mn-cs"/>
      </a:defRPr>
    </a:lvl8pPr>
    <a:lvl9pPr marL="14629815" algn="l" defTabSz="1828727" rtl="0" eaLnBrk="1" latinLnBrk="0" hangingPunct="1">
      <a:defRPr sz="71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 userDrawn="1">
          <p15:clr>
            <a:srgbClr val="A4A3A4"/>
          </p15:clr>
        </p15:guide>
        <p15:guide id="2" pos="110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21" d="100"/>
          <a:sy n="21" d="100"/>
        </p:scale>
        <p:origin x="1426" y="72"/>
      </p:cViewPr>
      <p:guideLst>
        <p:guide orient="horz" pos="8640"/>
        <p:guide pos="110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29745-F774-47EA-A73D-F4E360B70FA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E8E13-8526-4F71-899A-792169F5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94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9E8E13-8526-4F71-899A-792169F5B0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1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702"/>
            <a:ext cx="31089600" cy="58801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4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3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29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</p:spPr>
        <p:txBody>
          <a:bodyPr/>
          <a:lstStyle/>
          <a:p>
            <a:fld id="{2FC28162-1CBF-1F44-9454-05FFA1C45712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</p:spPr>
        <p:txBody>
          <a:bodyPr/>
          <a:lstStyle/>
          <a:p>
            <a:fld id="{B845230D-444C-6042-A8AB-03B947151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6400802"/>
            <a:ext cx="32918400" cy="1810385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</p:spPr>
        <p:txBody>
          <a:bodyPr/>
          <a:lstStyle/>
          <a:p>
            <a:fld id="{2FC28162-1CBF-1F44-9454-05FFA1C45712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</p:spPr>
        <p:txBody>
          <a:bodyPr/>
          <a:lstStyle/>
          <a:p>
            <a:fld id="{B845230D-444C-6042-A8AB-03B947151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7285754" y="5270500"/>
            <a:ext cx="39503348" cy="11235055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75702" y="5270500"/>
            <a:ext cx="117900452" cy="11235055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</p:spPr>
        <p:txBody>
          <a:bodyPr/>
          <a:lstStyle/>
          <a:p>
            <a:fld id="{2FC28162-1CBF-1F44-9454-05FFA1C45712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</p:spPr>
        <p:txBody>
          <a:bodyPr/>
          <a:lstStyle/>
          <a:p>
            <a:fld id="{B845230D-444C-6042-A8AB-03B947151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6400802"/>
            <a:ext cx="32918400" cy="181038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</p:spPr>
        <p:txBody>
          <a:bodyPr/>
          <a:lstStyle/>
          <a:p>
            <a:fld id="{2FC28162-1CBF-1F44-9454-05FFA1C45712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</p:spPr>
        <p:txBody>
          <a:bodyPr/>
          <a:lstStyle/>
          <a:p>
            <a:fld id="{B845230D-444C-6042-A8AB-03B947151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7627602"/>
            <a:ext cx="31089600" cy="5448300"/>
          </a:xfrm>
          <a:prstGeom prst="rect">
            <a:avLst/>
          </a:prstGeom>
        </p:spPr>
        <p:txBody>
          <a:bodyPr anchor="t"/>
          <a:lstStyle>
            <a:lvl1pPr algn="l">
              <a:defRPr sz="159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1626854"/>
            <a:ext cx="31089600" cy="600074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727" indent="0">
              <a:buNone/>
              <a:defRPr sz="7166">
                <a:solidFill>
                  <a:schemeClr val="tx1">
                    <a:tint val="75000"/>
                  </a:schemeClr>
                </a:solidFill>
              </a:defRPr>
            </a:lvl2pPr>
            <a:lvl3pPr marL="3657454" indent="0">
              <a:buNone/>
              <a:defRPr sz="6416">
                <a:solidFill>
                  <a:schemeClr val="tx1">
                    <a:tint val="75000"/>
                  </a:schemeClr>
                </a:solidFill>
              </a:defRPr>
            </a:lvl3pPr>
            <a:lvl4pPr marL="5486181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4pPr>
            <a:lvl5pPr marL="7314907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5pPr>
            <a:lvl6pPr marL="9143634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6pPr>
            <a:lvl7pPr marL="10972361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7pPr>
            <a:lvl8pPr marL="12801088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8pPr>
            <a:lvl9pPr marL="14629815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</p:spPr>
        <p:txBody>
          <a:bodyPr/>
          <a:lstStyle/>
          <a:p>
            <a:fld id="{2FC28162-1CBF-1F44-9454-05FFA1C45712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</p:spPr>
        <p:txBody>
          <a:bodyPr/>
          <a:lstStyle/>
          <a:p>
            <a:fld id="{B845230D-444C-6042-A8AB-03B947151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75702" y="30721300"/>
            <a:ext cx="78701900" cy="86899752"/>
          </a:xfrm>
          <a:prstGeom prst="rect">
            <a:avLst/>
          </a:prstGeom>
        </p:spPr>
        <p:txBody>
          <a:bodyPr/>
          <a:lstStyle>
            <a:lvl1pPr>
              <a:defRPr sz="11166"/>
            </a:lvl1pPr>
            <a:lvl2pPr>
              <a:defRPr sz="9583"/>
            </a:lvl2pPr>
            <a:lvl3pPr>
              <a:defRPr sz="8000"/>
            </a:lvl3pPr>
            <a:lvl4pPr>
              <a:defRPr sz="7166"/>
            </a:lvl4pPr>
            <a:lvl5pPr>
              <a:defRPr sz="7166"/>
            </a:lvl5pPr>
            <a:lvl6pPr>
              <a:defRPr sz="7166"/>
            </a:lvl6pPr>
            <a:lvl7pPr>
              <a:defRPr sz="7166"/>
            </a:lvl7pPr>
            <a:lvl8pPr>
              <a:defRPr sz="7166"/>
            </a:lvl8pPr>
            <a:lvl9pPr>
              <a:defRPr sz="71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087202" y="30721300"/>
            <a:ext cx="78701900" cy="86899752"/>
          </a:xfrm>
          <a:prstGeom prst="rect">
            <a:avLst/>
          </a:prstGeom>
        </p:spPr>
        <p:txBody>
          <a:bodyPr/>
          <a:lstStyle>
            <a:lvl1pPr>
              <a:defRPr sz="11166"/>
            </a:lvl1pPr>
            <a:lvl2pPr>
              <a:defRPr sz="9583"/>
            </a:lvl2pPr>
            <a:lvl3pPr>
              <a:defRPr sz="8000"/>
            </a:lvl3pPr>
            <a:lvl4pPr>
              <a:defRPr sz="7166"/>
            </a:lvl4pPr>
            <a:lvl5pPr>
              <a:defRPr sz="7166"/>
            </a:lvl5pPr>
            <a:lvl6pPr>
              <a:defRPr sz="7166"/>
            </a:lvl6pPr>
            <a:lvl7pPr>
              <a:defRPr sz="7166"/>
            </a:lvl7pPr>
            <a:lvl8pPr>
              <a:defRPr sz="7166"/>
            </a:lvl8pPr>
            <a:lvl9pPr>
              <a:defRPr sz="71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</p:spPr>
        <p:txBody>
          <a:bodyPr/>
          <a:lstStyle/>
          <a:p>
            <a:fld id="{2FC28162-1CBF-1F44-9454-05FFA1C45712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</p:spPr>
        <p:txBody>
          <a:bodyPr/>
          <a:lstStyle/>
          <a:p>
            <a:fld id="{B845230D-444C-6042-A8AB-03B947151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140452"/>
            <a:ext cx="16160752" cy="255904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583" b="1"/>
            </a:lvl1pPr>
            <a:lvl2pPr marL="1828727" indent="0">
              <a:buNone/>
              <a:defRPr sz="8000" b="1"/>
            </a:lvl2pPr>
            <a:lvl3pPr marL="3657454" indent="0">
              <a:buNone/>
              <a:defRPr sz="7166" b="1"/>
            </a:lvl3pPr>
            <a:lvl4pPr marL="5486181" indent="0">
              <a:buNone/>
              <a:defRPr sz="6416" b="1"/>
            </a:lvl4pPr>
            <a:lvl5pPr marL="7314907" indent="0">
              <a:buNone/>
              <a:defRPr sz="6416" b="1"/>
            </a:lvl5pPr>
            <a:lvl6pPr marL="9143634" indent="0">
              <a:buNone/>
              <a:defRPr sz="6416" b="1"/>
            </a:lvl6pPr>
            <a:lvl7pPr marL="10972361" indent="0">
              <a:buNone/>
              <a:defRPr sz="6416" b="1"/>
            </a:lvl7pPr>
            <a:lvl8pPr marL="12801088" indent="0">
              <a:buNone/>
              <a:defRPr sz="6416" b="1"/>
            </a:lvl8pPr>
            <a:lvl9pPr marL="14629815" indent="0">
              <a:buNone/>
              <a:defRPr sz="64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8699500"/>
            <a:ext cx="16160752" cy="15805152"/>
          </a:xfrm>
          <a:prstGeom prst="rect">
            <a:avLst/>
          </a:prstGeom>
        </p:spPr>
        <p:txBody>
          <a:bodyPr/>
          <a:lstStyle>
            <a:lvl1pPr>
              <a:defRPr sz="9583"/>
            </a:lvl1pPr>
            <a:lvl2pPr>
              <a:defRPr sz="8000"/>
            </a:lvl2pPr>
            <a:lvl3pPr>
              <a:defRPr sz="7166"/>
            </a:lvl3pPr>
            <a:lvl4pPr>
              <a:defRPr sz="6416"/>
            </a:lvl4pPr>
            <a:lvl5pPr>
              <a:defRPr sz="6416"/>
            </a:lvl5pPr>
            <a:lvl6pPr>
              <a:defRPr sz="6416"/>
            </a:lvl6pPr>
            <a:lvl7pPr>
              <a:defRPr sz="6416"/>
            </a:lvl7pPr>
            <a:lvl8pPr>
              <a:defRPr sz="6416"/>
            </a:lvl8pPr>
            <a:lvl9pPr>
              <a:defRPr sz="641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2" y="6140452"/>
            <a:ext cx="16167100" cy="255904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583" b="1"/>
            </a:lvl1pPr>
            <a:lvl2pPr marL="1828727" indent="0">
              <a:buNone/>
              <a:defRPr sz="8000" b="1"/>
            </a:lvl2pPr>
            <a:lvl3pPr marL="3657454" indent="0">
              <a:buNone/>
              <a:defRPr sz="7166" b="1"/>
            </a:lvl3pPr>
            <a:lvl4pPr marL="5486181" indent="0">
              <a:buNone/>
              <a:defRPr sz="6416" b="1"/>
            </a:lvl4pPr>
            <a:lvl5pPr marL="7314907" indent="0">
              <a:buNone/>
              <a:defRPr sz="6416" b="1"/>
            </a:lvl5pPr>
            <a:lvl6pPr marL="9143634" indent="0">
              <a:buNone/>
              <a:defRPr sz="6416" b="1"/>
            </a:lvl6pPr>
            <a:lvl7pPr marL="10972361" indent="0">
              <a:buNone/>
              <a:defRPr sz="6416" b="1"/>
            </a:lvl7pPr>
            <a:lvl8pPr marL="12801088" indent="0">
              <a:buNone/>
              <a:defRPr sz="6416" b="1"/>
            </a:lvl8pPr>
            <a:lvl9pPr marL="14629815" indent="0">
              <a:buNone/>
              <a:defRPr sz="64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2" y="8699500"/>
            <a:ext cx="16167100" cy="15805152"/>
          </a:xfrm>
          <a:prstGeom prst="rect">
            <a:avLst/>
          </a:prstGeom>
        </p:spPr>
        <p:txBody>
          <a:bodyPr/>
          <a:lstStyle>
            <a:lvl1pPr>
              <a:defRPr sz="9583"/>
            </a:lvl1pPr>
            <a:lvl2pPr>
              <a:defRPr sz="8000"/>
            </a:lvl2pPr>
            <a:lvl3pPr>
              <a:defRPr sz="7166"/>
            </a:lvl3pPr>
            <a:lvl4pPr>
              <a:defRPr sz="6416"/>
            </a:lvl4pPr>
            <a:lvl5pPr>
              <a:defRPr sz="6416"/>
            </a:lvl5pPr>
            <a:lvl6pPr>
              <a:defRPr sz="6416"/>
            </a:lvl6pPr>
            <a:lvl7pPr>
              <a:defRPr sz="6416"/>
            </a:lvl7pPr>
            <a:lvl8pPr>
              <a:defRPr sz="6416"/>
            </a:lvl8pPr>
            <a:lvl9pPr>
              <a:defRPr sz="641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</p:spPr>
        <p:txBody>
          <a:bodyPr/>
          <a:lstStyle/>
          <a:p>
            <a:fld id="{2FC28162-1CBF-1F44-9454-05FFA1C45712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</p:spPr>
        <p:txBody>
          <a:bodyPr/>
          <a:lstStyle/>
          <a:p>
            <a:fld id="{B845230D-444C-6042-A8AB-03B947151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</p:spPr>
        <p:txBody>
          <a:bodyPr/>
          <a:lstStyle/>
          <a:p>
            <a:fld id="{2FC28162-1CBF-1F44-9454-05FFA1C45712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</p:spPr>
        <p:txBody>
          <a:bodyPr/>
          <a:lstStyle/>
          <a:p>
            <a:fld id="{B845230D-444C-6042-A8AB-03B947151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</p:spPr>
        <p:txBody>
          <a:bodyPr/>
          <a:lstStyle/>
          <a:p>
            <a:fld id="{2FC28162-1CBF-1F44-9454-05FFA1C45712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</p:spPr>
        <p:txBody>
          <a:bodyPr/>
          <a:lstStyle/>
          <a:p>
            <a:fld id="{B845230D-444C-6042-A8AB-03B947151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1092200"/>
            <a:ext cx="12033252" cy="4648200"/>
          </a:xfrm>
          <a:prstGeom prst="rect">
            <a:avLst/>
          </a:prstGeo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2202"/>
            <a:ext cx="20447000" cy="23412452"/>
          </a:xfrm>
          <a:prstGeom prst="rect">
            <a:avLst/>
          </a:prstGeom>
        </p:spPr>
        <p:txBody>
          <a:bodyPr/>
          <a:lstStyle>
            <a:lvl1pPr>
              <a:defRPr sz="12833"/>
            </a:lvl1pPr>
            <a:lvl2pPr>
              <a:defRPr sz="11166"/>
            </a:lvl2pPr>
            <a:lvl3pPr>
              <a:defRPr sz="9583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2" y="5740402"/>
            <a:ext cx="12033252" cy="187642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583"/>
            </a:lvl1pPr>
            <a:lvl2pPr marL="1828727" indent="0">
              <a:buNone/>
              <a:defRPr sz="4833"/>
            </a:lvl2pPr>
            <a:lvl3pPr marL="3657454" indent="0">
              <a:buNone/>
              <a:defRPr sz="4000"/>
            </a:lvl3pPr>
            <a:lvl4pPr marL="5486181" indent="0">
              <a:buNone/>
              <a:defRPr sz="3583"/>
            </a:lvl4pPr>
            <a:lvl5pPr marL="7314907" indent="0">
              <a:buNone/>
              <a:defRPr sz="3583"/>
            </a:lvl5pPr>
            <a:lvl6pPr marL="9143634" indent="0">
              <a:buNone/>
              <a:defRPr sz="3583"/>
            </a:lvl6pPr>
            <a:lvl7pPr marL="10972361" indent="0">
              <a:buNone/>
              <a:defRPr sz="3583"/>
            </a:lvl7pPr>
            <a:lvl8pPr marL="12801088" indent="0">
              <a:buNone/>
              <a:defRPr sz="3583"/>
            </a:lvl8pPr>
            <a:lvl9pPr marL="14629815" indent="0">
              <a:buNone/>
              <a:defRPr sz="35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</p:spPr>
        <p:txBody>
          <a:bodyPr/>
          <a:lstStyle/>
          <a:p>
            <a:fld id="{2FC28162-1CBF-1F44-9454-05FFA1C45712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</p:spPr>
        <p:txBody>
          <a:bodyPr/>
          <a:lstStyle/>
          <a:p>
            <a:fld id="{B845230D-444C-6042-A8AB-03B947151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19202400"/>
            <a:ext cx="21945600" cy="2266952"/>
          </a:xfrm>
          <a:prstGeom prst="rect">
            <a:avLst/>
          </a:prstGeo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451100"/>
            <a:ext cx="21945600" cy="164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833"/>
            </a:lvl1pPr>
            <a:lvl2pPr marL="1828727" indent="0">
              <a:buNone/>
              <a:defRPr sz="11166"/>
            </a:lvl2pPr>
            <a:lvl3pPr marL="3657454" indent="0">
              <a:buNone/>
              <a:defRPr sz="9583"/>
            </a:lvl3pPr>
            <a:lvl4pPr marL="5486181" indent="0">
              <a:buNone/>
              <a:defRPr sz="8000"/>
            </a:lvl4pPr>
            <a:lvl5pPr marL="7314907" indent="0">
              <a:buNone/>
              <a:defRPr sz="8000"/>
            </a:lvl5pPr>
            <a:lvl6pPr marL="9143634" indent="0">
              <a:buNone/>
              <a:defRPr sz="8000"/>
            </a:lvl6pPr>
            <a:lvl7pPr marL="10972361" indent="0">
              <a:buNone/>
              <a:defRPr sz="8000"/>
            </a:lvl7pPr>
            <a:lvl8pPr marL="12801088" indent="0">
              <a:buNone/>
              <a:defRPr sz="8000"/>
            </a:lvl8pPr>
            <a:lvl9pPr marL="14629815" indent="0">
              <a:buNone/>
              <a:defRPr sz="8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1469352"/>
            <a:ext cx="21945600" cy="3219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583"/>
            </a:lvl1pPr>
            <a:lvl2pPr marL="1828727" indent="0">
              <a:buNone/>
              <a:defRPr sz="4833"/>
            </a:lvl2pPr>
            <a:lvl3pPr marL="3657454" indent="0">
              <a:buNone/>
              <a:defRPr sz="4000"/>
            </a:lvl3pPr>
            <a:lvl4pPr marL="5486181" indent="0">
              <a:buNone/>
              <a:defRPr sz="3583"/>
            </a:lvl4pPr>
            <a:lvl5pPr marL="7314907" indent="0">
              <a:buNone/>
              <a:defRPr sz="3583"/>
            </a:lvl5pPr>
            <a:lvl6pPr marL="9143634" indent="0">
              <a:buNone/>
              <a:defRPr sz="3583"/>
            </a:lvl6pPr>
            <a:lvl7pPr marL="10972361" indent="0">
              <a:buNone/>
              <a:defRPr sz="3583"/>
            </a:lvl7pPr>
            <a:lvl8pPr marL="12801088" indent="0">
              <a:buNone/>
              <a:defRPr sz="3583"/>
            </a:lvl8pPr>
            <a:lvl9pPr marL="14629815" indent="0">
              <a:buNone/>
              <a:defRPr sz="35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</p:spPr>
        <p:txBody>
          <a:bodyPr/>
          <a:lstStyle/>
          <a:p>
            <a:fld id="{2FC28162-1CBF-1F44-9454-05FFA1C45712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</p:spPr>
        <p:txBody>
          <a:bodyPr/>
          <a:lstStyle/>
          <a:p>
            <a:fld id="{B845230D-444C-6042-A8AB-03B947151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727" rtl="0" eaLnBrk="1" latinLnBrk="0" hangingPunct="1">
        <a:spcBef>
          <a:spcPct val="0"/>
        </a:spcBef>
        <a:buNone/>
        <a:defRPr sz="175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545" indent="-1371545" algn="l" defTabSz="1828727" rtl="0" eaLnBrk="1" latinLnBrk="0" hangingPunct="1">
        <a:spcBef>
          <a:spcPct val="20000"/>
        </a:spcBef>
        <a:buFont typeface="Arial"/>
        <a:buChar char="•"/>
        <a:defRPr sz="12833" kern="1200">
          <a:solidFill>
            <a:schemeClr val="tx1"/>
          </a:solidFill>
          <a:latin typeface="+mn-lt"/>
          <a:ea typeface="+mn-ea"/>
          <a:cs typeface="+mn-cs"/>
        </a:defRPr>
      </a:lvl1pPr>
      <a:lvl2pPr marL="2971681" indent="-1142954" algn="l" defTabSz="1828727" rtl="0" eaLnBrk="1" latinLnBrk="0" hangingPunct="1">
        <a:spcBef>
          <a:spcPct val="20000"/>
        </a:spcBef>
        <a:buFont typeface="Arial"/>
        <a:buChar char="–"/>
        <a:defRPr sz="11166" kern="1200">
          <a:solidFill>
            <a:schemeClr val="tx1"/>
          </a:solidFill>
          <a:latin typeface="+mn-lt"/>
          <a:ea typeface="+mn-ea"/>
          <a:cs typeface="+mn-cs"/>
        </a:defRPr>
      </a:lvl2pPr>
      <a:lvl3pPr marL="4571817" indent="-914363" algn="l" defTabSz="1828727" rtl="0" eaLnBrk="1" latinLnBrk="0" hangingPunct="1">
        <a:spcBef>
          <a:spcPct val="20000"/>
        </a:spcBef>
        <a:buFont typeface="Arial"/>
        <a:buChar char="•"/>
        <a:defRPr sz="9583" kern="1200">
          <a:solidFill>
            <a:schemeClr val="tx1"/>
          </a:solidFill>
          <a:latin typeface="+mn-lt"/>
          <a:ea typeface="+mn-ea"/>
          <a:cs typeface="+mn-cs"/>
        </a:defRPr>
      </a:lvl3pPr>
      <a:lvl4pPr marL="6400544" indent="-914363" algn="l" defTabSz="1828727" rtl="0" eaLnBrk="1" latinLnBrk="0" hangingPunct="1">
        <a:spcBef>
          <a:spcPct val="20000"/>
        </a:spcBef>
        <a:buFont typeface="Arial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271" indent="-914363" algn="l" defTabSz="1828727" rtl="0" eaLnBrk="1" latinLnBrk="0" hangingPunct="1">
        <a:spcBef>
          <a:spcPct val="20000"/>
        </a:spcBef>
        <a:buFont typeface="Arial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7998" indent="-914363" algn="l" defTabSz="1828727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6725" indent="-914363" algn="l" defTabSz="1828727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5451" indent="-914363" algn="l" defTabSz="1828727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178" indent="-914363" algn="l" defTabSz="1828727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27" rtl="0" eaLnBrk="1" latinLnBrk="0" hangingPunct="1">
        <a:defRPr sz="7166" kern="1200">
          <a:solidFill>
            <a:schemeClr val="tx1"/>
          </a:solidFill>
          <a:latin typeface="+mn-lt"/>
          <a:ea typeface="+mn-ea"/>
          <a:cs typeface="+mn-cs"/>
        </a:defRPr>
      </a:lvl1pPr>
      <a:lvl2pPr marL="1828727" algn="l" defTabSz="1828727" rtl="0" eaLnBrk="1" latinLnBrk="0" hangingPunct="1">
        <a:defRPr sz="7166" kern="1200">
          <a:solidFill>
            <a:schemeClr val="tx1"/>
          </a:solidFill>
          <a:latin typeface="+mn-lt"/>
          <a:ea typeface="+mn-ea"/>
          <a:cs typeface="+mn-cs"/>
        </a:defRPr>
      </a:lvl2pPr>
      <a:lvl3pPr marL="3657454" algn="l" defTabSz="1828727" rtl="0" eaLnBrk="1" latinLnBrk="0" hangingPunct="1">
        <a:defRPr sz="7166" kern="1200">
          <a:solidFill>
            <a:schemeClr val="tx1"/>
          </a:solidFill>
          <a:latin typeface="+mn-lt"/>
          <a:ea typeface="+mn-ea"/>
          <a:cs typeface="+mn-cs"/>
        </a:defRPr>
      </a:lvl3pPr>
      <a:lvl4pPr marL="5486181" algn="l" defTabSz="1828727" rtl="0" eaLnBrk="1" latinLnBrk="0" hangingPunct="1">
        <a:defRPr sz="7166" kern="1200">
          <a:solidFill>
            <a:schemeClr val="tx1"/>
          </a:solidFill>
          <a:latin typeface="+mn-lt"/>
          <a:ea typeface="+mn-ea"/>
          <a:cs typeface="+mn-cs"/>
        </a:defRPr>
      </a:lvl4pPr>
      <a:lvl5pPr marL="7314907" algn="l" defTabSz="1828727" rtl="0" eaLnBrk="1" latinLnBrk="0" hangingPunct="1">
        <a:defRPr sz="7166" kern="1200">
          <a:solidFill>
            <a:schemeClr val="tx1"/>
          </a:solidFill>
          <a:latin typeface="+mn-lt"/>
          <a:ea typeface="+mn-ea"/>
          <a:cs typeface="+mn-cs"/>
        </a:defRPr>
      </a:lvl5pPr>
      <a:lvl6pPr marL="9143634" algn="l" defTabSz="1828727" rtl="0" eaLnBrk="1" latinLnBrk="0" hangingPunct="1">
        <a:defRPr sz="7166" kern="1200">
          <a:solidFill>
            <a:schemeClr val="tx1"/>
          </a:solidFill>
          <a:latin typeface="+mn-lt"/>
          <a:ea typeface="+mn-ea"/>
          <a:cs typeface="+mn-cs"/>
        </a:defRPr>
      </a:lvl6pPr>
      <a:lvl7pPr marL="10972361" algn="l" defTabSz="1828727" rtl="0" eaLnBrk="1" latinLnBrk="0" hangingPunct="1">
        <a:defRPr sz="7166" kern="1200">
          <a:solidFill>
            <a:schemeClr val="tx1"/>
          </a:solidFill>
          <a:latin typeface="+mn-lt"/>
          <a:ea typeface="+mn-ea"/>
          <a:cs typeface="+mn-cs"/>
        </a:defRPr>
      </a:lvl7pPr>
      <a:lvl8pPr marL="12801088" algn="l" defTabSz="1828727" rtl="0" eaLnBrk="1" latinLnBrk="0" hangingPunct="1">
        <a:defRPr sz="7166" kern="1200">
          <a:solidFill>
            <a:schemeClr val="tx1"/>
          </a:solidFill>
          <a:latin typeface="+mn-lt"/>
          <a:ea typeface="+mn-ea"/>
          <a:cs typeface="+mn-cs"/>
        </a:defRPr>
      </a:lvl8pPr>
      <a:lvl9pPr marL="14629815" algn="l" defTabSz="1828727" rtl="0" eaLnBrk="1" latinLnBrk="0" hangingPunct="1">
        <a:defRPr sz="71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 Diagonal Corner Rectangle 39"/>
          <p:cNvSpPr/>
          <p:nvPr/>
        </p:nvSpPr>
        <p:spPr>
          <a:xfrm>
            <a:off x="773230" y="5621432"/>
            <a:ext cx="11446191" cy="5994539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D9D9D9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71" dirty="0"/>
          </a:p>
        </p:txBody>
      </p:sp>
      <p:sp>
        <p:nvSpPr>
          <p:cNvPr id="41" name="Text Box 3"/>
          <p:cNvSpPr txBox="1">
            <a:spLocks noChangeArrowheads="1"/>
          </p:cNvSpPr>
          <p:nvPr/>
        </p:nvSpPr>
        <p:spPr bwMode="auto">
          <a:xfrm>
            <a:off x="-132293" y="311757"/>
            <a:ext cx="36708293" cy="3667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52398" tIns="76199" rIns="152398" bIns="76199">
            <a:prstTxWarp prst="textNoShape">
              <a:avLst/>
            </a:prstTxWarp>
            <a:spAutoFit/>
          </a:bodyPr>
          <a:lstStyle/>
          <a:p>
            <a:pPr algn="ctr" defTabSz="4792736" eaLnBrk="0" hangingPunct="0">
              <a:lnSpc>
                <a:spcPts val="7500"/>
              </a:lnSpc>
            </a:pPr>
            <a:endParaRPr lang="en-US" sz="6666" b="1" cap="all" dirty="0"/>
          </a:p>
          <a:p>
            <a:pPr algn="ctr" defTabSz="4792736" eaLnBrk="0" hangingPunct="0">
              <a:lnSpc>
                <a:spcPts val="7500"/>
              </a:lnSpc>
            </a:pPr>
            <a:r>
              <a:rPr lang="en-US" sz="8000" b="1" cap="all" dirty="0"/>
              <a:t>Image Detection and recognition in jewelry.</a:t>
            </a:r>
          </a:p>
          <a:p>
            <a:pPr algn="ctr" defTabSz="4792736" eaLnBrk="0" hangingPunct="0"/>
            <a:r>
              <a:rPr lang="en-US" sz="7000" dirty="0">
                <a:latin typeface="Times New Roman" panose="02020603050405020304" pitchFamily="18" charset="0"/>
                <a:ea typeface="Times New Roman" pitchFamily="-65" charset="0"/>
                <a:cs typeface="Times New Roman" panose="02020603050405020304" pitchFamily="18" charset="0"/>
              </a:rPr>
              <a:t>ENG EC601 Project by Orif Negmatov               </a:t>
            </a:r>
            <a:endParaRPr lang="en-US" sz="7000" dirty="0">
              <a:latin typeface="Times New Roman" panose="02020603050405020304" pitchFamily="18" charset="0"/>
              <a:ea typeface="Arial" pitchFamily="-65" charset="0"/>
              <a:cs typeface="Times New Roman" panose="02020603050405020304" pitchFamily="18" charset="0"/>
            </a:endParaRPr>
          </a:p>
          <a:p>
            <a:pPr algn="ctr" defTabSz="4792736" eaLnBrk="0" hangingPunct="0"/>
            <a:endParaRPr lang="en-US" sz="3333" dirty="0">
              <a:ea typeface="Arial" pitchFamily="-65" charset="0"/>
              <a:cs typeface="Arial" pitchFamily="-65" charset="0"/>
            </a:endParaRPr>
          </a:p>
        </p:txBody>
      </p:sp>
      <p:sp>
        <p:nvSpPr>
          <p:cNvPr id="44" name="Round Diagonal Corner Rectangle 43"/>
          <p:cNvSpPr/>
          <p:nvPr/>
        </p:nvSpPr>
        <p:spPr>
          <a:xfrm>
            <a:off x="804540" y="4322586"/>
            <a:ext cx="11414881" cy="1298845"/>
          </a:xfrm>
          <a:prstGeom prst="round2DiagRect">
            <a:avLst/>
          </a:prstGeom>
          <a:ln>
            <a:noFill/>
          </a:ln>
          <a:effectLst>
            <a:outerShdw blurRad="40000" dist="58039" dir="504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71"/>
          </a:p>
        </p:txBody>
      </p:sp>
      <p:sp>
        <p:nvSpPr>
          <p:cNvPr id="45" name="TextBox 44"/>
          <p:cNvSpPr txBox="1"/>
          <p:nvPr/>
        </p:nvSpPr>
        <p:spPr>
          <a:xfrm>
            <a:off x="3388134" y="4391766"/>
            <a:ext cx="59436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50" name="Round Diagonal Corner Rectangle 49"/>
          <p:cNvSpPr/>
          <p:nvPr/>
        </p:nvSpPr>
        <p:spPr>
          <a:xfrm>
            <a:off x="816699" y="12769977"/>
            <a:ext cx="11402721" cy="7570557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D9D9D9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71" dirty="0"/>
          </a:p>
        </p:txBody>
      </p:sp>
      <p:sp>
        <p:nvSpPr>
          <p:cNvPr id="51" name="Round Diagonal Corner Rectangle 50"/>
          <p:cNvSpPr/>
          <p:nvPr/>
        </p:nvSpPr>
        <p:spPr>
          <a:xfrm>
            <a:off x="804926" y="11624699"/>
            <a:ext cx="11446190" cy="1298845"/>
          </a:xfrm>
          <a:prstGeom prst="round2DiagRect">
            <a:avLst/>
          </a:prstGeom>
          <a:ln>
            <a:noFill/>
          </a:ln>
          <a:effectLst>
            <a:outerShdw blurRad="40000" dist="58039" dir="504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71"/>
          </a:p>
        </p:txBody>
      </p:sp>
      <p:sp>
        <p:nvSpPr>
          <p:cNvPr id="52" name="TextBox 51"/>
          <p:cNvSpPr txBox="1"/>
          <p:nvPr/>
        </p:nvSpPr>
        <p:spPr>
          <a:xfrm>
            <a:off x="3323661" y="11587664"/>
            <a:ext cx="56030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53" name="Round Diagonal Corner Rectangle 52"/>
          <p:cNvSpPr/>
          <p:nvPr/>
        </p:nvSpPr>
        <p:spPr>
          <a:xfrm>
            <a:off x="12546331" y="5621432"/>
            <a:ext cx="11416603" cy="1006688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D9D9D9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71" dirty="0"/>
          </a:p>
        </p:txBody>
      </p:sp>
      <p:sp>
        <p:nvSpPr>
          <p:cNvPr id="54" name="Round Diagonal Corner Rectangle 53"/>
          <p:cNvSpPr/>
          <p:nvPr/>
        </p:nvSpPr>
        <p:spPr>
          <a:xfrm>
            <a:off x="12529605" y="4322586"/>
            <a:ext cx="11473931" cy="1298845"/>
          </a:xfrm>
          <a:prstGeom prst="round2DiagRect">
            <a:avLst/>
          </a:prstGeom>
          <a:ln>
            <a:noFill/>
          </a:ln>
          <a:effectLst>
            <a:outerShdw blurRad="40000" dist="58039" dir="504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71"/>
          </a:p>
        </p:txBody>
      </p:sp>
      <p:sp>
        <p:nvSpPr>
          <p:cNvPr id="55" name="TextBox 54"/>
          <p:cNvSpPr txBox="1"/>
          <p:nvPr/>
        </p:nvSpPr>
        <p:spPr>
          <a:xfrm>
            <a:off x="15005820" y="4391765"/>
            <a:ext cx="63994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79213" y="12896677"/>
            <a:ext cx="10994329" cy="770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gem’s name from an image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image processing algorithms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a user to select a jewelry item or gem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properties of the item (diamond, sapphire, etc.) to the user</a:t>
            </a:r>
          </a:p>
        </p:txBody>
      </p:sp>
      <p:sp>
        <p:nvSpPr>
          <p:cNvPr id="65" name="Round Diagonal Corner Rectangle 64"/>
          <p:cNvSpPr/>
          <p:nvPr/>
        </p:nvSpPr>
        <p:spPr>
          <a:xfrm>
            <a:off x="24210143" y="4262471"/>
            <a:ext cx="11473931" cy="1358961"/>
          </a:xfrm>
          <a:prstGeom prst="round2DiagRect">
            <a:avLst/>
          </a:prstGeom>
          <a:ln>
            <a:noFill/>
          </a:ln>
          <a:effectLst>
            <a:outerShdw blurRad="40000" dist="58039" dir="504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71" dirty="0"/>
          </a:p>
        </p:txBody>
      </p:sp>
      <p:sp>
        <p:nvSpPr>
          <p:cNvPr id="66" name="TextBox 65"/>
          <p:cNvSpPr txBox="1"/>
          <p:nvPr/>
        </p:nvSpPr>
        <p:spPr>
          <a:xfrm>
            <a:off x="26249331" y="4391765"/>
            <a:ext cx="74143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>
                <a:solidFill>
                  <a:schemeClr val="bg1"/>
                </a:solidFill>
              </a:rPr>
              <a:t>RESULTS</a:t>
            </a:r>
          </a:p>
        </p:txBody>
      </p:sp>
      <p:cxnSp>
        <p:nvCxnSpPr>
          <p:cNvPr id="93" name="Straight Connector 92"/>
          <p:cNvCxnSpPr/>
          <p:nvPr/>
        </p:nvCxnSpPr>
        <p:spPr>
          <a:xfrm rot="5400000">
            <a:off x="10757013" y="6329228"/>
            <a:ext cx="3125678" cy="1323"/>
          </a:xfrm>
          <a:prstGeom prst="line">
            <a:avLst/>
          </a:prstGeom>
          <a:ln w="34925" cap="flat" cmpd="sng" algn="ctr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5400000">
            <a:off x="22725944" y="6253312"/>
            <a:ext cx="3125678" cy="1323"/>
          </a:xfrm>
          <a:prstGeom prst="line">
            <a:avLst/>
          </a:prstGeom>
          <a:ln w="34925" cap="flat" cmpd="sng" algn="ctr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ound Diagonal Corner Rectangle 64">
            <a:extLst>
              <a:ext uri="{FF2B5EF4-FFF2-40B4-BE49-F238E27FC236}">
                <a16:creationId xmlns:a16="http://schemas.microsoft.com/office/drawing/2014/main" id="{F0E3C188-ECF8-F343-0EAB-D4687231ECD6}"/>
              </a:ext>
            </a:extLst>
          </p:cNvPr>
          <p:cNvSpPr/>
          <p:nvPr/>
        </p:nvSpPr>
        <p:spPr>
          <a:xfrm>
            <a:off x="773230" y="20364117"/>
            <a:ext cx="11483337" cy="1298845"/>
          </a:xfrm>
          <a:prstGeom prst="round2DiagRect">
            <a:avLst/>
          </a:prstGeom>
          <a:ln>
            <a:noFill/>
          </a:ln>
          <a:effectLst>
            <a:outerShdw blurRad="40000" dist="58039" dir="504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7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52E16B-E474-973D-0B54-32630D3A523B}"/>
              </a:ext>
            </a:extLst>
          </p:cNvPr>
          <p:cNvSpPr txBox="1"/>
          <p:nvPr/>
        </p:nvSpPr>
        <p:spPr>
          <a:xfrm>
            <a:off x="3693217" y="20375182"/>
            <a:ext cx="53334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>
                <a:solidFill>
                  <a:schemeClr val="bg1"/>
                </a:solidFill>
              </a:rPr>
              <a:t>NEXT STEPS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896785-ACE9-2ED3-E1AF-065912FA0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98" y="587692"/>
            <a:ext cx="5445125" cy="24844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49196F-F0D3-C555-AD22-80708F99D988}"/>
              </a:ext>
            </a:extLst>
          </p:cNvPr>
          <p:cNvSpPr txBox="1"/>
          <p:nvPr/>
        </p:nvSpPr>
        <p:spPr>
          <a:xfrm>
            <a:off x="676538" y="3146323"/>
            <a:ext cx="35606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Boston University </a:t>
            </a:r>
            <a:r>
              <a:rPr lang="en-US" sz="5000" dirty="0"/>
              <a:t>College of Engineering								  https://github.com/Orif0007/EC601-Project</a:t>
            </a:r>
          </a:p>
        </p:txBody>
      </p:sp>
      <p:sp>
        <p:nvSpPr>
          <p:cNvPr id="7" name="Round Diagonal Corner Rectangle 52">
            <a:extLst>
              <a:ext uri="{FF2B5EF4-FFF2-40B4-BE49-F238E27FC236}">
                <a16:creationId xmlns:a16="http://schemas.microsoft.com/office/drawing/2014/main" id="{0633F298-4AB5-1376-ACA0-E6918D73BBD3}"/>
              </a:ext>
            </a:extLst>
          </p:cNvPr>
          <p:cNvSpPr/>
          <p:nvPr/>
        </p:nvSpPr>
        <p:spPr>
          <a:xfrm>
            <a:off x="773231" y="21648107"/>
            <a:ext cx="11483337" cy="491138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D9D9D9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71" dirty="0"/>
          </a:p>
        </p:txBody>
      </p:sp>
      <p:sp>
        <p:nvSpPr>
          <p:cNvPr id="20" name="Round Diagonal Corner Rectangle 64">
            <a:extLst>
              <a:ext uri="{FF2B5EF4-FFF2-40B4-BE49-F238E27FC236}">
                <a16:creationId xmlns:a16="http://schemas.microsoft.com/office/drawing/2014/main" id="{E8B63075-17AD-0C9C-5306-E32415567A9C}"/>
              </a:ext>
            </a:extLst>
          </p:cNvPr>
          <p:cNvSpPr/>
          <p:nvPr/>
        </p:nvSpPr>
        <p:spPr>
          <a:xfrm>
            <a:off x="12542517" y="16012587"/>
            <a:ext cx="11461020" cy="1298845"/>
          </a:xfrm>
          <a:prstGeom prst="round2DiagRect">
            <a:avLst/>
          </a:prstGeom>
          <a:ln>
            <a:noFill/>
          </a:ln>
          <a:effectLst>
            <a:outerShdw blurRad="40000" dist="58039" dir="504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7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F10768-D250-AC7C-90D8-B12BB3D61904}"/>
              </a:ext>
            </a:extLst>
          </p:cNvPr>
          <p:cNvSpPr txBox="1"/>
          <p:nvPr/>
        </p:nvSpPr>
        <p:spPr>
          <a:xfrm>
            <a:off x="14608239" y="16064475"/>
            <a:ext cx="8449173" cy="1195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INPUT/TEST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1DD64E-290E-E456-E177-67C64E7CACEB}"/>
              </a:ext>
            </a:extLst>
          </p:cNvPr>
          <p:cNvSpPr txBox="1"/>
          <p:nvPr/>
        </p:nvSpPr>
        <p:spPr>
          <a:xfrm>
            <a:off x="1165540" y="5641015"/>
            <a:ext cx="10436691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Gemstone – piece of mineral crystal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Gemstones can be collected in a database to parse through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3-D scanner (such as LiDAR) can be utilized for gemstones</a:t>
            </a:r>
          </a:p>
          <a:p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iPhones have built-in LiDAR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E8CC6-8BC8-CE5A-711C-58FF0A79A6BC}"/>
              </a:ext>
            </a:extLst>
          </p:cNvPr>
          <p:cNvSpPr txBox="1"/>
          <p:nvPr/>
        </p:nvSpPr>
        <p:spPr>
          <a:xfrm>
            <a:off x="13072668" y="6162444"/>
            <a:ext cx="10581405" cy="863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</a:t>
            </a:r>
            <a:r>
              <a:rPr lang="en-US" sz="55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data into two components: training and test models</a:t>
            </a: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function that reads the images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 edges of images using Canny algorithm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test model using Convolutional Neural Network algorithm</a:t>
            </a:r>
          </a:p>
          <a:p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F8F9BE-34CF-419D-CB1B-6AA25CB64E53}"/>
              </a:ext>
            </a:extLst>
          </p:cNvPr>
          <p:cNvSpPr txBox="1"/>
          <p:nvPr/>
        </p:nvSpPr>
        <p:spPr>
          <a:xfrm>
            <a:off x="1215138" y="21555798"/>
            <a:ext cx="1082921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mobile application that does image processing </a:t>
            </a:r>
          </a:p>
          <a:p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Detects the gemstone and shows the inventory of similar jewelry items</a:t>
            </a:r>
          </a:p>
          <a:p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Provides customers with options     for purchase</a:t>
            </a:r>
          </a:p>
        </p:txBody>
      </p:sp>
      <p:sp>
        <p:nvSpPr>
          <p:cNvPr id="17" name="Round Diagonal Corner Rectangle 52">
            <a:extLst>
              <a:ext uri="{FF2B5EF4-FFF2-40B4-BE49-F238E27FC236}">
                <a16:creationId xmlns:a16="http://schemas.microsoft.com/office/drawing/2014/main" id="{858B4B3D-E369-0495-631D-9C891796354C}"/>
              </a:ext>
            </a:extLst>
          </p:cNvPr>
          <p:cNvSpPr/>
          <p:nvPr/>
        </p:nvSpPr>
        <p:spPr>
          <a:xfrm>
            <a:off x="24177509" y="5621430"/>
            <a:ext cx="11525444" cy="8949201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D9D9D9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71" dirty="0"/>
          </a:p>
        </p:txBody>
      </p:sp>
      <p:pic>
        <p:nvPicPr>
          <p:cNvPr id="19" name="Picture 1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F2F053E-D1DC-5E4D-167F-70C0F52B4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5022" y="6262847"/>
            <a:ext cx="9875722" cy="7726627"/>
          </a:xfrm>
          <a:prstGeom prst="rect">
            <a:avLst/>
          </a:prstGeom>
        </p:spPr>
      </p:pic>
      <p:sp>
        <p:nvSpPr>
          <p:cNvPr id="21" name="Round Diagonal Corner Rectangle 52">
            <a:extLst>
              <a:ext uri="{FF2B5EF4-FFF2-40B4-BE49-F238E27FC236}">
                <a16:creationId xmlns:a16="http://schemas.microsoft.com/office/drawing/2014/main" id="{E1454B20-2187-8BFD-B235-478E80E2A7D3}"/>
              </a:ext>
            </a:extLst>
          </p:cNvPr>
          <p:cNvSpPr/>
          <p:nvPr/>
        </p:nvSpPr>
        <p:spPr>
          <a:xfrm>
            <a:off x="12508291" y="17259546"/>
            <a:ext cx="11416603" cy="929994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D9D9D9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7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9B5F689-4BC8-1256-714A-26C18ED3F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43359" y="21263118"/>
            <a:ext cx="8602362" cy="5230632"/>
          </a:xfrm>
          <a:prstGeom prst="rect">
            <a:avLst/>
          </a:prstGeom>
        </p:spPr>
      </p:pic>
      <p:pic>
        <p:nvPicPr>
          <p:cNvPr id="26" name="Picture 25" descr="A close-up of a diamond&#10;&#10;Description automatically generated with low confidence">
            <a:extLst>
              <a:ext uri="{FF2B5EF4-FFF2-40B4-BE49-F238E27FC236}">
                <a16:creationId xmlns:a16="http://schemas.microsoft.com/office/drawing/2014/main" id="{3140D2F0-0BA6-2AE0-2410-F3093DDE54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43359" y="17549058"/>
            <a:ext cx="4319929" cy="3556000"/>
          </a:xfrm>
          <a:prstGeom prst="rect">
            <a:avLst/>
          </a:prstGeom>
        </p:spPr>
      </p:pic>
      <p:pic>
        <p:nvPicPr>
          <p:cNvPr id="28" name="Picture 27" descr="A picture containing headdress, helmet&#10;&#10;Description automatically generated">
            <a:extLst>
              <a:ext uri="{FF2B5EF4-FFF2-40B4-BE49-F238E27FC236}">
                <a16:creationId xmlns:a16="http://schemas.microsoft.com/office/drawing/2014/main" id="{AC470968-6863-F99E-4018-A7B5B7C674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56985" y="17549058"/>
            <a:ext cx="4088736" cy="3556000"/>
          </a:xfrm>
          <a:prstGeom prst="rect">
            <a:avLst/>
          </a:prstGeom>
        </p:spPr>
      </p:pic>
      <p:sp>
        <p:nvSpPr>
          <p:cNvPr id="29" name="Round Diagonal Corner Rectangle 52">
            <a:extLst>
              <a:ext uri="{FF2B5EF4-FFF2-40B4-BE49-F238E27FC236}">
                <a16:creationId xmlns:a16="http://schemas.microsoft.com/office/drawing/2014/main" id="{9CE3C261-562A-48CD-9416-DA32A1CBDFA3}"/>
              </a:ext>
            </a:extLst>
          </p:cNvPr>
          <p:cNvSpPr/>
          <p:nvPr/>
        </p:nvSpPr>
        <p:spPr>
          <a:xfrm>
            <a:off x="24118592" y="14790927"/>
            <a:ext cx="11574890" cy="11768561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D9D9D9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71" dirty="0"/>
          </a:p>
        </p:txBody>
      </p:sp>
      <p:pic>
        <p:nvPicPr>
          <p:cNvPr id="30" name="Picture 2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D2E047F-13C4-5E8D-D846-7B94EFC06B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34207" y="17042464"/>
            <a:ext cx="10654372" cy="844130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45EC712-052F-62C9-825A-E27A0C032BA9}"/>
              </a:ext>
            </a:extLst>
          </p:cNvPr>
          <p:cNvSpPr txBox="1"/>
          <p:nvPr/>
        </p:nvSpPr>
        <p:spPr>
          <a:xfrm>
            <a:off x="24835022" y="15646346"/>
            <a:ext cx="104089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accuracy of 65%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184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Unlimited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Vicki Pollack</dc:creator>
  <cp:lastModifiedBy>Orif Negmatov</cp:lastModifiedBy>
  <cp:revision>27</cp:revision>
  <dcterms:created xsi:type="dcterms:W3CDTF">2012-11-05T17:02:08Z</dcterms:created>
  <dcterms:modified xsi:type="dcterms:W3CDTF">2022-12-08T21:05:43Z</dcterms:modified>
</cp:coreProperties>
</file>