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E72B-AB6E-4D06-B26D-EE09CB1E5C7B}" type="datetimeFigureOut">
              <a:rPr lang="fr-CH" smtClean="0"/>
              <a:t>07.08.2020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1520-7B39-4A3F-8BDC-C16F5AE8712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5972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E72B-AB6E-4D06-B26D-EE09CB1E5C7B}" type="datetimeFigureOut">
              <a:rPr lang="fr-CH" smtClean="0"/>
              <a:t>07.08.2020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1520-7B39-4A3F-8BDC-C16F5AE8712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4174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E72B-AB6E-4D06-B26D-EE09CB1E5C7B}" type="datetimeFigureOut">
              <a:rPr lang="fr-CH" smtClean="0"/>
              <a:t>07.08.2020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1520-7B39-4A3F-8BDC-C16F5AE87128}" type="slidenum">
              <a:rPr lang="fr-CH" smtClean="0"/>
              <a:t>‹N°›</a:t>
            </a:fld>
            <a:endParaRPr lang="fr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1579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E72B-AB6E-4D06-B26D-EE09CB1E5C7B}" type="datetimeFigureOut">
              <a:rPr lang="fr-CH" smtClean="0"/>
              <a:t>07.08.2020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1520-7B39-4A3F-8BDC-C16F5AE8712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02431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E72B-AB6E-4D06-B26D-EE09CB1E5C7B}" type="datetimeFigureOut">
              <a:rPr lang="fr-CH" smtClean="0"/>
              <a:t>07.08.2020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1520-7B39-4A3F-8BDC-C16F5AE87128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4346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E72B-AB6E-4D06-B26D-EE09CB1E5C7B}" type="datetimeFigureOut">
              <a:rPr lang="fr-CH" smtClean="0"/>
              <a:t>07.08.2020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1520-7B39-4A3F-8BDC-C16F5AE8712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44175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E72B-AB6E-4D06-B26D-EE09CB1E5C7B}" type="datetimeFigureOut">
              <a:rPr lang="fr-CH" smtClean="0"/>
              <a:t>07.08.2020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1520-7B39-4A3F-8BDC-C16F5AE8712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61497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E72B-AB6E-4D06-B26D-EE09CB1E5C7B}" type="datetimeFigureOut">
              <a:rPr lang="fr-CH" smtClean="0"/>
              <a:t>07.08.2020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1520-7B39-4A3F-8BDC-C16F5AE8712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8009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E72B-AB6E-4D06-B26D-EE09CB1E5C7B}" type="datetimeFigureOut">
              <a:rPr lang="fr-CH" smtClean="0"/>
              <a:t>07.08.2020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1520-7B39-4A3F-8BDC-C16F5AE8712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1403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E72B-AB6E-4D06-B26D-EE09CB1E5C7B}" type="datetimeFigureOut">
              <a:rPr lang="fr-CH" smtClean="0"/>
              <a:t>07.08.2020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1520-7B39-4A3F-8BDC-C16F5AE8712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449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E72B-AB6E-4D06-B26D-EE09CB1E5C7B}" type="datetimeFigureOut">
              <a:rPr lang="fr-CH" smtClean="0"/>
              <a:t>07.08.2020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1520-7B39-4A3F-8BDC-C16F5AE8712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654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E72B-AB6E-4D06-B26D-EE09CB1E5C7B}" type="datetimeFigureOut">
              <a:rPr lang="fr-CH" smtClean="0"/>
              <a:t>07.08.2020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1520-7B39-4A3F-8BDC-C16F5AE8712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3507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E72B-AB6E-4D06-B26D-EE09CB1E5C7B}" type="datetimeFigureOut">
              <a:rPr lang="fr-CH" smtClean="0"/>
              <a:t>07.08.2020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1520-7B39-4A3F-8BDC-C16F5AE8712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279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E72B-AB6E-4D06-B26D-EE09CB1E5C7B}" type="datetimeFigureOut">
              <a:rPr lang="fr-CH" smtClean="0"/>
              <a:t>07.08.2020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1520-7B39-4A3F-8BDC-C16F5AE8712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272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E72B-AB6E-4D06-B26D-EE09CB1E5C7B}" type="datetimeFigureOut">
              <a:rPr lang="fr-CH" smtClean="0"/>
              <a:t>07.08.2020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1520-7B39-4A3F-8BDC-C16F5AE8712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2788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E72B-AB6E-4D06-B26D-EE09CB1E5C7B}" type="datetimeFigureOut">
              <a:rPr lang="fr-CH" smtClean="0"/>
              <a:t>07.08.2020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1520-7B39-4A3F-8BDC-C16F5AE8712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0159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4E72B-AB6E-4D06-B26D-EE09CB1E5C7B}" type="datetimeFigureOut">
              <a:rPr lang="fr-CH" smtClean="0"/>
              <a:t>07.08.2020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AD1520-7B39-4A3F-8BDC-C16F5AE8712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429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F33C5A-1CA0-4B86-AE65-74336FC11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Présentation du logiciel d’Interface AD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1D4A280-D3B3-46BF-9C4C-9960493034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Yannis Burkhalter</a:t>
            </a:r>
          </a:p>
        </p:txBody>
      </p:sp>
    </p:spTree>
    <p:extLst>
      <p:ext uri="{BB962C8B-B14F-4D97-AF65-F5344CB8AC3E}">
        <p14:creationId xmlns:p14="http://schemas.microsoft.com/office/powerpoint/2010/main" val="267368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C40A1D-643E-4464-B086-85D5DC0B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Écran d’accueil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8E1F5A98-6E7D-46FF-A0BA-8498BC22E0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1778" y="2160588"/>
            <a:ext cx="4155231" cy="3881437"/>
          </a:xfr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3B921A-558B-4F13-8EE4-EA1FC991BB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dirty="0"/>
              <a:t>Au démarrage de l’application</a:t>
            </a:r>
          </a:p>
          <a:p>
            <a:r>
              <a:rPr lang="fr-CH" dirty="0"/>
              <a:t>Boutons :</a:t>
            </a:r>
          </a:p>
          <a:p>
            <a:pPr lvl="1"/>
            <a:r>
              <a:rPr lang="fr-CH" dirty="0"/>
              <a:t>Installation</a:t>
            </a:r>
          </a:p>
          <a:p>
            <a:pPr lvl="1"/>
            <a:r>
              <a:rPr lang="fr-CH" dirty="0"/>
              <a:t>Informations</a:t>
            </a:r>
          </a:p>
          <a:p>
            <a:pPr lvl="1"/>
            <a:r>
              <a:rPr lang="fr-CH" dirty="0"/>
              <a:t>Mot de passe</a:t>
            </a:r>
          </a:p>
          <a:p>
            <a:pPr lvl="1"/>
            <a:r>
              <a:rPr lang="fr-CH" dirty="0"/>
              <a:t>Informations détaillées</a:t>
            </a:r>
          </a:p>
        </p:txBody>
      </p:sp>
    </p:spTree>
    <p:extLst>
      <p:ext uri="{BB962C8B-B14F-4D97-AF65-F5344CB8AC3E}">
        <p14:creationId xmlns:p14="http://schemas.microsoft.com/office/powerpoint/2010/main" val="12009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60BDE-6F7B-4276-A793-DAE98617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Installation du module AD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CCB0865-CA25-42A6-89E6-C7E09BE89E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49399" y="2160588"/>
            <a:ext cx="2439990" cy="3881437"/>
          </a:xfr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ED6C35-DE3B-493C-9CD3-08F162FACD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dirty="0"/>
              <a:t>Permet d’installer le module </a:t>
            </a:r>
            <a:r>
              <a:rPr lang="fr-CH" dirty="0" err="1"/>
              <a:t>Powershell</a:t>
            </a:r>
            <a:r>
              <a:rPr lang="fr-CH" dirty="0"/>
              <a:t> pour les commandes AD</a:t>
            </a:r>
          </a:p>
          <a:p>
            <a:r>
              <a:rPr lang="fr-CH" dirty="0"/>
              <a:t>En </a:t>
            </a:r>
            <a:r>
              <a:rPr lang="fr-CH" dirty="0">
                <a:solidFill>
                  <a:srgbClr val="FF0000"/>
                </a:solidFill>
              </a:rPr>
              <a:t>rouge</a:t>
            </a:r>
            <a:r>
              <a:rPr lang="fr-CH" dirty="0"/>
              <a:t> lorsque pas encore installé et </a:t>
            </a:r>
            <a:r>
              <a:rPr lang="fr-CH" dirty="0">
                <a:solidFill>
                  <a:srgbClr val="00B050"/>
                </a:solidFill>
              </a:rPr>
              <a:t>vert</a:t>
            </a:r>
            <a:r>
              <a:rPr lang="fr-CH" dirty="0"/>
              <a:t> lorsqu’il l’est déjà</a:t>
            </a:r>
          </a:p>
        </p:txBody>
      </p:sp>
    </p:spTree>
    <p:extLst>
      <p:ext uri="{BB962C8B-B14F-4D97-AF65-F5344CB8AC3E}">
        <p14:creationId xmlns:p14="http://schemas.microsoft.com/office/powerpoint/2010/main" val="30737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00BFC7-2495-440C-A263-324A9E42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Informations d’un utilisateur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495B971-6233-49CB-92F3-BC8D73073E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844302"/>
            <a:ext cx="4183062" cy="2514009"/>
          </a:xfr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ABE9DB-F5D6-43E9-AEC8-7992323707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dirty="0"/>
              <a:t>Recherche d’un utilisateur par son identifiant</a:t>
            </a:r>
          </a:p>
          <a:p>
            <a:r>
              <a:rPr lang="fr-CH" dirty="0"/>
              <a:t>Affiche ses principales propriétés</a:t>
            </a:r>
          </a:p>
          <a:p>
            <a:r>
              <a:rPr lang="fr-CH" dirty="0"/>
              <a:t>Affiche ses groupes</a:t>
            </a:r>
          </a:p>
          <a:p>
            <a:r>
              <a:rPr lang="fr-CH" dirty="0"/>
              <a:t>Vérifie s’il a accès à divers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1016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00812-B0BB-4627-89E4-CC0C01CF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Changement de mot de passe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1FD5EB7-1E2A-4939-BEA6-399B1CCADC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301096"/>
            <a:ext cx="4183062" cy="3600421"/>
          </a:xfr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F24047-7B61-4AC0-BF79-D2232074BC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dirty="0"/>
              <a:t>Changer le mot de passe d’un utilisateur</a:t>
            </a:r>
          </a:p>
          <a:p>
            <a:r>
              <a:rPr lang="fr-CH" dirty="0"/>
              <a:t>Connexion avec un autre compte</a:t>
            </a:r>
          </a:p>
        </p:txBody>
      </p:sp>
    </p:spTree>
    <p:extLst>
      <p:ext uri="{BB962C8B-B14F-4D97-AF65-F5344CB8AC3E}">
        <p14:creationId xmlns:p14="http://schemas.microsoft.com/office/powerpoint/2010/main" val="164404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DC431-7D29-41E8-9F16-289120D5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Informations détaillées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2143D9E-E0A5-42B5-A8B6-B72E612E04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844302"/>
            <a:ext cx="4183062" cy="2514009"/>
          </a:xfr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68AEBC-C25F-4068-ABA1-92E8AC7C1D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dirty="0"/>
              <a:t>Recherche par n’importe quelle propriété</a:t>
            </a:r>
          </a:p>
          <a:p>
            <a:r>
              <a:rPr lang="fr-CH" dirty="0"/>
              <a:t>Affiche les propriétés désirées</a:t>
            </a:r>
          </a:p>
          <a:p>
            <a:r>
              <a:rPr lang="fr-CH" dirty="0"/>
              <a:t>Navigation entre les utilisateurs affichés</a:t>
            </a:r>
          </a:p>
          <a:p>
            <a:r>
              <a:rPr lang="fr-CH" dirty="0"/>
              <a:t>Afficher un tableau des utilisateurs et leurs propriétés</a:t>
            </a:r>
          </a:p>
        </p:txBody>
      </p:sp>
    </p:spTree>
    <p:extLst>
      <p:ext uri="{BB962C8B-B14F-4D97-AF65-F5344CB8AC3E}">
        <p14:creationId xmlns:p14="http://schemas.microsoft.com/office/powerpoint/2010/main" val="34805705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110</Words>
  <Application>Microsoft Office PowerPoint</Application>
  <PresentationFormat>Grand écran</PresentationFormat>
  <Paragraphs>25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Facette</vt:lpstr>
      <vt:lpstr>Présentation du logiciel d’Interface AD</vt:lpstr>
      <vt:lpstr>Écran d’accueil</vt:lpstr>
      <vt:lpstr>Installation du module AD</vt:lpstr>
      <vt:lpstr>Informations d’un utilisateur</vt:lpstr>
      <vt:lpstr>Changement de mot de passe</vt:lpstr>
      <vt:lpstr>Informations détaillées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logiciel d’Interface AD</dc:title>
  <dc:creator>Yannis Burkhalter</dc:creator>
  <cp:lastModifiedBy>Yannis Burkhalter</cp:lastModifiedBy>
  <cp:revision>10</cp:revision>
  <dcterms:created xsi:type="dcterms:W3CDTF">2020-08-07T05:43:59Z</dcterms:created>
  <dcterms:modified xsi:type="dcterms:W3CDTF">2020-08-07T07:11:18Z</dcterms:modified>
</cp:coreProperties>
</file>