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a99b637-59fc-4acc-838b-9a2171dd19aa}">
          <p14:sldIdLst>
            <p14:sldId id="256"/>
            <p14:sldId id="257"/>
          </p14:sldIdLst>
        </p14:section>
        <p14:section name="无标题节" id="{781819e5-b7ae-41ab-9542-d8de6a1a9425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rcRect l="11796" t="7178" r="13622"/>
          <a:stretch>
            <a:fillRect/>
          </a:stretch>
        </p:blipFill>
        <p:spPr>
          <a:xfrm rot="16200000">
            <a:off x="6570345" y="2486025"/>
            <a:ext cx="4206875" cy="297053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2574925"/>
            <a:ext cx="5311775" cy="384111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513003" y="3939540"/>
            <a:ext cx="771525" cy="30670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1400" b="1">
                <a:solidFill>
                  <a:srgbClr val="FFFF00"/>
                </a:solidFill>
                <a:effectLst/>
                <a:sym typeface="+mn-ea"/>
              </a:rPr>
              <a:t>Enable1</a:t>
            </a:r>
            <a:endParaRPr lang="en-US" altLang="zh-CN" sz="1400" b="1">
              <a:solidFill>
                <a:srgbClr val="FFFF00"/>
              </a:solidFill>
              <a:effectLst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57633" y="5433695"/>
            <a:ext cx="802005" cy="3067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1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Intput1</a:t>
            </a:r>
            <a:endParaRPr lang="en-US" altLang="zh-CN" sz="1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1230" y="2369820"/>
            <a:ext cx="642620" cy="3067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motor</a:t>
            </a:r>
            <a:endParaRPr lang="en-US" altLang="zh-CN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9217025" y="2398395"/>
            <a:ext cx="48895" cy="2030095"/>
          </a:xfrm>
          <a:prstGeom prst="straightConnector1">
            <a:avLst/>
          </a:prstGeom>
          <a:ln>
            <a:solidFill>
              <a:srgbClr val="FFFF00"/>
            </a:solidFill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871903" y="2091690"/>
            <a:ext cx="738505" cy="3067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1400" b="1">
                <a:ln/>
                <a:solidFill>
                  <a:srgbClr val="FFFF00"/>
                </a:solidFill>
                <a:effectLst/>
              </a:rPr>
              <a:t>Ground</a:t>
            </a:r>
            <a:endParaRPr lang="en-US" altLang="zh-CN" sz="1400" b="1">
              <a:ln/>
              <a:solidFill>
                <a:srgbClr val="FFFF00"/>
              </a:solidFill>
              <a:effectLst/>
            </a:endParaRPr>
          </a:p>
        </p:txBody>
      </p:sp>
      <p:cxnSp>
        <p:nvCxnSpPr>
          <p:cNvPr id="13" name="肘形连接符 12"/>
          <p:cNvCxnSpPr/>
          <p:nvPr/>
        </p:nvCxnSpPr>
        <p:spPr>
          <a:xfrm rot="10800000" flipV="1">
            <a:off x="6127115" y="4245610"/>
            <a:ext cx="2377440" cy="1640205"/>
          </a:xfrm>
          <a:prstGeom prst="bentConnector3">
            <a:avLst>
              <a:gd name="adj1" fmla="val 49973"/>
            </a:avLst>
          </a:prstGeom>
          <a:ln>
            <a:solidFill>
              <a:srgbClr val="FFFF00"/>
            </a:solidFill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0800000" flipV="1">
            <a:off x="6139815" y="4330700"/>
            <a:ext cx="2364740" cy="1409700"/>
          </a:xfrm>
          <a:prstGeom prst="bentConnector3">
            <a:avLst>
              <a:gd name="adj1" fmla="val 44575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0800000">
            <a:off x="6346190" y="2676525"/>
            <a:ext cx="2158365" cy="1729105"/>
          </a:xfrm>
          <a:prstGeom prst="bentConnector2">
            <a:avLst/>
          </a:prstGeom>
          <a:ln>
            <a:solidFill>
              <a:srgbClr val="00B0F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rot="10800000">
            <a:off x="6346190" y="2676525"/>
            <a:ext cx="2158365" cy="2003425"/>
          </a:xfrm>
          <a:prstGeom prst="bentConnector2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387465" y="4777740"/>
            <a:ext cx="801370" cy="3067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14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Intput2</a:t>
            </a:r>
            <a:endParaRPr lang="en-US" altLang="zh-CN" sz="1400" b="1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8820785" y="3307715"/>
            <a:ext cx="213360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8848090" y="4245610"/>
            <a:ext cx="1981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708390" y="2942590"/>
            <a:ext cx="462280" cy="30670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out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90280" y="3900170"/>
            <a:ext cx="408305" cy="29146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300">
                <a:solidFill>
                  <a:schemeClr val="bg1"/>
                </a:solidFill>
              </a:rPr>
              <a:t>Vss</a:t>
            </a:r>
            <a:endParaRPr lang="en-US" altLang="zh-CN" sz="1300">
              <a:solidFill>
                <a:schemeClr val="bg1"/>
              </a:solidFill>
            </a:endParaRPr>
          </a:p>
        </p:txBody>
      </p:sp>
      <p:cxnSp>
        <p:nvCxnSpPr>
          <p:cNvPr id="37" name="肘形连接符 36"/>
          <p:cNvCxnSpPr/>
          <p:nvPr/>
        </p:nvCxnSpPr>
        <p:spPr>
          <a:xfrm rot="10800000" flipV="1">
            <a:off x="6148070" y="4777740"/>
            <a:ext cx="2362200" cy="807720"/>
          </a:xfrm>
          <a:prstGeom prst="bentConnector3">
            <a:avLst>
              <a:gd name="adj1" fmla="val 90295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036050" y="3314700"/>
            <a:ext cx="7620" cy="922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4073525" y="822325"/>
            <a:ext cx="6181725" cy="4366260"/>
            <a:chOff x="5262" y="971"/>
            <a:chExt cx="9735" cy="6876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rcRect l="15067" t="14009" r="27108" b="1392"/>
            <a:stretch>
              <a:fillRect/>
            </a:stretch>
          </p:blipFill>
          <p:spPr>
            <a:xfrm rot="16200000">
              <a:off x="9027" y="1877"/>
              <a:ext cx="6877" cy="506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159" y="2074"/>
              <a:ext cx="6876" cy="4671"/>
            </a:xfrm>
            <a:prstGeom prst="rect">
              <a:avLst/>
            </a:prstGeom>
          </p:spPr>
        </p:pic>
      </p:grpSp>
      <p:cxnSp>
        <p:nvCxnSpPr>
          <p:cNvPr id="12" name="直接连接符 11"/>
          <p:cNvCxnSpPr/>
          <p:nvPr/>
        </p:nvCxnSpPr>
        <p:spPr>
          <a:xfrm flipH="1">
            <a:off x="8418830" y="2065020"/>
            <a:ext cx="220980" cy="39624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049135" y="2461260"/>
            <a:ext cx="1376680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7044055" y="1439545"/>
            <a:ext cx="5080" cy="102171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6574790" y="1447800"/>
            <a:ext cx="469265" cy="190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586855" y="1449705"/>
            <a:ext cx="5080" cy="42164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5345" y="1564640"/>
            <a:ext cx="558800" cy="30670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Out</a:t>
            </a:r>
            <a:r>
              <a:rPr lang="en-US" altLang="zh-CN" sz="1400">
                <a:solidFill>
                  <a:schemeClr val="bg1"/>
                </a:solidFill>
              </a:rPr>
              <a:t>+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05775" y="2125345"/>
            <a:ext cx="320040" cy="27559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</a:t>
            </a:r>
            <a:endParaRPr lang="en-US" altLang="zh-CN" sz="12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716010" y="1920240"/>
            <a:ext cx="487680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196070" y="1927860"/>
            <a:ext cx="0" cy="84582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031990" y="2766060"/>
            <a:ext cx="2156460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037705" y="2766060"/>
            <a:ext cx="1905" cy="34290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736715" y="3108960"/>
            <a:ext cx="312420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746490" y="1973580"/>
            <a:ext cx="426720" cy="2755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en-US" altLang="zh-C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Gn</a:t>
            </a:r>
            <a:endParaRPr lang="en-US" altLang="zh-CN" sz="12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91935" y="3162300"/>
            <a:ext cx="579755" cy="3067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en-US" altLang="zh-CN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Out-</a:t>
            </a:r>
            <a:endParaRPr lang="en-US" altLang="zh-CN" sz="14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8723630" y="1798320"/>
            <a:ext cx="830580" cy="0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9561830" y="1790700"/>
            <a:ext cx="0" cy="1188720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8754110" y="2971800"/>
            <a:ext cx="792480" cy="0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815070" y="1515110"/>
            <a:ext cx="655320" cy="2755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</a:t>
            </a:r>
            <a:endParaRPr lang="en-US" altLang="zh-CN" sz="12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815070" y="2979420"/>
            <a:ext cx="647700" cy="2755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Vss</a:t>
            </a:r>
            <a:endParaRPr lang="en-US" altLang="zh-CN" sz="12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585210" y="1813560"/>
            <a:ext cx="853440" cy="39497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608070" y="3442970"/>
            <a:ext cx="1021080" cy="58801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571750" y="1666875"/>
            <a:ext cx="1013460" cy="30670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en-US" altLang="zh-CN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USB Power</a:t>
            </a:r>
            <a:endParaRPr lang="en-US" altLang="zh-CN" sz="14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94610" y="3851910"/>
            <a:ext cx="1013460" cy="30670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en-US" altLang="zh-CN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USB Power</a:t>
            </a:r>
            <a:endParaRPr lang="en-US" altLang="zh-CN" sz="14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1238250" y="99695"/>
            <a:ext cx="9887585" cy="3921125"/>
            <a:chOff x="1949" y="1823"/>
            <a:chExt cx="15571" cy="617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49" y="3318"/>
              <a:ext cx="3468" cy="4680"/>
            </a:xfrm>
            <a:prstGeom prst="rect">
              <a:avLst/>
            </a:prstGeom>
          </p:spPr>
        </p:pic>
        <p:pic>
          <p:nvPicPr>
            <p:cNvPr id="-2147482558" name="图片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82" y="2910"/>
              <a:ext cx="3739" cy="457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7" y="1823"/>
              <a:ext cx="8365" cy="6049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522605" y="4433570"/>
            <a:ext cx="715645" cy="29146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none" rtlCol="0">
            <a:spAutoFit/>
          </a:bodyPr>
          <a:p>
            <a:r>
              <a:rPr lang="en-US" altLang="zh-CN" sz="13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Speaker</a:t>
            </a:r>
            <a:endParaRPr lang="en-US" altLang="zh-CN" sz="13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066655" y="3742055"/>
            <a:ext cx="434340" cy="29146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p>
            <a:r>
              <a:rPr lang="en-US" altLang="zh-CN" sz="13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Out</a:t>
            </a:r>
            <a:endParaRPr lang="en-US" altLang="zh-CN" sz="13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370570" y="974090"/>
            <a:ext cx="403860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763635" y="974090"/>
            <a:ext cx="0" cy="401574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1009650" y="3366770"/>
            <a:ext cx="9078595" cy="1630680"/>
            <a:chOff x="1590" y="6946"/>
            <a:chExt cx="14297" cy="2568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1614" y="7378"/>
              <a:ext cx="852" cy="1272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590" y="7378"/>
              <a:ext cx="1104" cy="126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4658" y="7963"/>
              <a:ext cx="780" cy="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p>
              <a:r>
                <a:rPr lang="en-US" altLang="zh-CN" sz="13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GND</a:t>
              </a:r>
              <a:endParaRPr lang="en-US" altLang="zh-CN" sz="13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V="1">
              <a:off x="15438" y="6958"/>
              <a:ext cx="0" cy="1512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3839" y="7355"/>
              <a:ext cx="12048" cy="1668"/>
              <a:chOff x="3594" y="7402"/>
              <a:chExt cx="11868" cy="1812"/>
            </a:xfrm>
          </p:grpSpPr>
          <p:cxnSp>
            <p:nvCxnSpPr>
              <p:cNvPr id="23" name="直接连接符 22"/>
              <p:cNvCxnSpPr/>
              <p:nvPr/>
            </p:nvCxnSpPr>
            <p:spPr>
              <a:xfrm flipH="1">
                <a:off x="3606" y="7402"/>
                <a:ext cx="12" cy="1068"/>
              </a:xfrm>
              <a:prstGeom prst="line">
                <a:avLst/>
              </a:prstGeom>
              <a:ln w="28575" cmpd="sng">
                <a:solidFill>
                  <a:srgbClr val="FFC000"/>
                </a:solidFill>
                <a:prstDash val="soli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3606" y="8458"/>
                <a:ext cx="0" cy="756"/>
              </a:xfrm>
              <a:prstGeom prst="line">
                <a:avLst/>
              </a:prstGeom>
              <a:ln w="28575" cmpd="sng">
                <a:solidFill>
                  <a:srgbClr val="FFC000"/>
                </a:solidFill>
                <a:prstDash val="soli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3594" y="9190"/>
                <a:ext cx="11868" cy="12"/>
              </a:xfrm>
              <a:prstGeom prst="line">
                <a:avLst/>
              </a:prstGeom>
              <a:ln w="28575" cmpd="sng">
                <a:solidFill>
                  <a:srgbClr val="FFC000"/>
                </a:solidFill>
                <a:prstDash val="soli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连接符 25"/>
            <p:cNvCxnSpPr/>
            <p:nvPr/>
          </p:nvCxnSpPr>
          <p:spPr>
            <a:xfrm flipV="1">
              <a:off x="15858" y="6946"/>
              <a:ext cx="12" cy="2076"/>
            </a:xfrm>
            <a:prstGeom prst="line">
              <a:avLst/>
            </a:prstGeom>
            <a:ln w="28575" cmpd="sng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3606" y="7366"/>
              <a:ext cx="0" cy="1104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4374" y="9502"/>
              <a:ext cx="9444" cy="1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374" y="7450"/>
              <a:ext cx="0" cy="205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606" y="8434"/>
              <a:ext cx="11832" cy="12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 flipV="1">
              <a:off x="4612" y="7355"/>
              <a:ext cx="4" cy="599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616" y="7954"/>
              <a:ext cx="1754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 flipV="1">
              <a:off x="6366" y="7426"/>
              <a:ext cx="4" cy="528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5586" y="7460"/>
              <a:ext cx="780" cy="4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p>
              <a:r>
                <a:rPr lang="en-US" altLang="zh-CN" sz="13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GND</a:t>
              </a:r>
              <a:endParaRPr lang="en-US" altLang="zh-CN" sz="13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8752205" y="974090"/>
            <a:ext cx="477520" cy="29146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none" rtlCol="0">
            <a:spAutoFit/>
          </a:bodyPr>
          <a:p>
            <a:r>
              <a:rPr lang="en-US" altLang="zh-CN" sz="13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HP L</a:t>
            </a:r>
            <a:endParaRPr lang="en-US" altLang="zh-CN" sz="13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5110" y="901700"/>
            <a:ext cx="66294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008" y="3022600"/>
            <a:ext cx="2374265" cy="29032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10" y="3022600"/>
            <a:ext cx="967740" cy="449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演示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Microsoft YaHei</vt:lpstr>
      <vt:lpstr>Calibri Light</vt:lpstr>
      <vt:lpstr/>
      <vt:lpstr>Arial Unicode MS</vt:lpstr>
      <vt:lpstr>AMGDT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CK Lin</dc:creator>
  <cp:lastModifiedBy>CK Lin</cp:lastModifiedBy>
  <cp:revision>4</cp:revision>
  <dcterms:created xsi:type="dcterms:W3CDTF">2017-07-25T23:16:00Z</dcterms:created>
  <dcterms:modified xsi:type="dcterms:W3CDTF">2017-07-26T22:45:16Z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