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90" r:id="rId32"/>
    <p:sldId id="286" r:id="rId33"/>
    <p:sldId id="287" r:id="rId34"/>
    <p:sldId id="288" r:id="rId35"/>
    <p:sldId id="291" r:id="rId36"/>
    <p:sldId id="292" r:id="rId37"/>
    <p:sldId id="293" r:id="rId38"/>
    <p:sldId id="294" r:id="rId39"/>
    <p:sldId id="295" r:id="rId40"/>
    <p:sldId id="297" r:id="rId41"/>
    <p:sldId id="299" r:id="rId42"/>
    <p:sldId id="298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F5B14-76C7-4D91-87C9-C8CD75A91C5C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FACD5-C239-4AC4-987D-CEDD594A2A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FACD5-C239-4AC4-987D-CEDD594A2AD0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AAE7-7D05-4372-A655-AC2241CD17CF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AFC7-7D2D-4FD0-A0BE-A05795B6E9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8000" b="1" dirty="0" smtClean="0"/>
              <a:t>Three.js</a:t>
            </a:r>
            <a:endParaRPr lang="zh-TW" altLang="en-US" sz="8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3568" y="4005064"/>
            <a:ext cx="6400800" cy="62292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一場從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變成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的冒險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971600" y="3717032"/>
            <a:ext cx="741682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終於可以講到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code</a:t>
            </a:r>
            <a:r>
              <a:rPr kumimoji="0" lang="zh-TW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的部分了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XD</a:t>
            </a:r>
            <a:endParaRPr kumimoji="0" lang="zh-TW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899592" y="3068960"/>
            <a:ext cx="79928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基本知識都具備了，開始動手寫吧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!!!</a:t>
            </a: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1979712" y="3212976"/>
            <a:ext cx="5436096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我們來說說開發流程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0030404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2360"/>
            <a:ext cx="6012160" cy="5035640"/>
          </a:xfrm>
          <a:prstGeom prst="rect">
            <a:avLst/>
          </a:prstGeom>
          <a:noFill/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5004048" y="1124744"/>
            <a:ext cx="180020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1.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場景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5004048" y="1916832"/>
            <a:ext cx="216024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物件</a:t>
            </a: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5004048" y="4293096"/>
            <a:ext cx="288032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5.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算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圖</a:t>
            </a:r>
            <a:r>
              <a:rPr lang="zh-TW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引擎</a:t>
            </a: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516216" y="1772816"/>
            <a:ext cx="86409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材質</a:t>
            </a: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6516216" y="2132856"/>
            <a:ext cx="86409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貼圖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5004048" y="2708920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3.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燈光</a:t>
            </a: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6588224" y="2636912"/>
            <a:ext cx="158417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環境光</a:t>
            </a:r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6588224" y="2996952"/>
            <a:ext cx="158417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TW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聚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光</a:t>
            </a:r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5004048" y="5157192"/>
            <a:ext cx="180020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6.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算圖</a:t>
            </a:r>
          </a:p>
        </p:txBody>
      </p:sp>
      <p:sp>
        <p:nvSpPr>
          <p:cNvPr id="16" name="副標題 2"/>
          <p:cNvSpPr txBox="1">
            <a:spLocks/>
          </p:cNvSpPr>
          <p:nvPr/>
        </p:nvSpPr>
        <p:spPr>
          <a:xfrm>
            <a:off x="5004048" y="3501008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4.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攝影機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2411760" y="2708920"/>
            <a:ext cx="468052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引入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three.js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lib</a:t>
            </a:r>
            <a:endParaRPr kumimoji="0" lang="zh-TW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026" name="Picture 2" descr="C:\Users\user\Desktop\Screensho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789040"/>
            <a:ext cx="7400925" cy="361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2195736" y="2276872"/>
            <a:ext cx="5436096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先來創建一個場景</a:t>
            </a:r>
          </a:p>
        </p:txBody>
      </p:sp>
      <p:pic>
        <p:nvPicPr>
          <p:cNvPr id="5122" name="Picture 2" descr="C:\Users\user\Desktop\Screensho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212976"/>
            <a:ext cx="4105275" cy="85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2051720" y="2420888"/>
            <a:ext cx="5436096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建立物件級材質貼圖</a:t>
            </a:r>
          </a:p>
        </p:txBody>
      </p:sp>
      <p:pic>
        <p:nvPicPr>
          <p:cNvPr id="6146" name="Picture 2" descr="C:\Users\user\Desktop\Screenshot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29000"/>
            <a:ext cx="8125916" cy="115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3491880" y="2276872"/>
            <a:ext cx="2592288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建立燈光</a:t>
            </a:r>
            <a:endParaRPr kumimoji="0" lang="en-US" altLang="zh-TW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7170" name="Picture 2" descr="C:\Users\user\Desktop\Screenshot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284984"/>
            <a:ext cx="5848350" cy="1038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3275856" y="2276872"/>
            <a:ext cx="3456384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建立攝影機</a:t>
            </a:r>
            <a:endParaRPr kumimoji="0" lang="en-US" altLang="zh-TW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8194" name="Picture 2" descr="C:\Users\user\Desktop\Screenshot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56992"/>
            <a:ext cx="8208912" cy="10174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2771800" y="2492896"/>
            <a:ext cx="4032448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建立算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圖引擎</a:t>
            </a:r>
            <a:endParaRPr kumimoji="0" lang="en-US" altLang="zh-TW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9218" name="Picture 2" descr="C:\Users\user\Desktop\Screensho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501008"/>
            <a:ext cx="5076825" cy="88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4139952" y="2564904"/>
            <a:ext cx="1512168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算圖</a:t>
            </a:r>
            <a:endParaRPr kumimoji="0" lang="en-US" altLang="zh-TW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0242" name="Picture 2" descr="C:\Users\user\Desktop\Screenshot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01008"/>
            <a:ext cx="6524625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12105836_1212769822073102_105090546767234682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2057400" cy="2057400"/>
          </a:xfrm>
          <a:prstGeom prst="rect">
            <a:avLst/>
          </a:prstGeom>
          <a:noFill/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3779912" y="2636912"/>
            <a:ext cx="424847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 智 遠</a:t>
            </a:r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mike</a:t>
            </a:r>
            <a:endParaRPr kumimoji="0" lang="zh-TW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3779912" y="3212976"/>
            <a:ext cx="4248472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lnSpc>
                <a:spcPct val="170000"/>
              </a:lnSpc>
              <a:spcBef>
                <a:spcPct val="20000"/>
              </a:spcBef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米蘭營銷策劃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股份有限公司   互動設計師</a:t>
            </a:r>
            <a:endParaRPr lang="en-US" altLang="zh-TW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</a:pPr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Mail : a3804430@hotmail.com</a:t>
            </a:r>
            <a:endParaRPr lang="zh-TW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lnSpc>
                <a:spcPct val="170000"/>
              </a:lnSpc>
              <a:spcBef>
                <a:spcPct val="20000"/>
              </a:spcBef>
            </a:pPr>
            <a:endParaRPr kumimoji="0" lang="zh-TW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3131840" y="332656"/>
            <a:ext cx="4248472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完整</a:t>
            </a:r>
            <a:r>
              <a:rPr lang="zh-TW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code</a:t>
            </a:r>
            <a:endParaRPr kumimoji="0" lang="en-US" altLang="zh-TW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1266" name="Picture 2" descr="C:\Users\user\Desktop\Screenshot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7282044" cy="5235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971600" y="908720"/>
            <a:ext cx="7704856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成功啦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~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我們創造了一個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cube</a:t>
            </a:r>
          </a:p>
        </p:txBody>
      </p:sp>
      <p:pic>
        <p:nvPicPr>
          <p:cNvPr id="12291" name="Picture 3" descr="C:\Users\user\Desktop\Screenshot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16832"/>
            <a:ext cx="5805943" cy="4365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1259632" y="1772816"/>
            <a:ext cx="6480720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   基本的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3D</a:t>
            </a: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物件可以透過</a:t>
            </a:r>
            <a:r>
              <a:rPr lang="en-US" altLang="zh-TW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three.js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的內建方法創建，像是方塊、圓形、平面等等，但是如果要在複雜一點的就可能需要在專業的</a:t>
            </a:r>
            <a:r>
              <a:rPr lang="en-US" altLang="zh-TW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軟體製作完成後再匯入</a:t>
            </a:r>
            <a:r>
              <a:rPr lang="en-US" altLang="zh-TW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three.js</a:t>
            </a:r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kumimoji="0" lang="en-US" altLang="zh-TW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 txBox="1">
            <a:spLocks/>
          </p:cNvSpPr>
          <p:nvPr/>
        </p:nvSpPr>
        <p:spPr>
          <a:xfrm>
            <a:off x="2555776" y="2924944"/>
            <a:ext cx="4752528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接下來我們來匯入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外部的</a:t>
            </a: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模型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 txBox="1">
            <a:spLocks/>
          </p:cNvSpPr>
          <p:nvPr/>
        </p:nvSpPr>
        <p:spPr>
          <a:xfrm>
            <a:off x="1475656" y="1916832"/>
            <a:ext cx="662473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Three.js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讀取的模型副檔名為</a:t>
            </a:r>
            <a:r>
              <a:rPr lang="en-US" altLang="zh-TW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obj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，貼圖則是</a:t>
            </a:r>
            <a:r>
              <a:rPr lang="en-US" altLang="zh-TW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mtl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026" name="Picture 2" descr="C:\Users\user\Desktop\Screensho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645024"/>
            <a:ext cx="3362325" cy="166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1403648" y="1412776"/>
            <a:ext cx="648072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  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我們從官方下載來的整包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lib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裡面其實有許多額外的擴充功能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…</a:t>
            </a:r>
          </a:p>
        </p:txBody>
      </p:sp>
      <p:pic>
        <p:nvPicPr>
          <p:cNvPr id="2050" name="Picture 2" descr="C:\Users\user\Desktop\Screenshot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645024"/>
            <a:ext cx="1813793" cy="1951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467544" y="2276872"/>
            <a:ext cx="8316416" cy="2304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 在這包</a:t>
            </a:r>
            <a:r>
              <a:rPr kumimoji="0" lang="en-US" altLang="zh-TW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js</a:t>
            </a:r>
            <a:r>
              <a:rPr kumimoji="0" lang="zh-TW" alt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裡面有許多你有需要才要引入的功能</a:t>
            </a:r>
            <a:endParaRPr kumimoji="0" lang="en-US" altLang="zh-TW" sz="4000" b="1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three.js</a:t>
            </a: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-master\examples\</a:t>
            </a:r>
            <a:r>
              <a:rPr lang="en-US" altLang="zh-TW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js</a:t>
            </a:r>
            <a:endParaRPr lang="en-US" altLang="zh-TW" sz="4000" b="1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1187624" y="2204864"/>
            <a:ext cx="712879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我們在這找到這</a:t>
            </a: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支</a:t>
            </a:r>
            <a:r>
              <a:rPr lang="en-US" altLang="zh-TW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js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然後引入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3074" name="Picture 2" descr="C:\Users\user\Desktop\Screenshot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356992"/>
            <a:ext cx="7382568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3131840" y="1556792"/>
            <a:ext cx="345638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引入外部模型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098" name="Picture 2" descr="C:\Users\user\Desktop\Screenshot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92896"/>
            <a:ext cx="7581900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1331640" y="1628800"/>
            <a:ext cx="691276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new</a:t>
            </a: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000" b="1" dirty="0" err="1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THREE.OBJLoader</a:t>
            </a:r>
            <a:r>
              <a:rPr lang="en-US" altLang="zh-TW" sz="40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331640" y="2348880"/>
            <a:ext cx="691276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加載進來的</a:t>
            </a:r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模型是不帶材質的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1043608" y="3861048"/>
            <a:ext cx="741682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new</a:t>
            </a: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000" b="1" dirty="0" err="1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THREE.OBJMTLLoader</a:t>
            </a:r>
            <a:r>
              <a:rPr lang="en-US" altLang="zh-TW" sz="40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187624" y="4581128"/>
            <a:ext cx="727280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加載進來的</a:t>
            </a:r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模型是可以添加材質的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1560" y="3140968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什麼是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Three.js</a:t>
            </a: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 txBox="1">
            <a:spLocks/>
          </p:cNvSpPr>
          <p:nvPr/>
        </p:nvSpPr>
        <p:spPr>
          <a:xfrm>
            <a:off x="1475656" y="1412776"/>
            <a:ext cx="619268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然後稍微修改一下</a:t>
            </a:r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render</a:t>
            </a: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的方式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8194" name="Picture 2" descr="C:\Users\user\Desktop\Screenshot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204864"/>
            <a:ext cx="7194463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 txBox="1">
            <a:spLocks/>
          </p:cNvSpPr>
          <p:nvPr/>
        </p:nvSpPr>
        <p:spPr>
          <a:xfrm>
            <a:off x="1187624" y="3284984"/>
            <a:ext cx="6912768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  這是一個不斷對算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圖更新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的方法，當畫面有進行任何更動時可以不斷更新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!!!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2492896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solidFill>
                  <a:srgbClr val="00B0F0"/>
                </a:solidFill>
              </a:rPr>
              <a:t>window</a:t>
            </a:r>
            <a:r>
              <a:rPr lang="en-US" altLang="zh-TW" sz="3200" dirty="0" err="1" smtClean="0"/>
              <a:t>.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requestAnimationFrame</a:t>
            </a:r>
            <a:r>
              <a:rPr lang="en-US" altLang="zh-TW" sz="3200" dirty="0" smtClean="0">
                <a:solidFill>
                  <a:srgbClr val="FF0000"/>
                </a:solidFill>
              </a:rPr>
              <a:t>()</a:t>
            </a:r>
            <a:r>
              <a:rPr lang="en-US" altLang="zh-TW" sz="3200" dirty="0" smtClean="0"/>
              <a:t>;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2"/>
          <p:cNvSpPr txBox="1">
            <a:spLocks/>
          </p:cNvSpPr>
          <p:nvPr/>
        </p:nvSpPr>
        <p:spPr>
          <a:xfrm>
            <a:off x="539552" y="404664"/>
            <a:ext cx="885698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如果發現模型變成全黑的，還出現以下錯誤訊息</a:t>
            </a:r>
            <a:endParaRPr kumimoji="0" lang="en-US" altLang="zh-TW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5122" name="Picture 2" descr="C:\Users\user\Desktop\Screenshot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7543155" cy="5142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2"/>
          <p:cNvSpPr txBox="1">
            <a:spLocks/>
          </p:cNvSpPr>
          <p:nvPr/>
        </p:nvSpPr>
        <p:spPr>
          <a:xfrm>
            <a:off x="1547664" y="908720"/>
            <a:ext cx="597666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請檢查你的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.</a:t>
            </a:r>
            <a:r>
              <a:rPr kumimoji="0" lang="en-US" altLang="zh-TW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mtl</a:t>
            </a: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的貼圖路徑對不對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!!!</a:t>
            </a:r>
          </a:p>
        </p:txBody>
      </p:sp>
      <p:pic>
        <p:nvPicPr>
          <p:cNvPr id="6146" name="Picture 2" descr="C:\Users\user\Desktop\Screenshot_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772816"/>
            <a:ext cx="6096001" cy="406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2"/>
          <p:cNvSpPr txBox="1">
            <a:spLocks/>
          </p:cNvSpPr>
          <p:nvPr/>
        </p:nvSpPr>
        <p:spPr>
          <a:xfrm>
            <a:off x="1331640" y="908720"/>
            <a:ext cx="648072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可以成功看到模型被載入，還有了貼圖</a:t>
            </a:r>
            <a:endParaRPr kumimoji="0" lang="en-US" altLang="zh-TW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7170" name="Picture 2" descr="C:\Users\user\Desktop\Screenshot_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700808"/>
            <a:ext cx="5688632" cy="4227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2"/>
          <p:cNvSpPr txBox="1">
            <a:spLocks/>
          </p:cNvSpPr>
          <p:nvPr/>
        </p:nvSpPr>
        <p:spPr>
          <a:xfrm>
            <a:off x="1475656" y="2996952"/>
            <a:ext cx="648072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接下來我要跟畫面產生互動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2"/>
          <p:cNvSpPr txBox="1">
            <a:spLocks/>
          </p:cNvSpPr>
          <p:nvPr/>
        </p:nvSpPr>
        <p:spPr>
          <a:xfrm>
            <a:off x="755576" y="1916832"/>
            <a:ext cx="7704856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  我們剛剛載入的</a:t>
            </a:r>
            <a:r>
              <a:rPr kumimoji="0" lang="en-US" altLang="zh-TW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js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包裡面有一個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OrbitControls.js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zh-TW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找到載入，它是一個對攝影機產生滑鼠的互動方法，只要簡單幾行</a:t>
            </a:r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code</a:t>
            </a: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就可以達到簡單的互動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user\Desktop\Screenshot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12976"/>
            <a:ext cx="8388527" cy="1296144"/>
          </a:xfrm>
          <a:prstGeom prst="rect">
            <a:avLst/>
          </a:prstGeom>
          <a:noFill/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2555776" y="2132856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路徑在此，載入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3059832" y="1772816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使用它的方法</a:t>
            </a: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0242" name="Picture 2" descr="C:\Users\user\Desktop\Screenshot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08920"/>
            <a:ext cx="7660723" cy="1224136"/>
          </a:xfrm>
          <a:prstGeom prst="rect">
            <a:avLst/>
          </a:prstGeom>
          <a:noFill/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1835696" y="4293096"/>
            <a:ext cx="6264696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記得</a:t>
            </a:r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new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它得時候要把攝影機</a:t>
            </a:r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(camera)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帶入</a:t>
            </a:r>
            <a:endParaRPr lang="en-US" altLang="zh-TW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然後對</a:t>
            </a:r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render()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監聽</a:t>
            </a:r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change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事件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1115616" y="1052736"/>
            <a:ext cx="7524328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看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!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我可以用滑鼠改變它的角度了</a:t>
            </a: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11266" name="Picture 2" descr="C:\Users\user\Desktop\Screenshot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5253846" cy="393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115616" y="2132856"/>
            <a:ext cx="705678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three.js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是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JavaScript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編寫的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WebGL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第三方庫。提供了非常多的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3D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顯示功能。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Three.js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是一款運行在瀏覽器中的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3D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引擎，你可以用它創建各種三維場景，包括了攝影機、光影、材質等各種對象。</a:t>
            </a:r>
            <a:endParaRPr kumimoji="0" lang="zh-TW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ser\Desktop\20150527183746bede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980728"/>
            <a:ext cx="4762157" cy="3756934"/>
          </a:xfrm>
          <a:prstGeom prst="rect">
            <a:avLst/>
          </a:prstGeom>
          <a:noFill/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2195736" y="4653136"/>
            <a:ext cx="54006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其實也沒這麼難啦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~~~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ser\Desktop\20150527183746bede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980728"/>
            <a:ext cx="4762157" cy="3756934"/>
          </a:xfrm>
          <a:prstGeom prst="rect">
            <a:avLst/>
          </a:prstGeom>
          <a:noFill/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2123728" y="4365104"/>
            <a:ext cx="5544616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8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Q&amp;A</a:t>
            </a:r>
            <a:r>
              <a:rPr lang="zh-TW" altLang="en-US" sz="8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時間</a:t>
            </a:r>
            <a:endParaRPr kumimoji="0" lang="en-US" altLang="zh-TW" sz="8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ser\Desktop\20150527183746bede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980728"/>
            <a:ext cx="4762157" cy="3756934"/>
          </a:xfrm>
          <a:prstGeom prst="rect">
            <a:avLst/>
          </a:prstGeom>
          <a:noFill/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2411760" y="4365104"/>
            <a:ext cx="511256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謝謝大家</a:t>
            </a:r>
            <a:endParaRPr kumimoji="0" lang="en-US" altLang="zh-TW" sz="8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2627784" y="3140968"/>
            <a:ext cx="381642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開發工具介紹</a:t>
            </a: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Sublime_Text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484784"/>
            <a:ext cx="2438400" cy="2438400"/>
          </a:xfrm>
          <a:prstGeom prst="rect">
            <a:avLst/>
          </a:prstGeom>
          <a:noFill/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2699792" y="4149080"/>
            <a:ext cx="3816424" cy="6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TW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一樣還是 </a:t>
            </a:r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Sublime text 3</a:t>
            </a:r>
            <a:endParaRPr kumimoji="0" lang="zh-TW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2699792" y="4869160"/>
            <a:ext cx="3888432" cy="6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外掛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Three.​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Autocomplete</a:t>
            </a:r>
            <a:endParaRPr kumimoji="0" lang="zh-TW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1547664" y="2852936"/>
            <a:ext cx="6480720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在寫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three.js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前你所要了解三維世界是怎麼一回事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!!!</a:t>
            </a: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5292080" y="4653136"/>
            <a:ext cx="3240360" cy="6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16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不然你會死得很難看</a:t>
            </a:r>
            <a:r>
              <a:rPr kumimoji="0" lang="en-US" altLang="zh-TW" sz="16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…</a:t>
            </a:r>
            <a:endParaRPr kumimoji="0" lang="zh-TW" altLang="en-US" sz="1600" b="0" i="0" u="none" strike="sng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 txBox="1">
            <a:spLocks/>
          </p:cNvSpPr>
          <p:nvPr/>
        </p:nvSpPr>
        <p:spPr>
          <a:xfrm>
            <a:off x="1835696" y="1800200"/>
            <a:ext cx="158417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TW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座標</a:t>
            </a:r>
            <a:endParaRPr kumimoji="0" lang="zh-TW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843808" y="2664296"/>
            <a:ext cx="223224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場景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5076056" y="2420888"/>
            <a:ext cx="1656184" cy="9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物件</a:t>
            </a: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4860032" y="5013176"/>
            <a:ext cx="2088232" cy="1179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環境光</a:t>
            </a: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6444208" y="3240360"/>
            <a:ext cx="1440160" cy="9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聚光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5868144" y="1296144"/>
            <a:ext cx="165618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材質</a:t>
            </a: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4211960" y="3528392"/>
            <a:ext cx="1512168" cy="9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貼圖</a:t>
            </a:r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1187624" y="3573016"/>
            <a:ext cx="201622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攝影機</a:t>
            </a:r>
          </a:p>
        </p:txBody>
      </p:sp>
      <p:sp>
        <p:nvSpPr>
          <p:cNvPr id="12" name="副標題 2"/>
          <p:cNvSpPr txBox="1">
            <a:spLocks/>
          </p:cNvSpPr>
          <p:nvPr/>
        </p:nvSpPr>
        <p:spPr>
          <a:xfrm>
            <a:off x="1763688" y="4797152"/>
            <a:ext cx="2664296" cy="8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算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圖引擎</a:t>
            </a:r>
            <a:endParaRPr kumimoji="0" lang="zh-TW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3" name="副標題 2"/>
          <p:cNvSpPr txBox="1">
            <a:spLocks/>
          </p:cNvSpPr>
          <p:nvPr/>
        </p:nvSpPr>
        <p:spPr>
          <a:xfrm>
            <a:off x="3563888" y="980728"/>
            <a:ext cx="2088232" cy="1179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格式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1187624" y="2924944"/>
            <a:ext cx="7128792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用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3D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軟體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操作講解</a:t>
            </a: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維世界</a:t>
            </a:r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!!!</a:t>
            </a: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259632" y="3645024"/>
            <a:ext cx="6120680" cy="6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16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只看</a:t>
            </a:r>
            <a:r>
              <a:rPr kumimoji="0" lang="en-US" altLang="zh-TW" sz="1600" b="0" i="0" u="none" strike="sng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ppt</a:t>
            </a:r>
            <a:r>
              <a:rPr kumimoji="0" lang="zh-TW" altLang="en-US" sz="16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會很難懂，所以沒聽到的就自行上網查資料吧</a:t>
            </a:r>
            <a:r>
              <a:rPr kumimoji="0" lang="en-US" altLang="zh-TW" sz="16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…</a:t>
            </a:r>
            <a:endParaRPr kumimoji="0" lang="zh-TW" altLang="en-US" sz="1600" b="0" i="0" u="none" strike="sng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576</Words>
  <Application>Microsoft Office PowerPoint</Application>
  <PresentationFormat>如螢幕大小 (4:3)</PresentationFormat>
  <Paragraphs>95</Paragraphs>
  <Slides>42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Three.js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</dc:title>
  <dc:creator>user</dc:creator>
  <cp:lastModifiedBy>user</cp:lastModifiedBy>
  <cp:revision>33</cp:revision>
  <dcterms:created xsi:type="dcterms:W3CDTF">2015-11-13T02:41:43Z</dcterms:created>
  <dcterms:modified xsi:type="dcterms:W3CDTF">2015-11-13T07:59:50Z</dcterms:modified>
</cp:coreProperties>
</file>