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A624-9D2E-83D4-027D-D05B828C5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66D45-7244-9D99-CAD4-1D204A01B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1AD4-233C-A5A8-F867-C38DECD5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E4DF-FB36-B636-0F2B-AF44E8FA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E16B-1278-EDF8-957C-715CD0EA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5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313D-6D22-993C-FDE0-E4C57814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4900D-9D3F-40B0-ACB5-A77BA34A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BE00-603E-CAC8-1BF3-B829E6A4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3DF5-2F15-E7D7-26D0-FAA60BB5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7335-1CB8-81BC-ED71-A87DA22B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CA82F-EBE8-CAD7-1012-FC3BDEF08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0D8CD-BF8B-23D1-F67D-0024C2E4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7EC5-64F1-7DA0-20AF-AF57AA45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F9B7-DB01-AB79-3C03-90CDD5DB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32470-9F44-D3CB-6F94-7BF518A6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3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3B04-2CCE-4D44-C236-D99B2F83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B888-D2A7-4D23-C480-D3565914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0C41-6C9D-E3C5-7ED8-908C8453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93B8-5377-90FB-58CC-9C4DC876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74AD-F9AC-6395-ED3F-6D6DE0F7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A5F0-86B2-3ED7-7159-4EFDAD2D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D689-77A6-9215-EF16-DDDFF999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D003-AF63-FFE4-369D-27BD9BD2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48B0-3D0A-D558-5C3F-FC38C563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B097-C771-8334-63E2-C6ACA922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2BC0-D310-9236-8B53-599F33FE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FBA5-1B4D-C1A1-7642-5D67526BA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E51D3-DAF3-7795-AD3B-CFCCAF59E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C7666-9713-4CC8-1376-C92E9EC6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F61D-E91C-DB63-46C9-31E6DDD1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BA463-046D-D8DD-F687-074243D9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57E2-58FE-695B-C6C2-1F0619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719E-B4EB-4FB0-DF35-7BC52FAE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5D57-49B8-A794-7EF2-483CBD64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0957C-DA3E-7481-57CE-0B0206CAA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0D4B2-7016-EA3C-15BB-E4D0B6E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968C8-C820-19A5-A73B-1DFEC44D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209FF-06EF-485A-301D-637DB54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12427-F91F-C829-BE4D-151C5B54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41F3-145E-349B-3F12-AC64C98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A7DE7-649B-12FF-EF22-EAFCABB2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AF55E-304A-4310-AF71-134D3AD1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5338C-66C6-8724-72D8-B087774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F2FA9-13CF-0DC9-4489-18822230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BF339-461B-F029-9081-7DC41E9B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896DF-A38C-B9BA-67C9-0A57752D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A82-151C-EADF-48B9-45CDDEAA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6E86-B9E3-6295-FFA2-2531BCBA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5A171-F575-ED95-5E00-85E140E4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674CF-DA10-D564-544D-D8F5765B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E49C-5881-8485-0B79-CF6A084E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216E9-6DB3-489C-0D01-FF5AD942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9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1AFB-92CF-2F70-A33D-6F5ECCA1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71202-906F-D96E-3B85-C3A19E8DE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86B33-CE28-E289-E22F-3A8D6ED7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7FAD-6942-0002-CA07-3CF1ADF1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01EAB-900E-3D26-E1F3-19F5D94D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BBD0B-A196-AD27-9BB8-B4DEA1A0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8822-E193-89FA-AF3E-12700A3B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EF2E3-AB90-7FED-5970-2B60F018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CFEE-DE95-58F6-DC1B-250131A38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D1DEC-B209-46FD-8804-CE3978FB8D7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62F4F-A78E-8EAD-5587-603F6904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647C-DFFA-64BF-3B6F-DD82E9D1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beltguys.com/products/245-5m-06-synchronous-timing-bel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ervocity.com/5-8-id-x-7-8-od-non-flanged-ball-bearing-2-pac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6A1E-378C-8AB0-073C-F0F669D6A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8-28-2024 Chassis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1FE83-FA17-AAC4-B7CA-D1809648D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8BE0-AEAC-8062-1959-C3340287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¼” total width dimension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365D-173F-6A76-8990-1D4AE88C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5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C82F-2905-D9D9-8E55-4036F6B9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914E-FDF0-C5A7-8ADF-9F8DDE7B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4A77F-5B85-B0DB-7431-0417C06E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78" y="2043112"/>
            <a:ext cx="7883097" cy="4814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9DD49-672C-F1D9-39CC-92C110E5B2BF}"/>
              </a:ext>
            </a:extLst>
          </p:cNvPr>
          <p:cNvSpPr txBox="1"/>
          <p:nvPr/>
        </p:nvSpPr>
        <p:spPr>
          <a:xfrm>
            <a:off x="5754973" y="821423"/>
            <a:ext cx="6097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https://www.vbeltguys.com/products/245-5m-06-synchronous-timing-belt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4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940F-E773-3E3F-2083-D9F53C63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2C7C-2C7B-9407-205C-5E7AB785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Smalelr</a:t>
            </a:r>
            <a:r>
              <a:rPr lang="en-US" dirty="0"/>
              <a:t> bearing</a:t>
            </a:r>
          </a:p>
          <a:p>
            <a:pPr lvl="1"/>
            <a:r>
              <a:rPr lang="en-US" dirty="0">
                <a:hlinkClick r:id="rId2"/>
              </a:rPr>
              <a:t>https://www.servocity.com/5-8-id-x-7-8-od-non-flanged-ball-bearing-2-pack/</a:t>
            </a:r>
            <a:endParaRPr lang="en-US" dirty="0"/>
          </a:p>
          <a:p>
            <a:pPr lvl="1"/>
            <a:r>
              <a:rPr lang="en-US" dirty="0"/>
              <a:t>ID Insert to use a diff bearing</a:t>
            </a:r>
          </a:p>
          <a:p>
            <a:pPr lvl="1"/>
            <a:r>
              <a:rPr lang="en-US" dirty="0"/>
              <a:t>Needles?</a:t>
            </a:r>
          </a:p>
          <a:p>
            <a:r>
              <a:rPr lang="en-US" dirty="0"/>
              <a:t>M2 bolts lmao</a:t>
            </a:r>
          </a:p>
          <a:p>
            <a:r>
              <a:rPr lang="en-US" dirty="0"/>
              <a:t>Or just make pulley size larger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BCBC0-E2E0-459D-4949-C6443C14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39" y="1923000"/>
            <a:ext cx="4219185" cy="38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6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2293-0B0C-7B3D-82D6-6567AB6E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C5F3-8C7E-080F-9EAE-C23D254E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Motor support plate</a:t>
            </a:r>
          </a:p>
          <a:p>
            <a:r>
              <a:rPr lang="en-US" dirty="0"/>
              <a:t>CAD new pullies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9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8-28-2024 Chassis Changes</vt:lpstr>
      <vt:lpstr>¼” total width dimension increase</vt:lpstr>
      <vt:lpstr>Belts</vt:lpstr>
      <vt:lpstr>PowerPoint Presentation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Matthew Junyi</dc:creator>
  <cp:lastModifiedBy>Zhang, Matthew Junyi</cp:lastModifiedBy>
  <cp:revision>2</cp:revision>
  <dcterms:created xsi:type="dcterms:W3CDTF">2024-08-28T07:49:04Z</dcterms:created>
  <dcterms:modified xsi:type="dcterms:W3CDTF">2024-09-02T00:13:45Z</dcterms:modified>
</cp:coreProperties>
</file>