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3" r:id="rId4"/>
    <p:sldId id="257" r:id="rId5"/>
    <p:sldId id="259" r:id="rId6"/>
    <p:sldId id="264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89" d="100"/>
          <a:sy n="89" d="100"/>
        </p:scale>
        <p:origin x="72" y="3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6E09-914E-C523-7718-CE69EFCAAE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787A2-BDEC-6B48-40EF-0BEF86A5236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9164F9-8251-D048-2963-E637D2A64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59735A-A3D5-3836-F376-CD01D32A2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37A05-CCAF-9268-5236-2DE2F80FF1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813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06C37-FEC8-B245-FCFA-A3D38DB54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24693C-2AE6-E7B1-EFD5-61EA73891E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4F0174-33D1-D82F-2C8E-2B131D278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4FF8AC-07EA-3141-7633-AD888EC59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450D1-2F9E-37D8-8CF1-332A23430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038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673B70-3FDA-602C-C18A-3CBD27D2C0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6153D0-57C0-0ABA-F751-2600CE9ABB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CCBECF-5B13-5BF8-5AA6-50BD1F791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193329-7131-9395-F628-B9DA158CE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ABC4F3-B6D4-E7E9-305C-ABBE7E0321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6941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3F2CA-3F40-6937-14AB-A782E212C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A9F47-082A-ABF4-9F99-97361F0DF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EE5825-E252-8DFD-B62E-AFF457E33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1C1591-6947-B6B8-DDC3-59BE7A06A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EFFAB0-1896-925D-CDA1-46F3EAC78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12075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B74B83-61C9-0941-9D2B-26BAAD2D22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1CCF9-2880-CCED-E214-2D965F3DE8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7635B-D365-7C8F-EBFB-6AC4ACDA03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92C65-EB5E-FDE5-9DF3-7CCF8E14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54AB0-8D72-67CB-40CF-591A4A3491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1981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C34EB-66CC-AABB-C3AA-06B8D732E1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9A619-BF9C-8828-9BD7-90287FF13F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F4F3AF-216A-447C-A83F-811445F526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E1235-1580-1D10-D206-AF6C307B8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8A436-8B4A-6973-7AC4-651705F76E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A59570-BEFD-45C5-E097-EB24E3B84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157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54421-087F-588F-52C0-E45B986345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A03480-C3E8-7662-BEBC-AEC0791288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ACF1AC-7584-7D39-DB92-00079939AB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2E5FDE-DCD0-B3B8-AC17-F020FF9501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32BF62B-80E6-A7D0-BB72-AB954375C7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6F7CA22-97E6-5598-6669-2534BA447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B769E7-FD13-210B-CC5B-8BEE47DB91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05AC8F-81B3-8DD2-D2E7-06D42EB5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1695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9ABEF5-C790-9F3C-FD53-2C223107E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AE2E62-2324-E674-BD58-510C473AB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A0E8C5-9001-A609-6800-47D69BD783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592CE5-9964-DFAB-25F0-1DF09DDE7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839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546F105-70AB-24A6-8517-C4D455920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7DCAB56-1DD4-D6CE-765A-B1A9A78BE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A35EEB-C877-948B-59B8-153139F26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0792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16F83-E305-B594-A076-69BAEB641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5B44E-43D4-1015-B888-91D3A8812A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26343E-565B-E21A-1A31-0848B5137B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4CA3B3-927D-5832-44D8-2D9C53FB22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B6F22-044B-A303-62E2-DADB04E2F3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34E699-3FB9-2480-5CF5-33A4AA785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6398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9665D-64E5-2D61-AAD3-0ABB69650E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843270-99E2-D730-A222-29804534D0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1E9D2-79AB-C05A-A1BB-C59E3EB8BC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DC385-F84D-E2A8-D49A-ADA91B78F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B1EAA0-B622-8139-A8B8-C904BCE87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349FD9-313E-B525-039F-3DF3EC129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5182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F6DF19-4264-1D82-13FC-5C7A7520ED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E76BDB-F4D9-A4B8-2725-67DE547119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0CA8A6-F816-722A-8D09-090CE6C7BC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2C39FF-8A44-4A94-961B-A3E1474C225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32149F-E8FB-379C-5CF5-E79382E19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3E189-007A-088A-4658-33D2525768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7B229B-3F1D-4A52-AA9F-49DFC9E5CC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6135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6751E-B54E-DF31-4A04-27E90A9BCF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Weapon Belt Tension Study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03C022-D5BD-6D27-A5EF-5F7F26BD9C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9/25/2024</a:t>
            </a:r>
          </a:p>
          <a:p>
            <a:r>
              <a:rPr lang="en-US" dirty="0"/>
              <a:t>Colossal Avian</a:t>
            </a:r>
          </a:p>
          <a:p>
            <a:r>
              <a:rPr lang="en-US" dirty="0"/>
              <a:t>No Name Robotics</a:t>
            </a:r>
          </a:p>
        </p:txBody>
      </p:sp>
    </p:spTree>
    <p:extLst>
      <p:ext uri="{BB962C8B-B14F-4D97-AF65-F5344CB8AC3E}">
        <p14:creationId xmlns:p14="http://schemas.microsoft.com/office/powerpoint/2010/main" val="18780235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530-B439-9B5A-A7CE-9310265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HTD5 Belt Profile</a:t>
            </a:r>
          </a:p>
        </p:txBody>
      </p:sp>
      <p:pic>
        <p:nvPicPr>
          <p:cNvPr id="1026" name="Picture 2" descr="5mm HTD Timing Belt Pulley - PARAMETRIC | 3D CAD Model Library | GrabCAD">
            <a:extLst>
              <a:ext uri="{FF2B5EF4-FFF2-40B4-BE49-F238E27FC236}">
                <a16:creationId xmlns:a16="http://schemas.microsoft.com/office/drawing/2014/main" id="{97610F52-F76D-A224-DAE6-33CECC5B7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24" y="1990909"/>
            <a:ext cx="7042811" cy="3902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BB5DCC0-E001-1682-27B0-5321C5F2F417}"/>
              </a:ext>
            </a:extLst>
          </p:cNvPr>
          <p:cNvCxnSpPr>
            <a:cxnSpLocks/>
          </p:cNvCxnSpPr>
          <p:nvPr/>
        </p:nvCxnSpPr>
        <p:spPr>
          <a:xfrm flipH="1">
            <a:off x="8879681" y="2381122"/>
            <a:ext cx="994612" cy="6692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9A82EFFC-7713-35BB-FCC7-884311792224}"/>
              </a:ext>
            </a:extLst>
          </p:cNvPr>
          <p:cNvSpPr txBox="1"/>
          <p:nvPr/>
        </p:nvSpPr>
        <p:spPr>
          <a:xfrm>
            <a:off x="8542583" y="1679559"/>
            <a:ext cx="3522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Pitch line assumed to be at mid-line of flat portion</a:t>
            </a:r>
          </a:p>
        </p:txBody>
      </p:sp>
    </p:spTree>
    <p:extLst>
      <p:ext uri="{BB962C8B-B14F-4D97-AF65-F5344CB8AC3E}">
        <p14:creationId xmlns:p14="http://schemas.microsoft.com/office/powerpoint/2010/main" val="2114031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98137-B5DB-64FA-0733-27D595CA2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Diameters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CA9FED-859E-D1CB-7F4D-7D0BF2D80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4481" y="2143650"/>
            <a:ext cx="8262937" cy="359373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3F48CE-E586-E7C8-6D89-BF6BC6F37CCE}"/>
              </a:ext>
            </a:extLst>
          </p:cNvPr>
          <p:cNvCxnSpPr/>
          <p:nvPr/>
        </p:nvCxnSpPr>
        <p:spPr>
          <a:xfrm>
            <a:off x="1564481" y="2450306"/>
            <a:ext cx="778669" cy="79295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154BDED-A8F9-6B10-FAA0-47E4AC10A817}"/>
              </a:ext>
            </a:extLst>
          </p:cNvPr>
          <p:cNvCxnSpPr>
            <a:cxnSpLocks/>
          </p:cNvCxnSpPr>
          <p:nvPr/>
        </p:nvCxnSpPr>
        <p:spPr>
          <a:xfrm flipH="1">
            <a:off x="5189655" y="2761611"/>
            <a:ext cx="186281" cy="878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793EF7B-807D-31F2-EF92-8F53F3C5AB67}"/>
              </a:ext>
            </a:extLst>
          </p:cNvPr>
          <p:cNvCxnSpPr>
            <a:cxnSpLocks/>
          </p:cNvCxnSpPr>
          <p:nvPr/>
        </p:nvCxnSpPr>
        <p:spPr>
          <a:xfrm>
            <a:off x="6940848" y="2761611"/>
            <a:ext cx="119543" cy="11789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43CDA9F-35C1-EA72-1243-ADAD66A60387}"/>
              </a:ext>
            </a:extLst>
          </p:cNvPr>
          <p:cNvCxnSpPr>
            <a:cxnSpLocks/>
          </p:cNvCxnSpPr>
          <p:nvPr/>
        </p:nvCxnSpPr>
        <p:spPr>
          <a:xfrm flipH="1">
            <a:off x="8949538" y="2282932"/>
            <a:ext cx="51572" cy="12760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16DEF4C-AAC8-AD86-C6CA-AF1BE1AAF2BB}"/>
              </a:ext>
            </a:extLst>
          </p:cNvPr>
          <p:cNvSpPr txBox="1"/>
          <p:nvPr/>
        </p:nvSpPr>
        <p:spPr>
          <a:xfrm>
            <a:off x="429583" y="1927646"/>
            <a:ext cx="26695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37.06 + Tooth * 2 + Flat*2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697174-4E24-5F89-7171-D3A44553542E}"/>
              </a:ext>
            </a:extLst>
          </p:cNvPr>
          <p:cNvSpPr txBox="1"/>
          <p:nvPr/>
        </p:nvSpPr>
        <p:spPr>
          <a:xfrm>
            <a:off x="4626517" y="2344328"/>
            <a:ext cx="13125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18 + Flat*2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26300AC-10F9-2E22-40CE-7B4B972C7DBB}"/>
              </a:ext>
            </a:extLst>
          </p:cNvPr>
          <p:cNvSpPr txBox="1"/>
          <p:nvPr/>
        </p:nvSpPr>
        <p:spPr>
          <a:xfrm>
            <a:off x="4172823" y="726879"/>
            <a:ext cx="482828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Flat = 0.87  &lt;- Flat to pitch diameter</a:t>
            </a:r>
          </a:p>
          <a:p>
            <a:r>
              <a:rPr lang="en-US" dirty="0"/>
              <a:t>Tooth = 2.06 &lt;- tooth height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FE18BDB-1060-FC67-38B1-21D0295E9E45}"/>
              </a:ext>
            </a:extLst>
          </p:cNvPr>
          <p:cNvSpPr txBox="1"/>
          <p:nvPr/>
        </p:nvSpPr>
        <p:spPr>
          <a:xfrm>
            <a:off x="6216847" y="2344328"/>
            <a:ext cx="16870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12.7 + Flat*2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DDDE85-6FD4-BE59-7EF5-05B928CD1AB2}"/>
              </a:ext>
            </a:extLst>
          </p:cNvPr>
          <p:cNvSpPr txBox="1"/>
          <p:nvPr/>
        </p:nvSpPr>
        <p:spPr>
          <a:xfrm>
            <a:off x="8157566" y="1395285"/>
            <a:ext cx="168708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28t*5/pi</a:t>
            </a:r>
          </a:p>
          <a:p>
            <a:pPr algn="ctr"/>
            <a:r>
              <a:rPr lang="en-US" dirty="0"/>
              <a:t> </a:t>
            </a:r>
            <a:r>
              <a:rPr lang="en-US" sz="1400" dirty="0"/>
              <a:t>(pitch diameter calc for 28t)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04DA01C-7518-6A95-D53E-E0C1E715BD38}"/>
              </a:ext>
            </a:extLst>
          </p:cNvPr>
          <p:cNvSpPr txBox="1"/>
          <p:nvPr/>
        </p:nvSpPr>
        <p:spPr>
          <a:xfrm>
            <a:off x="690503" y="2710496"/>
            <a:ext cx="11689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42.92mm</a:t>
            </a:r>
          </a:p>
        </p:txBody>
      </p:sp>
    </p:spTree>
    <p:extLst>
      <p:ext uri="{BB962C8B-B14F-4D97-AF65-F5344CB8AC3E}">
        <p14:creationId xmlns:p14="http://schemas.microsoft.com/office/powerpoint/2010/main" val="17202103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530-B439-9B5A-A7CE-9310265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Nominal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3B57-49C6-DD84-3B1C-CECE043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Tooth touch-off condition on smooth pulley</a:t>
            </a:r>
          </a:p>
          <a:p>
            <a:r>
              <a:rPr lang="en-US" dirty="0"/>
              <a:t>Belt pitch length = 599.61mm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CD3592-32CA-EE68-0EE0-818A9BBA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5962" y="2859551"/>
            <a:ext cx="6296702" cy="3633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44046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530-B439-9B5A-A7CE-9310265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Tooth wear: 0.1mm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3B57-49C6-DD84-3B1C-CECE043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Belt pitch length = 599.27mm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8FFB30-FF6B-7015-742F-B67BA1A874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2250" y="1171924"/>
            <a:ext cx="5391136" cy="5320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97448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530-B439-9B5A-A7CE-9310265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Tooth wear: 0.2mm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3B57-49C6-DD84-3B1C-CECE043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Belt pitch length = 598.92mm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EA3BEC5-9C9E-AD94-64B3-CC8647C73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00775" y="1220730"/>
            <a:ext cx="5668727" cy="5200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5083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530-B439-9B5A-A7CE-9310265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Tooth wear: .5mm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3B57-49C6-DD84-3B1C-CECE043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Belt pitch length = 597.89mm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955D52-1C05-888D-F6E5-ED452E8DBB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3570" y="1125910"/>
            <a:ext cx="6040644" cy="5366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98373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50530-B439-9B5A-A7CE-93102657C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Tooth wear: 1mm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43B57-49C6-DD84-3B1C-CECE043110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Belt pitch length = 596.17mm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28457E-C6A9-51F4-E340-808604A8C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288" y="1150755"/>
            <a:ext cx="6353175" cy="5161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9782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4FE14-6B92-12B9-9E64-72A0DC48D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F803D-B30F-AACE-C94A-78008B6211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 to be adjustable up to a at least few mm to accommodate for belt wear worst-cases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320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138</Words>
  <Application>Microsoft Office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Office Theme</vt:lpstr>
      <vt:lpstr>Weapon Belt Tension Study</vt:lpstr>
      <vt:lpstr>HTD5 Belt Profile</vt:lpstr>
      <vt:lpstr>Diameters</vt:lpstr>
      <vt:lpstr>Nominal</vt:lpstr>
      <vt:lpstr>Tooth wear: 0.1mm</vt:lpstr>
      <vt:lpstr>Tooth wear: 0.2mm</vt:lpstr>
      <vt:lpstr>Tooth wear: .5mm</vt:lpstr>
      <vt:lpstr>Tooth wear: 1mm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Zhang, Matthew Junyi</dc:creator>
  <cp:lastModifiedBy>Zhang, Matthew Junyi</cp:lastModifiedBy>
  <cp:revision>1</cp:revision>
  <dcterms:created xsi:type="dcterms:W3CDTF">2024-09-25T08:44:14Z</dcterms:created>
  <dcterms:modified xsi:type="dcterms:W3CDTF">2024-09-25T09:10:08Z</dcterms:modified>
</cp:coreProperties>
</file>