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Lst>
  <p:notesMasterIdLst>
    <p:notesMasterId r:id="rId35"/>
  </p:notesMasterIdLst>
  <p:sldIdLst>
    <p:sldId id="256" r:id="rId2"/>
    <p:sldId id="258" r:id="rId3"/>
    <p:sldId id="259" r:id="rId4"/>
    <p:sldId id="261" r:id="rId5"/>
    <p:sldId id="262" r:id="rId6"/>
    <p:sldId id="263" r:id="rId7"/>
    <p:sldId id="264" r:id="rId8"/>
    <p:sldId id="265" r:id="rId9"/>
    <p:sldId id="291" r:id="rId10"/>
    <p:sldId id="267" r:id="rId11"/>
    <p:sldId id="269" r:id="rId12"/>
    <p:sldId id="268" r:id="rId13"/>
    <p:sldId id="292" r:id="rId14"/>
    <p:sldId id="270" r:id="rId15"/>
    <p:sldId id="271" r:id="rId16"/>
    <p:sldId id="293" r:id="rId17"/>
    <p:sldId id="272" r:id="rId18"/>
    <p:sldId id="273" r:id="rId19"/>
    <p:sldId id="294" r:id="rId20"/>
    <p:sldId id="295" r:id="rId21"/>
    <p:sldId id="286" r:id="rId22"/>
    <p:sldId id="274" r:id="rId23"/>
    <p:sldId id="297" r:id="rId24"/>
    <p:sldId id="296" r:id="rId25"/>
    <p:sldId id="276" r:id="rId26"/>
    <p:sldId id="277" r:id="rId27"/>
    <p:sldId id="278" r:id="rId28"/>
    <p:sldId id="279" r:id="rId29"/>
    <p:sldId id="298" r:id="rId30"/>
    <p:sldId id="280" r:id="rId31"/>
    <p:sldId id="281" r:id="rId32"/>
    <p:sldId id="282" r:id="rId33"/>
    <p:sldId id="299" r:id="rId3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7D5"/>
    <a:srgbClr val="FEF7C2"/>
    <a:srgbClr val="EDE1EF"/>
    <a:srgbClr val="FFCC00"/>
    <a:srgbClr val="E7E2EE"/>
    <a:srgbClr val="270A70"/>
    <a:srgbClr val="300C8A"/>
    <a:srgbClr val="4211B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8" autoAdjust="0"/>
    <p:restoredTop sz="83657" autoAdjust="0"/>
  </p:normalViewPr>
  <p:slideViewPr>
    <p:cSldViewPr>
      <p:cViewPr varScale="1">
        <p:scale>
          <a:sx n="96" d="100"/>
          <a:sy n="96" d="100"/>
        </p:scale>
        <p:origin x="2034" y="114"/>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5636044-A9D4-4291-8C3A-7B609D79BB9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a:extLst>
              <a:ext uri="{FF2B5EF4-FFF2-40B4-BE49-F238E27FC236}">
                <a16:creationId xmlns:a16="http://schemas.microsoft.com/office/drawing/2014/main" id="{02A39ED9-C745-4F08-86A8-861C0552F3EF}"/>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smtClean="0"/>
            </a:lvl1pPr>
          </a:lstStyle>
          <a:p>
            <a:pPr>
              <a:defRPr/>
            </a:pPr>
            <a:fld id="{FFDAA481-B7A3-45E4-B169-3D1DC8F2B10D}" type="datetimeFigureOut">
              <a:rPr lang="en-US"/>
              <a:pPr>
                <a:defRPr/>
              </a:pPr>
              <a:t>9/9/2019</a:t>
            </a:fld>
            <a:endParaRPr lang="en-US"/>
          </a:p>
        </p:txBody>
      </p:sp>
      <p:sp>
        <p:nvSpPr>
          <p:cNvPr id="4" name="Slide Image Placeholder 3">
            <a:extLst>
              <a:ext uri="{FF2B5EF4-FFF2-40B4-BE49-F238E27FC236}">
                <a16:creationId xmlns:a16="http://schemas.microsoft.com/office/drawing/2014/main" id="{F0B97B40-1B14-4A6A-9F7E-B5E29E998C80}"/>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14C2DFD5-BF55-4A5E-B2FE-726B8CEE21C7}"/>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CEB23272-ED91-45E2-8D53-3DA448DB9512}"/>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a:extLst>
              <a:ext uri="{FF2B5EF4-FFF2-40B4-BE49-F238E27FC236}">
                <a16:creationId xmlns:a16="http://schemas.microsoft.com/office/drawing/2014/main" id="{75B38231-E6F0-40CE-B5BD-7B6B474DF79B}"/>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smtClean="0"/>
            </a:lvl1pPr>
          </a:lstStyle>
          <a:p>
            <a:pPr>
              <a:defRPr/>
            </a:pPr>
            <a:fld id="{F1B6F88E-8CE0-4B3A-B919-2D4B502D17F1}"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sz="1200" dirty="0"/>
              <a:t>Topics:</a:t>
            </a:r>
          </a:p>
          <a:p>
            <a:pPr marL="171450" indent="-171450" eaLnBrk="1" hangingPunct="1">
              <a:buFont typeface="Arial" panose="020B0604020202020204" pitchFamily="34" charset="0"/>
              <a:buChar char="•"/>
            </a:pPr>
            <a:r>
              <a:rPr lang="en-US" altLang="en-US" sz="1200" dirty="0"/>
              <a:t>The </a:t>
            </a:r>
            <a:r>
              <a:rPr lang="en-US" altLang="en-US" sz="1200" dirty="0">
                <a:latin typeface="Courier New" panose="02070309020205020404" pitchFamily="49" charset="0"/>
                <a:cs typeface="Courier New" panose="02070309020205020404" pitchFamily="49" charset="0"/>
              </a:rPr>
              <a:t>if</a:t>
            </a:r>
            <a:r>
              <a:rPr lang="en-US" altLang="en-US" sz="1200" dirty="0"/>
              <a:t> Statement</a:t>
            </a:r>
          </a:p>
          <a:p>
            <a:pPr marL="171450" indent="-171450" eaLnBrk="1" hangingPunct="1">
              <a:buFont typeface="Arial" panose="020B0604020202020204" pitchFamily="34" charset="0"/>
              <a:buChar char="•"/>
            </a:pPr>
            <a:r>
              <a:rPr lang="en-US" altLang="en-US" sz="1200" dirty="0"/>
              <a:t>The </a:t>
            </a:r>
            <a:r>
              <a:rPr lang="en-US" altLang="en-US" sz="1200" dirty="0">
                <a:latin typeface="Courier New" panose="02070309020205020404" pitchFamily="49" charset="0"/>
                <a:cs typeface="Courier New" panose="02070309020205020404" pitchFamily="49" charset="0"/>
              </a:rPr>
              <a:t>if-else</a:t>
            </a:r>
            <a:r>
              <a:rPr lang="en-US" altLang="en-US" sz="1200" dirty="0"/>
              <a:t> Statement</a:t>
            </a:r>
          </a:p>
          <a:p>
            <a:pPr marL="171450" indent="-171450" eaLnBrk="1" hangingPunct="1">
              <a:buFont typeface="Arial" panose="020B0604020202020204" pitchFamily="34" charset="0"/>
              <a:buChar char="•"/>
            </a:pPr>
            <a:r>
              <a:rPr lang="en-US" altLang="en-US" sz="1200" dirty="0"/>
              <a:t>Comparing Strings</a:t>
            </a:r>
          </a:p>
          <a:p>
            <a:pPr marL="171450" indent="-171450" eaLnBrk="1" hangingPunct="1">
              <a:buFont typeface="Arial" panose="020B0604020202020204" pitchFamily="34" charset="0"/>
              <a:buChar char="•"/>
            </a:pPr>
            <a:r>
              <a:rPr lang="en-US" altLang="en-US" sz="1200" dirty="0"/>
              <a:t>Nested Decision Structures and the </a:t>
            </a:r>
            <a:r>
              <a:rPr lang="en-US" altLang="en-US" sz="1200" dirty="0">
                <a:latin typeface="Courier New" panose="02070309020205020404" pitchFamily="49" charset="0"/>
                <a:cs typeface="Courier New" panose="02070309020205020404" pitchFamily="49" charset="0"/>
              </a:rPr>
              <a:t>if-</a:t>
            </a:r>
            <a:r>
              <a:rPr lang="en-US" altLang="en-US" sz="1200" dirty="0" err="1">
                <a:latin typeface="Courier New" panose="02070309020205020404" pitchFamily="49" charset="0"/>
                <a:cs typeface="Courier New" panose="02070309020205020404" pitchFamily="49" charset="0"/>
              </a:rPr>
              <a:t>elif</a:t>
            </a:r>
            <a:r>
              <a:rPr lang="en-US" altLang="en-US" sz="1200" dirty="0">
                <a:latin typeface="Courier New" panose="02070309020205020404" pitchFamily="49" charset="0"/>
                <a:cs typeface="Courier New" panose="02070309020205020404" pitchFamily="49" charset="0"/>
              </a:rPr>
              <a:t>-else</a:t>
            </a:r>
            <a:r>
              <a:rPr lang="en-US" altLang="en-US" sz="1200" dirty="0"/>
              <a:t> Statement</a:t>
            </a:r>
          </a:p>
          <a:p>
            <a:pPr marL="171450" indent="-171450" eaLnBrk="1" hangingPunct="1">
              <a:buFont typeface="Arial" panose="020B0604020202020204" pitchFamily="34" charset="0"/>
              <a:buChar char="•"/>
            </a:pPr>
            <a:r>
              <a:rPr lang="en-US" altLang="en-US" sz="1200" dirty="0"/>
              <a:t>Logical Operators</a:t>
            </a:r>
          </a:p>
          <a:p>
            <a:pPr marL="171450" indent="-171450" eaLnBrk="1" hangingPunct="1">
              <a:buFont typeface="Arial" panose="020B0604020202020204" pitchFamily="34" charset="0"/>
              <a:buChar char="•"/>
            </a:pPr>
            <a:r>
              <a:rPr lang="en-US" altLang="en-US" sz="1200" dirty="0"/>
              <a:t>Boolean Variables</a:t>
            </a:r>
          </a:p>
        </p:txBody>
      </p:sp>
      <p:sp>
        <p:nvSpPr>
          <p:cNvPr id="4" name="Slide Number Placeholder 3"/>
          <p:cNvSpPr>
            <a:spLocks noGrp="1"/>
          </p:cNvSpPr>
          <p:nvPr>
            <p:ph type="sldNum" sz="quarter" idx="10"/>
          </p:nvPr>
        </p:nvSpPr>
        <p:spPr/>
        <p:txBody>
          <a:bodyPr/>
          <a:lstStyle/>
          <a:p>
            <a:pPr>
              <a:defRPr/>
            </a:pPr>
            <a:fld id="{F1B6F88E-8CE0-4B3A-B919-2D4B502D17F1}" type="slidenum">
              <a:rPr lang="en-US" smtClean="0"/>
              <a:pPr>
                <a:defRPr/>
              </a:pPr>
              <a:t>1</a:t>
            </a:fld>
            <a:endParaRPr lang="en-US"/>
          </a:p>
        </p:txBody>
      </p:sp>
    </p:spTree>
    <p:extLst>
      <p:ext uri="{BB962C8B-B14F-4D97-AF65-F5344CB8AC3E}">
        <p14:creationId xmlns:p14="http://schemas.microsoft.com/office/powerpoint/2010/main" val="35162417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code works the same as the nested decision structure in lines 14 through 26 of the previous grading program example.</a:t>
            </a:r>
          </a:p>
        </p:txBody>
      </p:sp>
      <p:sp>
        <p:nvSpPr>
          <p:cNvPr id="4" name="Slide Number Placeholder 3"/>
          <p:cNvSpPr>
            <a:spLocks noGrp="1"/>
          </p:cNvSpPr>
          <p:nvPr>
            <p:ph type="sldNum" sz="quarter" idx="10"/>
          </p:nvPr>
        </p:nvSpPr>
        <p:spPr/>
        <p:txBody>
          <a:bodyPr/>
          <a:lstStyle/>
          <a:p>
            <a:pPr>
              <a:defRPr/>
            </a:pPr>
            <a:fld id="{F1B6F88E-8CE0-4B3A-B919-2D4B502D17F1}" type="slidenum">
              <a:rPr lang="en-US" smtClean="0"/>
              <a:pPr>
                <a:defRPr/>
              </a:pPr>
              <a:t>23</a:t>
            </a:fld>
            <a:endParaRPr lang="en-US"/>
          </a:p>
        </p:txBody>
      </p:sp>
    </p:spTree>
    <p:extLst>
      <p:ext uri="{BB962C8B-B14F-4D97-AF65-F5344CB8AC3E}">
        <p14:creationId xmlns:p14="http://schemas.microsoft.com/office/powerpoint/2010/main" val="17815623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number == 1:</a:t>
            </a:r>
          </a:p>
          <a:p>
            <a:r>
              <a:rPr lang="en-US" dirty="0"/>
              <a:t>     print(‘One’)</a:t>
            </a:r>
          </a:p>
          <a:p>
            <a:r>
              <a:rPr lang="en-US" dirty="0" err="1"/>
              <a:t>elif</a:t>
            </a:r>
            <a:r>
              <a:rPr lang="en-US" dirty="0"/>
              <a:t> number == 2:</a:t>
            </a:r>
          </a:p>
          <a:p>
            <a:r>
              <a:rPr lang="en-US" dirty="0"/>
              <a:t>     print(‘Two’)</a:t>
            </a:r>
          </a:p>
          <a:p>
            <a:r>
              <a:rPr lang="en-US" dirty="0" err="1"/>
              <a:t>elif</a:t>
            </a:r>
            <a:r>
              <a:rPr lang="en-US" dirty="0"/>
              <a:t> number == 3:</a:t>
            </a:r>
          </a:p>
          <a:p>
            <a:r>
              <a:rPr lang="en-US" dirty="0"/>
              <a:t>     print(‘Three’)</a:t>
            </a:r>
          </a:p>
          <a:p>
            <a:r>
              <a:rPr lang="en-US" dirty="0"/>
              <a:t>else:</a:t>
            </a:r>
          </a:p>
          <a:p>
            <a:r>
              <a:rPr lang="en-US" dirty="0"/>
              <a:t>     print(‘Unknown’)</a:t>
            </a:r>
          </a:p>
        </p:txBody>
      </p:sp>
      <p:sp>
        <p:nvSpPr>
          <p:cNvPr id="4" name="Slide Number Placeholder 3"/>
          <p:cNvSpPr>
            <a:spLocks noGrp="1"/>
          </p:cNvSpPr>
          <p:nvPr>
            <p:ph type="sldNum" sz="quarter" idx="10"/>
          </p:nvPr>
        </p:nvSpPr>
        <p:spPr/>
        <p:txBody>
          <a:bodyPr/>
          <a:lstStyle/>
          <a:p>
            <a:pPr>
              <a:defRPr/>
            </a:pPr>
            <a:fld id="{F1B6F88E-8CE0-4B3A-B919-2D4B502D17F1}" type="slidenum">
              <a:rPr lang="en-US" smtClean="0"/>
              <a:pPr>
                <a:defRPr/>
              </a:pPr>
              <a:t>24</a:t>
            </a:fld>
            <a:endParaRPr lang="en-US"/>
          </a:p>
        </p:txBody>
      </p:sp>
    </p:spTree>
    <p:extLst>
      <p:ext uri="{BB962C8B-B14F-4D97-AF65-F5344CB8AC3E}">
        <p14:creationId xmlns:p14="http://schemas.microsoft.com/office/powerpoint/2010/main" val="31921489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en-US" b="1" dirty="0">
                <a:latin typeface="Courier New" panose="02070309020205020404" pitchFamily="49" charset="0"/>
                <a:cs typeface="Courier New" panose="02070309020205020404" pitchFamily="49" charset="0"/>
              </a:rPr>
              <a:t>and</a:t>
            </a:r>
            <a:r>
              <a:rPr lang="en-US" altLang="en-US" dirty="0"/>
              <a:t> operator and </a:t>
            </a:r>
            <a:r>
              <a:rPr lang="en-US" altLang="en-US" b="1" dirty="0">
                <a:latin typeface="Courier New" panose="02070309020205020404" pitchFamily="49" charset="0"/>
                <a:cs typeface="Courier New" panose="02070309020205020404" pitchFamily="49" charset="0"/>
              </a:rPr>
              <a:t>or</a:t>
            </a:r>
            <a:r>
              <a:rPr lang="en-US" altLang="en-US" dirty="0"/>
              <a:t> operator: binary operators, connect two Boolean expressions into a compound Boolean expression</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en-US" b="1" dirty="0">
                <a:latin typeface="Courier New" panose="02070309020205020404" pitchFamily="49" charset="0"/>
                <a:cs typeface="Courier New" panose="02070309020205020404" pitchFamily="49" charset="0"/>
              </a:rPr>
              <a:t>not</a:t>
            </a:r>
            <a:r>
              <a:rPr lang="en-US" altLang="en-US" dirty="0"/>
              <a:t> operator: unary operator, reverses the truth of its Boolean operand</a:t>
            </a:r>
          </a:p>
        </p:txBody>
      </p:sp>
      <p:sp>
        <p:nvSpPr>
          <p:cNvPr id="4" name="Slide Number Placeholder 3"/>
          <p:cNvSpPr>
            <a:spLocks noGrp="1"/>
          </p:cNvSpPr>
          <p:nvPr>
            <p:ph type="sldNum" sz="quarter" idx="10"/>
          </p:nvPr>
        </p:nvSpPr>
        <p:spPr/>
        <p:txBody>
          <a:bodyPr/>
          <a:lstStyle/>
          <a:p>
            <a:pPr>
              <a:defRPr/>
            </a:pPr>
            <a:fld id="{F1B6F88E-8CE0-4B3A-B919-2D4B502D17F1}" type="slidenum">
              <a:rPr lang="en-US" smtClean="0"/>
              <a:pPr>
                <a:defRPr/>
              </a:pPr>
              <a:t>25</a:t>
            </a:fld>
            <a:endParaRPr lang="en-US"/>
          </a:p>
        </p:txBody>
      </p:sp>
    </p:spTree>
    <p:extLst>
      <p:ext uri="{BB962C8B-B14F-4D97-AF65-F5344CB8AC3E}">
        <p14:creationId xmlns:p14="http://schemas.microsoft.com/office/powerpoint/2010/main" val="11610538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en-US" dirty="0"/>
              <a:t>Can be used to simplify nested decision structures</a:t>
            </a:r>
            <a:endParaRPr lang="en-US" altLang="en-US" i="0" u="none" dirty="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en-US" u="sng"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en-US" u="sng" dirty="0"/>
              <a:t>Short circuit evaluation</a:t>
            </a:r>
            <a:r>
              <a:rPr lang="en-US" altLang="en-US" dirty="0"/>
              <a:t>: deciding the value of a compound Boolean expression after evaluating only one sub expression</a:t>
            </a:r>
          </a:p>
          <a:p>
            <a:r>
              <a:rPr lang="en-US" altLang="en-US" dirty="0"/>
              <a:t>For </a:t>
            </a:r>
            <a:r>
              <a:rPr lang="en-US" altLang="en-US" b="1" dirty="0">
                <a:latin typeface="Courier New" panose="02070309020205020404" pitchFamily="49" charset="0"/>
                <a:cs typeface="Courier New" panose="02070309020205020404" pitchFamily="49" charset="0"/>
              </a:rPr>
              <a:t>and</a:t>
            </a:r>
            <a:r>
              <a:rPr lang="en-US" altLang="en-US" dirty="0"/>
              <a:t> operator: If the expression on the left side of the </a:t>
            </a:r>
            <a:r>
              <a:rPr lang="en-US" altLang="en-US" b="1" dirty="0"/>
              <a:t>and</a:t>
            </a:r>
            <a:r>
              <a:rPr lang="en-US" altLang="en-US" dirty="0"/>
              <a:t> operator is false, the expression on the right side will not be checked. Because the compound expression will be false if only one of the subexpressions is false, it would waste CPU time to check the remaining expression. So, when the </a:t>
            </a:r>
            <a:r>
              <a:rPr lang="en-US" altLang="en-US" b="1" dirty="0"/>
              <a:t>and</a:t>
            </a:r>
            <a:r>
              <a:rPr lang="en-US" altLang="en-US" dirty="0"/>
              <a:t> operator finds that the expression on its left is false, it short-circuits and does not evaluate the expression on its right.</a:t>
            </a:r>
            <a:endParaRPr lang="en-US" dirty="0"/>
          </a:p>
        </p:txBody>
      </p:sp>
      <p:sp>
        <p:nvSpPr>
          <p:cNvPr id="4" name="Slide Number Placeholder 3"/>
          <p:cNvSpPr>
            <a:spLocks noGrp="1"/>
          </p:cNvSpPr>
          <p:nvPr>
            <p:ph type="sldNum" sz="quarter" idx="10"/>
          </p:nvPr>
        </p:nvSpPr>
        <p:spPr/>
        <p:txBody>
          <a:bodyPr/>
          <a:lstStyle/>
          <a:p>
            <a:pPr>
              <a:defRPr/>
            </a:pPr>
            <a:fld id="{F1B6F88E-8CE0-4B3A-B919-2D4B502D17F1}" type="slidenum">
              <a:rPr lang="en-US" smtClean="0"/>
              <a:pPr>
                <a:defRPr/>
              </a:pPr>
              <a:t>26</a:t>
            </a:fld>
            <a:endParaRPr lang="en-US"/>
          </a:p>
        </p:txBody>
      </p:sp>
    </p:spTree>
    <p:extLst>
      <p:ext uri="{BB962C8B-B14F-4D97-AF65-F5344CB8AC3E}">
        <p14:creationId xmlns:p14="http://schemas.microsoft.com/office/powerpoint/2010/main" val="11324309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en-US" dirty="0"/>
              <a:t>Can be used to simplify nested decision structures</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en-US"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en-US" dirty="0"/>
              <a:t>For </a:t>
            </a:r>
            <a:r>
              <a:rPr lang="en-US" altLang="en-US" b="1" dirty="0">
                <a:latin typeface="Courier New" panose="02070309020205020404" pitchFamily="49" charset="0"/>
                <a:cs typeface="Courier New" panose="02070309020205020404" pitchFamily="49" charset="0"/>
              </a:rPr>
              <a:t>or</a:t>
            </a:r>
            <a:r>
              <a:rPr lang="en-US" altLang="en-US" dirty="0"/>
              <a:t> operator: If the expression on the left side of the </a:t>
            </a:r>
            <a:r>
              <a:rPr lang="en-US" altLang="en-US" b="1" dirty="0"/>
              <a:t>or</a:t>
            </a:r>
            <a:r>
              <a:rPr lang="en-US" altLang="en-US" dirty="0"/>
              <a:t> operator is true, the expression on the right side will not be checked. Because it is only necessary for one of the expressions to be true, it would waste CPU time to check the remaining expression.</a:t>
            </a:r>
          </a:p>
        </p:txBody>
      </p:sp>
      <p:sp>
        <p:nvSpPr>
          <p:cNvPr id="4" name="Slide Number Placeholder 3"/>
          <p:cNvSpPr>
            <a:spLocks noGrp="1"/>
          </p:cNvSpPr>
          <p:nvPr>
            <p:ph type="sldNum" sz="quarter" idx="10"/>
          </p:nvPr>
        </p:nvSpPr>
        <p:spPr/>
        <p:txBody>
          <a:bodyPr/>
          <a:lstStyle/>
          <a:p>
            <a:pPr>
              <a:defRPr/>
            </a:pPr>
            <a:fld id="{F1B6F88E-8CE0-4B3A-B919-2D4B502D17F1}" type="slidenum">
              <a:rPr lang="en-US" smtClean="0"/>
              <a:pPr>
                <a:defRPr/>
              </a:pPr>
              <a:t>27</a:t>
            </a:fld>
            <a:endParaRPr lang="en-US"/>
          </a:p>
        </p:txBody>
      </p:sp>
    </p:spTree>
    <p:extLst>
      <p:ext uri="{BB962C8B-B14F-4D97-AF65-F5344CB8AC3E}">
        <p14:creationId xmlns:p14="http://schemas.microsoft.com/office/powerpoint/2010/main" val="976804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en-US" dirty="0"/>
              <a:t>Sometimes it may be necessary to place parentheses around an expression to clarify to what you are applying the </a:t>
            </a:r>
            <a:r>
              <a:rPr lang="en-US" altLang="en-US" b="1" dirty="0"/>
              <a:t>not</a:t>
            </a:r>
            <a:r>
              <a:rPr lang="en-US" altLang="en-US" dirty="0"/>
              <a:t> operator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en-US"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en-US" dirty="0"/>
              <a:t>First, the expression (temperature &gt; 100) is tested and a value of either true or false is the result. Then the not operator is applied to that value. If the expression (temperature &gt; 100) is true, the not operator returns false. If the expression (temperature &gt; 100) is false, the not operator returns true.  The previous code is equivalent to asking: “Is the temperature not greater than 100?”</a:t>
            </a:r>
          </a:p>
        </p:txBody>
      </p:sp>
      <p:sp>
        <p:nvSpPr>
          <p:cNvPr id="4" name="Slide Number Placeholder 3"/>
          <p:cNvSpPr>
            <a:spLocks noGrp="1"/>
          </p:cNvSpPr>
          <p:nvPr>
            <p:ph type="sldNum" sz="quarter" idx="10"/>
          </p:nvPr>
        </p:nvSpPr>
        <p:spPr/>
        <p:txBody>
          <a:bodyPr/>
          <a:lstStyle/>
          <a:p>
            <a:pPr>
              <a:defRPr/>
            </a:pPr>
            <a:fld id="{F1B6F88E-8CE0-4B3A-B919-2D4B502D17F1}" type="slidenum">
              <a:rPr lang="en-US" smtClean="0"/>
              <a:pPr>
                <a:defRPr/>
              </a:pPr>
              <a:t>28</a:t>
            </a:fld>
            <a:endParaRPr lang="en-US"/>
          </a:p>
        </p:txBody>
      </p:sp>
    </p:spTree>
    <p:extLst>
      <p:ext uri="{BB962C8B-B14F-4D97-AF65-F5344CB8AC3E}">
        <p14:creationId xmlns:p14="http://schemas.microsoft.com/office/powerpoint/2010/main" val="8436115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students to design flowchart first before attempting to code the program.</a:t>
            </a:r>
          </a:p>
        </p:txBody>
      </p:sp>
      <p:sp>
        <p:nvSpPr>
          <p:cNvPr id="4" name="Slide Number Placeholder 3"/>
          <p:cNvSpPr>
            <a:spLocks noGrp="1"/>
          </p:cNvSpPr>
          <p:nvPr>
            <p:ph type="sldNum" sz="quarter" idx="10"/>
          </p:nvPr>
        </p:nvSpPr>
        <p:spPr/>
        <p:txBody>
          <a:bodyPr/>
          <a:lstStyle/>
          <a:p>
            <a:pPr>
              <a:defRPr/>
            </a:pPr>
            <a:fld id="{F1B6F88E-8CE0-4B3A-B919-2D4B502D17F1}" type="slidenum">
              <a:rPr lang="en-US" smtClean="0"/>
              <a:pPr>
                <a:defRPr/>
              </a:pPr>
              <a:t>33</a:t>
            </a:fld>
            <a:endParaRPr lang="en-US"/>
          </a:p>
        </p:txBody>
      </p:sp>
    </p:spTree>
    <p:extLst>
      <p:ext uri="{BB962C8B-B14F-4D97-AF65-F5344CB8AC3E}">
        <p14:creationId xmlns:p14="http://schemas.microsoft.com/office/powerpoint/2010/main" val="1078625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Sequence and decision structures are two types of control structures. Although the sequence structure is heavily used in programming, it cannot handle every type of task. This is because some problems simply cannot be solved by performing a set of ordered steps, one after the other. Decision structures execute a set of statements only under certain circumstances.</a:t>
            </a:r>
          </a:p>
        </p:txBody>
      </p:sp>
      <p:sp>
        <p:nvSpPr>
          <p:cNvPr id="4" name="Slide Number Placeholder 3"/>
          <p:cNvSpPr>
            <a:spLocks noGrp="1"/>
          </p:cNvSpPr>
          <p:nvPr>
            <p:ph type="sldNum" sz="quarter" idx="10"/>
          </p:nvPr>
        </p:nvSpPr>
        <p:spPr/>
        <p:txBody>
          <a:bodyPr/>
          <a:lstStyle/>
          <a:p>
            <a:pPr>
              <a:defRPr/>
            </a:pPr>
            <a:fld id="{F1B6F88E-8CE0-4B3A-B919-2D4B502D17F1}" type="slidenum">
              <a:rPr lang="en-US" smtClean="0"/>
              <a:pPr>
                <a:defRPr/>
              </a:pPr>
              <a:t>2</a:t>
            </a:fld>
            <a:endParaRPr lang="en-US"/>
          </a:p>
        </p:txBody>
      </p:sp>
    </p:spTree>
    <p:extLst>
      <p:ext uri="{BB962C8B-B14F-4D97-AF65-F5344CB8AC3E}">
        <p14:creationId xmlns:p14="http://schemas.microsoft.com/office/powerpoint/2010/main" val="8161223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en-US" dirty="0"/>
              <a:t>Actions can be </a:t>
            </a:r>
            <a:r>
              <a:rPr lang="en-US" altLang="en-US" i="1" dirty="0"/>
              <a:t>conditionally executed</a:t>
            </a:r>
            <a:r>
              <a:rPr lang="en-US" altLang="en-US" i="0" dirty="0"/>
              <a:t> - </a:t>
            </a:r>
            <a:r>
              <a:rPr lang="en-US" altLang="en-US" dirty="0"/>
              <a:t>Performed only when a condition is true</a:t>
            </a:r>
          </a:p>
        </p:txBody>
      </p:sp>
      <p:sp>
        <p:nvSpPr>
          <p:cNvPr id="4" name="Slide Number Placeholder 3"/>
          <p:cNvSpPr>
            <a:spLocks noGrp="1"/>
          </p:cNvSpPr>
          <p:nvPr>
            <p:ph type="sldNum" sz="quarter" idx="10"/>
          </p:nvPr>
        </p:nvSpPr>
        <p:spPr/>
        <p:txBody>
          <a:bodyPr/>
          <a:lstStyle/>
          <a:p>
            <a:pPr>
              <a:defRPr/>
            </a:pPr>
            <a:fld id="{F1B6F88E-8CE0-4B3A-B919-2D4B502D17F1}" type="slidenum">
              <a:rPr lang="en-US" smtClean="0"/>
              <a:pPr>
                <a:defRPr/>
              </a:pPr>
              <a:t>3</a:t>
            </a:fld>
            <a:endParaRPr lang="en-US"/>
          </a:p>
        </p:txBody>
      </p:sp>
    </p:spTree>
    <p:extLst>
      <p:ext uri="{BB962C8B-B14F-4D97-AF65-F5344CB8AC3E}">
        <p14:creationId xmlns:p14="http://schemas.microsoft.com/office/powerpoint/2010/main" val="15350195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en-US" dirty="0">
                <a:cs typeface="Courier New" panose="02070309020205020404" pitchFamily="49" charset="0"/>
              </a:rPr>
              <a:t>First line known as the </a:t>
            </a:r>
            <a:r>
              <a:rPr lang="en-US" altLang="en-US" dirty="0">
                <a:latin typeface="Courier New" panose="02070309020205020404" pitchFamily="49" charset="0"/>
                <a:cs typeface="Courier New" panose="02070309020205020404" pitchFamily="49" charset="0"/>
              </a:rPr>
              <a:t>if</a:t>
            </a:r>
            <a:r>
              <a:rPr lang="en-US" altLang="en-US" dirty="0">
                <a:cs typeface="Courier New" panose="02070309020205020404" pitchFamily="49" charset="0"/>
              </a:rPr>
              <a:t> clause</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en-US" dirty="0">
                <a:cs typeface="Courier New" panose="02070309020205020404" pitchFamily="49" charset="0"/>
              </a:rPr>
              <a:t>Includes the keyword </a:t>
            </a:r>
            <a:r>
              <a:rPr lang="en-US" altLang="en-US" dirty="0">
                <a:latin typeface="Courier New" panose="02070309020205020404" pitchFamily="49" charset="0"/>
                <a:cs typeface="Courier New" panose="02070309020205020404" pitchFamily="49" charset="0"/>
              </a:rPr>
              <a:t>if</a:t>
            </a:r>
            <a:r>
              <a:rPr lang="en-US" altLang="en-US" dirty="0">
                <a:cs typeface="Courier New" panose="02070309020205020404" pitchFamily="49" charset="0"/>
              </a:rPr>
              <a:t> followed by condition</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en-US" dirty="0">
                <a:cs typeface="Courier New" panose="02070309020205020404" pitchFamily="49" charset="0"/>
              </a:rPr>
              <a:t>The condition can be true or false</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en-US" dirty="0">
                <a:cs typeface="Courier New" panose="02070309020205020404" pitchFamily="49" charset="0"/>
              </a:rPr>
              <a:t>When the </a:t>
            </a:r>
            <a:r>
              <a:rPr lang="en-US" altLang="en-US" dirty="0">
                <a:latin typeface="Courier New" panose="02070309020205020404" pitchFamily="49" charset="0"/>
                <a:cs typeface="Courier New" panose="02070309020205020404" pitchFamily="49" charset="0"/>
              </a:rPr>
              <a:t>if</a:t>
            </a:r>
            <a:r>
              <a:rPr lang="en-US" altLang="en-US" dirty="0">
                <a:cs typeface="Courier New" panose="02070309020205020404" pitchFamily="49" charset="0"/>
              </a:rPr>
              <a:t> statement executes, the condition is tested, and if it is true the block statements are executed. otherwise, block statements are skipped</a:t>
            </a:r>
          </a:p>
        </p:txBody>
      </p:sp>
      <p:sp>
        <p:nvSpPr>
          <p:cNvPr id="4" name="Slide Number Placeholder 3"/>
          <p:cNvSpPr>
            <a:spLocks noGrp="1"/>
          </p:cNvSpPr>
          <p:nvPr>
            <p:ph type="sldNum" sz="quarter" idx="10"/>
          </p:nvPr>
        </p:nvSpPr>
        <p:spPr/>
        <p:txBody>
          <a:bodyPr/>
          <a:lstStyle/>
          <a:p>
            <a:pPr>
              <a:defRPr/>
            </a:pPr>
            <a:fld id="{F1B6F88E-8CE0-4B3A-B919-2D4B502D17F1}" type="slidenum">
              <a:rPr lang="en-US" smtClean="0"/>
              <a:pPr>
                <a:defRPr/>
              </a:pPr>
              <a:t>4</a:t>
            </a:fld>
            <a:endParaRPr lang="en-US"/>
          </a:p>
        </p:txBody>
      </p:sp>
    </p:spTree>
    <p:extLst>
      <p:ext uri="{BB962C8B-B14F-4D97-AF65-F5344CB8AC3E}">
        <p14:creationId xmlns:p14="http://schemas.microsoft.com/office/powerpoint/2010/main" val="5681798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en-US" dirty="0">
                <a:cs typeface="Courier New" panose="02070309020205020404" pitchFamily="49" charset="0"/>
              </a:rPr>
              <a:t>Any relational operator can be used in a decision block</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en-US" dirty="0">
                <a:cs typeface="Courier New" panose="02070309020205020404" pitchFamily="49" charset="0"/>
              </a:rPr>
              <a:t>Example: </a:t>
            </a:r>
            <a:r>
              <a:rPr lang="en-US" altLang="en-US" dirty="0">
                <a:latin typeface="Courier New" panose="02070309020205020404" pitchFamily="49" charset="0"/>
                <a:cs typeface="Courier New" panose="02070309020205020404" pitchFamily="49" charset="0"/>
              </a:rPr>
              <a:t>if balance == 0</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en-US" dirty="0">
                <a:cs typeface="Courier New" panose="02070309020205020404" pitchFamily="49" charset="0"/>
              </a:rPr>
              <a:t>Example: </a:t>
            </a:r>
            <a:r>
              <a:rPr lang="en-US" altLang="en-US" dirty="0">
                <a:latin typeface="Courier New" panose="02070309020205020404" pitchFamily="49" charset="0"/>
                <a:cs typeface="Courier New" panose="02070309020205020404" pitchFamily="49" charset="0"/>
              </a:rPr>
              <a:t>if payment != balance</a:t>
            </a:r>
          </a:p>
        </p:txBody>
      </p:sp>
      <p:sp>
        <p:nvSpPr>
          <p:cNvPr id="4" name="Slide Number Placeholder 3"/>
          <p:cNvSpPr>
            <a:spLocks noGrp="1"/>
          </p:cNvSpPr>
          <p:nvPr>
            <p:ph type="sldNum" sz="quarter" idx="10"/>
          </p:nvPr>
        </p:nvSpPr>
        <p:spPr/>
        <p:txBody>
          <a:bodyPr/>
          <a:lstStyle/>
          <a:p>
            <a:pPr>
              <a:defRPr/>
            </a:pPr>
            <a:fld id="{F1B6F88E-8CE0-4B3A-B919-2D4B502D17F1}" type="slidenum">
              <a:rPr lang="en-US" smtClean="0"/>
              <a:pPr>
                <a:defRPr/>
              </a:pPr>
              <a:t>8</a:t>
            </a:fld>
            <a:endParaRPr lang="en-US"/>
          </a:p>
        </p:txBody>
      </p:sp>
    </p:spTree>
    <p:extLst>
      <p:ext uri="{BB962C8B-B14F-4D97-AF65-F5344CB8AC3E}">
        <p14:creationId xmlns:p14="http://schemas.microsoft.com/office/powerpoint/2010/main" val="4617797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sales == 0:</a:t>
            </a:r>
          </a:p>
          <a:p>
            <a:r>
              <a:rPr lang="en-US" dirty="0"/>
              <a:t>     bonus = 0</a:t>
            </a:r>
          </a:p>
          <a:p>
            <a:r>
              <a:rPr lang="en-US" dirty="0"/>
              <a:t>     print(“Uh oh!”)</a:t>
            </a:r>
          </a:p>
        </p:txBody>
      </p:sp>
      <p:sp>
        <p:nvSpPr>
          <p:cNvPr id="4" name="Slide Number Placeholder 3"/>
          <p:cNvSpPr>
            <a:spLocks noGrp="1"/>
          </p:cNvSpPr>
          <p:nvPr>
            <p:ph type="sldNum" sz="quarter" idx="10"/>
          </p:nvPr>
        </p:nvSpPr>
        <p:spPr/>
        <p:txBody>
          <a:bodyPr/>
          <a:lstStyle/>
          <a:p>
            <a:pPr>
              <a:defRPr/>
            </a:pPr>
            <a:fld id="{F1B6F88E-8CE0-4B3A-B919-2D4B502D17F1}" type="slidenum">
              <a:rPr lang="en-US" smtClean="0"/>
              <a:pPr>
                <a:defRPr/>
              </a:pPr>
              <a:t>9</a:t>
            </a:fld>
            <a:endParaRPr lang="en-US"/>
          </a:p>
        </p:txBody>
      </p:sp>
    </p:spTree>
    <p:extLst>
      <p:ext uri="{BB962C8B-B14F-4D97-AF65-F5344CB8AC3E}">
        <p14:creationId xmlns:p14="http://schemas.microsoft.com/office/powerpoint/2010/main" val="38520273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output:</a:t>
            </a:r>
          </a:p>
          <a:p>
            <a:r>
              <a:rPr lang="en-US" dirty="0"/>
              <a:t>Enter the number of hours worked: 40</a:t>
            </a:r>
          </a:p>
          <a:p>
            <a:r>
              <a:rPr lang="en-US" dirty="0"/>
              <a:t>Enter the hourly pay rate: 20</a:t>
            </a:r>
          </a:p>
          <a:p>
            <a:r>
              <a:rPr lang="en-US" dirty="0"/>
              <a:t>The gross pay is $800.00.</a:t>
            </a:r>
          </a:p>
          <a:p>
            <a:endParaRPr lang="en-US" dirty="0"/>
          </a:p>
          <a:p>
            <a:r>
              <a:rPr lang="en-US" dirty="0"/>
              <a:t>Enter the number of hours worked: 50</a:t>
            </a:r>
          </a:p>
          <a:p>
            <a:r>
              <a:rPr lang="en-US" dirty="0"/>
              <a:t>Enter the hourly pay rate: 20</a:t>
            </a:r>
          </a:p>
          <a:p>
            <a:r>
              <a:rPr lang="en-US" dirty="0"/>
              <a:t>The gross pay is $1,100.00.</a:t>
            </a:r>
          </a:p>
        </p:txBody>
      </p:sp>
      <p:sp>
        <p:nvSpPr>
          <p:cNvPr id="4" name="Slide Number Placeholder 3"/>
          <p:cNvSpPr>
            <a:spLocks noGrp="1"/>
          </p:cNvSpPr>
          <p:nvPr>
            <p:ph type="sldNum" sz="quarter" idx="10"/>
          </p:nvPr>
        </p:nvSpPr>
        <p:spPr/>
        <p:txBody>
          <a:bodyPr/>
          <a:lstStyle/>
          <a:p>
            <a:pPr>
              <a:defRPr/>
            </a:pPr>
            <a:fld id="{F1B6F88E-8CE0-4B3A-B919-2D4B502D17F1}" type="slidenum">
              <a:rPr lang="en-US" smtClean="0"/>
              <a:pPr>
                <a:defRPr/>
              </a:pPr>
              <a:t>13</a:t>
            </a:fld>
            <a:endParaRPr lang="en-US"/>
          </a:p>
        </p:txBody>
      </p:sp>
    </p:spTree>
    <p:extLst>
      <p:ext uri="{BB962C8B-B14F-4D97-AF65-F5344CB8AC3E}">
        <p14:creationId xmlns:p14="http://schemas.microsoft.com/office/powerpoint/2010/main" val="36787290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a:t>
            </a:r>
          </a:p>
          <a:p>
            <a:r>
              <a:rPr lang="en-US" dirty="0"/>
              <a:t>New Jersey</a:t>
            </a:r>
          </a:p>
          <a:p>
            <a:r>
              <a:rPr lang="en-US" dirty="0"/>
              <a:t>New York</a:t>
            </a:r>
          </a:p>
        </p:txBody>
      </p:sp>
      <p:sp>
        <p:nvSpPr>
          <p:cNvPr id="4" name="Slide Number Placeholder 3"/>
          <p:cNvSpPr>
            <a:spLocks noGrp="1"/>
          </p:cNvSpPr>
          <p:nvPr>
            <p:ph type="sldNum" sz="quarter" idx="10"/>
          </p:nvPr>
        </p:nvSpPr>
        <p:spPr/>
        <p:txBody>
          <a:bodyPr/>
          <a:lstStyle/>
          <a:p>
            <a:pPr>
              <a:defRPr/>
            </a:pPr>
            <a:fld id="{F1B6F88E-8CE0-4B3A-B919-2D4B502D17F1}" type="slidenum">
              <a:rPr lang="en-US" smtClean="0"/>
              <a:pPr>
                <a:defRPr/>
              </a:pPr>
              <a:t>16</a:t>
            </a:fld>
            <a:endParaRPr lang="en-US"/>
          </a:p>
        </p:txBody>
      </p:sp>
    </p:spTree>
    <p:extLst>
      <p:ext uri="{BB962C8B-B14F-4D97-AF65-F5344CB8AC3E}">
        <p14:creationId xmlns:p14="http://schemas.microsoft.com/office/powerpoint/2010/main" val="2856549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Nested decision structures used to test more than one condition.</a:t>
            </a:r>
          </a:p>
          <a:p>
            <a:r>
              <a:rPr lang="en-US" altLang="en-US" dirty="0"/>
              <a:t>Ex:  Determine if someone qualifies for a loan, they must meet two conditions:</a:t>
            </a:r>
          </a:p>
          <a:p>
            <a:pPr marL="171450" indent="-171450">
              <a:buFont typeface="Arial" panose="020B0604020202020204" pitchFamily="34" charset="0"/>
              <a:buChar char="•"/>
            </a:pPr>
            <a:r>
              <a:rPr lang="en-US" altLang="en-US" dirty="0"/>
              <a:t>Must earn at least $30,000/year</a:t>
            </a:r>
          </a:p>
          <a:p>
            <a:pPr marL="171450" indent="-171450">
              <a:buFont typeface="Arial" panose="020B0604020202020204" pitchFamily="34" charset="0"/>
              <a:buChar char="•"/>
            </a:pPr>
            <a:r>
              <a:rPr lang="en-US" altLang="en-US" dirty="0"/>
              <a:t>Must have been employed for at least two years</a:t>
            </a:r>
          </a:p>
          <a:p>
            <a:r>
              <a:rPr lang="en-US" altLang="en-US" dirty="0"/>
              <a:t>Check first condition, and if it is true, check second condition</a:t>
            </a:r>
          </a:p>
        </p:txBody>
      </p:sp>
      <p:sp>
        <p:nvSpPr>
          <p:cNvPr id="4" name="Slide Number Placeholder 3"/>
          <p:cNvSpPr>
            <a:spLocks noGrp="1"/>
          </p:cNvSpPr>
          <p:nvPr>
            <p:ph type="sldNum" sz="quarter" idx="10"/>
          </p:nvPr>
        </p:nvSpPr>
        <p:spPr/>
        <p:txBody>
          <a:bodyPr/>
          <a:lstStyle/>
          <a:p>
            <a:pPr>
              <a:defRPr/>
            </a:pPr>
            <a:fld id="{F1B6F88E-8CE0-4B3A-B919-2D4B502D17F1}" type="slidenum">
              <a:rPr lang="en-US" smtClean="0"/>
              <a:pPr>
                <a:defRPr/>
              </a:pPr>
              <a:t>17</a:t>
            </a:fld>
            <a:endParaRPr lang="en-US"/>
          </a:p>
        </p:txBody>
      </p:sp>
    </p:spTree>
    <p:extLst>
      <p:ext uri="{BB962C8B-B14F-4D97-AF65-F5344CB8AC3E}">
        <p14:creationId xmlns:p14="http://schemas.microsoft.com/office/powerpoint/2010/main" val="3675007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ext Box 11">
            <a:extLst>
              <a:ext uri="{FF2B5EF4-FFF2-40B4-BE49-F238E27FC236}">
                <a16:creationId xmlns:a16="http://schemas.microsoft.com/office/drawing/2014/main" id="{ECDA1773-19D1-4E4C-AEF6-EB7ED8966F91}"/>
              </a:ext>
            </a:extLst>
          </p:cNvPr>
          <p:cNvSpPr txBox="1">
            <a:spLocks noChangeArrowheads="1"/>
          </p:cNvSpPr>
          <p:nvPr/>
        </p:nvSpPr>
        <p:spPr bwMode="auto">
          <a:xfrm>
            <a:off x="523875" y="1252174"/>
            <a:ext cx="8096250"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defRPr/>
            </a:pPr>
            <a:r>
              <a:rPr lang="en-US" altLang="en-US" sz="3400" b="1" dirty="0">
                <a:solidFill>
                  <a:srgbClr val="007DC4"/>
                </a:solidFill>
                <a:latin typeface="Tw Cen MT" pitchFamily="34" charset="0"/>
              </a:rPr>
              <a:t>BIFX 502 Foundations in Computer Science</a:t>
            </a:r>
          </a:p>
        </p:txBody>
      </p:sp>
      <p:sp>
        <p:nvSpPr>
          <p:cNvPr id="3" name="Text Box 13">
            <a:extLst>
              <a:ext uri="{FF2B5EF4-FFF2-40B4-BE49-F238E27FC236}">
                <a16:creationId xmlns:a16="http://schemas.microsoft.com/office/drawing/2014/main" id="{80652C4D-1DF7-48B9-B84E-F8E572B6D65C}"/>
              </a:ext>
            </a:extLst>
          </p:cNvPr>
          <p:cNvSpPr txBox="1">
            <a:spLocks noChangeArrowheads="1"/>
          </p:cNvSpPr>
          <p:nvPr/>
        </p:nvSpPr>
        <p:spPr bwMode="auto">
          <a:xfrm>
            <a:off x="514350" y="2743200"/>
            <a:ext cx="81153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defRPr/>
            </a:pPr>
            <a:r>
              <a:rPr lang="en-US" altLang="en-US" sz="3200" b="1" dirty="0">
                <a:latin typeface="Tw Cen MT" pitchFamily="34" charset="0"/>
              </a:rPr>
              <a:t>Chapter 3:  Decision Structures and Boolean Logic</a:t>
            </a:r>
          </a:p>
        </p:txBody>
      </p:sp>
      <p:sp>
        <p:nvSpPr>
          <p:cNvPr id="5" name="Text Box 13">
            <a:extLst>
              <a:ext uri="{FF2B5EF4-FFF2-40B4-BE49-F238E27FC236}">
                <a16:creationId xmlns:a16="http://schemas.microsoft.com/office/drawing/2014/main" id="{E77508BD-D4F7-4FF5-B1BC-303CF67F0619}"/>
              </a:ext>
            </a:extLst>
          </p:cNvPr>
          <p:cNvSpPr txBox="1">
            <a:spLocks noChangeArrowheads="1"/>
          </p:cNvSpPr>
          <p:nvPr userDrawn="1"/>
        </p:nvSpPr>
        <p:spPr bwMode="auto">
          <a:xfrm>
            <a:off x="533400" y="4724400"/>
            <a:ext cx="81153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defRPr/>
            </a:pPr>
            <a:r>
              <a:rPr lang="en-US" altLang="en-US" sz="2400" b="0" dirty="0">
                <a:latin typeface="Tw Cen MT" pitchFamily="34" charset="0"/>
              </a:rPr>
              <a:t>Dr. Jim</a:t>
            </a:r>
          </a:p>
          <a:p>
            <a:pPr algn="ctr" eaLnBrk="1" hangingPunct="1">
              <a:spcBef>
                <a:spcPct val="50000"/>
              </a:spcBef>
              <a:defRPr/>
            </a:pPr>
            <a:r>
              <a:rPr lang="en-US" altLang="en-US" sz="2400" b="0" dirty="0">
                <a:latin typeface="Tw Cen MT" pitchFamily="34" charset="0"/>
              </a:rPr>
              <a:t>Hood College</a:t>
            </a:r>
          </a:p>
        </p:txBody>
      </p:sp>
    </p:spTree>
    <p:extLst>
      <p:ext uri="{BB962C8B-B14F-4D97-AF65-F5344CB8AC3E}">
        <p14:creationId xmlns:p14="http://schemas.microsoft.com/office/powerpoint/2010/main" val="1243131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Rectangle 9">
            <a:extLst>
              <a:ext uri="{FF2B5EF4-FFF2-40B4-BE49-F238E27FC236}">
                <a16:creationId xmlns:a16="http://schemas.microsoft.com/office/drawing/2014/main" id="{61A93121-D9E3-41C2-BBF9-180B9833426C}"/>
              </a:ext>
            </a:extLst>
          </p:cNvPr>
          <p:cNvSpPr>
            <a:spLocks noGrp="1" noChangeArrowheads="1"/>
          </p:cNvSpPr>
          <p:nvPr>
            <p:ph type="sldNum" sz="quarter" idx="10"/>
          </p:nvPr>
        </p:nvSpPr>
        <p:spPr>
          <a:ln/>
        </p:spPr>
        <p:txBody>
          <a:bodyPr/>
          <a:lstStyle>
            <a:lvl1pPr>
              <a:defRPr/>
            </a:lvl1pPr>
          </a:lstStyle>
          <a:p>
            <a:pPr>
              <a:defRPr/>
            </a:pPr>
            <a:fld id="{63E3CDA6-C3BE-4C35-91FF-587627673DB3}" type="slidenum">
              <a:rPr lang="en-US" altLang="en-US"/>
              <a:pPr>
                <a:defRPr/>
              </a:pPr>
              <a:t>‹#›</a:t>
            </a:fld>
            <a:endParaRPr lang="en-US" altLang="en-US"/>
          </a:p>
        </p:txBody>
      </p:sp>
    </p:spTree>
    <p:extLst>
      <p:ext uri="{BB962C8B-B14F-4D97-AF65-F5344CB8AC3E}">
        <p14:creationId xmlns:p14="http://schemas.microsoft.com/office/powerpoint/2010/main" val="4056147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04800"/>
            <a:ext cx="2057400" cy="5821363"/>
          </a:xfrm>
        </p:spPr>
        <p:txBody>
          <a:bodyPr vert="eaVert"/>
          <a:lstStyle/>
          <a:p>
            <a:r>
              <a:rPr lang="en-US"/>
              <a:t>Click to edit Master title style</a:t>
            </a:r>
            <a:endParaRPr lang="he-IL"/>
          </a:p>
        </p:txBody>
      </p:sp>
      <p:sp>
        <p:nvSpPr>
          <p:cNvPr id="3" name="Vertical Text Placeholder 2"/>
          <p:cNvSpPr>
            <a:spLocks noGrp="1"/>
          </p:cNvSpPr>
          <p:nvPr>
            <p:ph type="body" orient="vert" idx="1"/>
          </p:nvPr>
        </p:nvSpPr>
        <p:spPr>
          <a:xfrm>
            <a:off x="457200" y="304800"/>
            <a:ext cx="6019800" cy="58213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Rectangle 9">
            <a:extLst>
              <a:ext uri="{FF2B5EF4-FFF2-40B4-BE49-F238E27FC236}">
                <a16:creationId xmlns:a16="http://schemas.microsoft.com/office/drawing/2014/main" id="{86811AEB-B3CF-4F82-84D4-F6D34DE549B5}"/>
              </a:ext>
            </a:extLst>
          </p:cNvPr>
          <p:cNvSpPr>
            <a:spLocks noGrp="1" noChangeArrowheads="1"/>
          </p:cNvSpPr>
          <p:nvPr>
            <p:ph type="sldNum" sz="quarter" idx="10"/>
          </p:nvPr>
        </p:nvSpPr>
        <p:spPr>
          <a:ln/>
        </p:spPr>
        <p:txBody>
          <a:bodyPr/>
          <a:lstStyle>
            <a:lvl1pPr>
              <a:defRPr/>
            </a:lvl1pPr>
          </a:lstStyle>
          <a:p>
            <a:pPr>
              <a:defRPr/>
            </a:pPr>
            <a:fld id="{1E5D90E2-232A-4C22-83DE-EF7BB38468AF}" type="slidenum">
              <a:rPr lang="en-US" altLang="en-US"/>
              <a:pPr>
                <a:defRPr/>
              </a:pPr>
              <a:t>‹#›</a:t>
            </a:fld>
            <a:endParaRPr lang="en-US" altLang="en-US"/>
          </a:p>
        </p:txBody>
      </p:sp>
    </p:spTree>
    <p:extLst>
      <p:ext uri="{BB962C8B-B14F-4D97-AF65-F5344CB8AC3E}">
        <p14:creationId xmlns:p14="http://schemas.microsoft.com/office/powerpoint/2010/main" val="1670569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Content Placeholder 2"/>
          <p:cNvSpPr>
            <a:spLocks noGrp="1"/>
          </p:cNvSpPr>
          <p:nvPr>
            <p:ph idx="1"/>
          </p:nvPr>
        </p:nvSpPr>
        <p:spPr/>
        <p:txBody>
          <a:bodyPr/>
          <a:lstStyle>
            <a:lvl1pPr marL="342900" indent="-342900">
              <a:buClrTx/>
              <a:buFont typeface="Arial" panose="020B0604020202020204" pitchFamily="34" charset="0"/>
              <a:buChar char="•"/>
              <a:defRPr/>
            </a:lvl1pPr>
            <a:lvl2pPr marL="742950" indent="-285750">
              <a:buClrTx/>
              <a:buFont typeface="Arial" panose="020B0604020202020204" pitchFamily="34" charset="0"/>
              <a:buChar char="•"/>
              <a:defRPr/>
            </a:lvl2pPr>
            <a:lvl3pPr marL="1143000" indent="-228600">
              <a:buClrTx/>
              <a:buFont typeface="Arial" panose="020B0604020202020204" pitchFamily="34" charset="0"/>
              <a:buChar char="•"/>
              <a:defRPr/>
            </a:lvl3pPr>
            <a:lvl4pPr marL="1600200" indent="-228600">
              <a:buClrTx/>
              <a:buFont typeface="Arial" panose="020B0604020202020204" pitchFamily="34" charset="0"/>
              <a:buChar char="•"/>
              <a:defRPr/>
            </a:lvl4pPr>
            <a:lvl5pPr marL="2057400" indent="-228600">
              <a:buClrTx/>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dirty="0"/>
          </a:p>
        </p:txBody>
      </p:sp>
      <p:sp>
        <p:nvSpPr>
          <p:cNvPr id="4" name="Rectangle 9">
            <a:extLst>
              <a:ext uri="{FF2B5EF4-FFF2-40B4-BE49-F238E27FC236}">
                <a16:creationId xmlns:a16="http://schemas.microsoft.com/office/drawing/2014/main" id="{40617F05-70B2-4B54-BCEF-C5F83BD8DCD3}"/>
              </a:ext>
            </a:extLst>
          </p:cNvPr>
          <p:cNvSpPr>
            <a:spLocks noGrp="1" noChangeArrowheads="1"/>
          </p:cNvSpPr>
          <p:nvPr>
            <p:ph type="sldNum" sz="quarter" idx="10"/>
          </p:nvPr>
        </p:nvSpPr>
        <p:spPr>
          <a:ln/>
        </p:spPr>
        <p:txBody>
          <a:bodyPr/>
          <a:lstStyle>
            <a:lvl1pPr>
              <a:defRPr/>
            </a:lvl1pPr>
          </a:lstStyle>
          <a:p>
            <a:pPr>
              <a:defRPr/>
            </a:pPr>
            <a:fld id="{7CDDA11F-F256-46F8-BD12-AD08AAD2B83E}" type="slidenum">
              <a:rPr lang="en-US" altLang="en-US"/>
              <a:pPr>
                <a:defRPr/>
              </a:pPr>
              <a:t>‹#›</a:t>
            </a:fld>
            <a:endParaRPr lang="en-US" altLang="en-US"/>
          </a:p>
        </p:txBody>
      </p:sp>
    </p:spTree>
    <p:extLst>
      <p:ext uri="{BB962C8B-B14F-4D97-AF65-F5344CB8AC3E}">
        <p14:creationId xmlns:p14="http://schemas.microsoft.com/office/powerpoint/2010/main" val="84654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r">
              <a:defRPr sz="4000" b="1" cap="all"/>
            </a:lvl1pPr>
          </a:lstStyle>
          <a:p>
            <a:r>
              <a:rPr lang="en-US"/>
              <a:t>Click to edit Master title style</a:t>
            </a:r>
            <a:endParaRPr lang="he-IL"/>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9">
            <a:extLst>
              <a:ext uri="{FF2B5EF4-FFF2-40B4-BE49-F238E27FC236}">
                <a16:creationId xmlns:a16="http://schemas.microsoft.com/office/drawing/2014/main" id="{EE87D5BB-E8A1-4B60-B393-148BAE40E4A8}"/>
              </a:ext>
            </a:extLst>
          </p:cNvPr>
          <p:cNvSpPr>
            <a:spLocks noGrp="1" noChangeArrowheads="1"/>
          </p:cNvSpPr>
          <p:nvPr>
            <p:ph type="sldNum" sz="quarter" idx="10"/>
          </p:nvPr>
        </p:nvSpPr>
        <p:spPr>
          <a:ln/>
        </p:spPr>
        <p:txBody>
          <a:bodyPr/>
          <a:lstStyle>
            <a:lvl1pPr>
              <a:defRPr/>
            </a:lvl1pPr>
          </a:lstStyle>
          <a:p>
            <a:pPr>
              <a:defRPr/>
            </a:pPr>
            <a:fld id="{6C1976E8-D9E3-4074-9120-7BD8A2DA63D7}" type="slidenum">
              <a:rPr lang="en-US" altLang="en-US"/>
              <a:pPr>
                <a:defRPr/>
              </a:pPr>
              <a:t>‹#›</a:t>
            </a:fld>
            <a:endParaRPr lang="en-US" altLang="en-US"/>
          </a:p>
        </p:txBody>
      </p:sp>
    </p:spTree>
    <p:extLst>
      <p:ext uri="{BB962C8B-B14F-4D97-AF65-F5344CB8AC3E}">
        <p14:creationId xmlns:p14="http://schemas.microsoft.com/office/powerpoint/2010/main" val="3288951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Rectangle 9">
            <a:extLst>
              <a:ext uri="{FF2B5EF4-FFF2-40B4-BE49-F238E27FC236}">
                <a16:creationId xmlns:a16="http://schemas.microsoft.com/office/drawing/2014/main" id="{FBF9C47B-96B0-463B-B6CF-59BBE5CF4E16}"/>
              </a:ext>
            </a:extLst>
          </p:cNvPr>
          <p:cNvSpPr>
            <a:spLocks noGrp="1" noChangeArrowheads="1"/>
          </p:cNvSpPr>
          <p:nvPr>
            <p:ph type="sldNum" sz="quarter" idx="10"/>
          </p:nvPr>
        </p:nvSpPr>
        <p:spPr>
          <a:ln/>
        </p:spPr>
        <p:txBody>
          <a:bodyPr/>
          <a:lstStyle>
            <a:lvl1pPr>
              <a:defRPr/>
            </a:lvl1pPr>
          </a:lstStyle>
          <a:p>
            <a:pPr>
              <a:defRPr/>
            </a:pPr>
            <a:fld id="{9FDDD2E4-D4CC-4C67-A076-7F67B1397A3A}" type="slidenum">
              <a:rPr lang="en-US" altLang="en-US"/>
              <a:pPr>
                <a:defRPr/>
              </a:pPr>
              <a:t>‹#›</a:t>
            </a:fld>
            <a:endParaRPr lang="en-US" altLang="en-US"/>
          </a:p>
        </p:txBody>
      </p:sp>
    </p:spTree>
    <p:extLst>
      <p:ext uri="{BB962C8B-B14F-4D97-AF65-F5344CB8AC3E}">
        <p14:creationId xmlns:p14="http://schemas.microsoft.com/office/powerpoint/2010/main" val="1480788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he-IL"/>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Rectangle 9">
            <a:extLst>
              <a:ext uri="{FF2B5EF4-FFF2-40B4-BE49-F238E27FC236}">
                <a16:creationId xmlns:a16="http://schemas.microsoft.com/office/drawing/2014/main" id="{860146B4-F6A4-44F5-B13F-BD25892E298B}"/>
              </a:ext>
            </a:extLst>
          </p:cNvPr>
          <p:cNvSpPr>
            <a:spLocks noGrp="1" noChangeArrowheads="1"/>
          </p:cNvSpPr>
          <p:nvPr>
            <p:ph type="sldNum" sz="quarter" idx="10"/>
          </p:nvPr>
        </p:nvSpPr>
        <p:spPr>
          <a:ln/>
        </p:spPr>
        <p:txBody>
          <a:bodyPr/>
          <a:lstStyle>
            <a:lvl1pPr>
              <a:defRPr/>
            </a:lvl1pPr>
          </a:lstStyle>
          <a:p>
            <a:pPr>
              <a:defRPr/>
            </a:pPr>
            <a:fld id="{5C14BC05-0161-4960-9C4D-E566C60D54AF}" type="slidenum">
              <a:rPr lang="en-US" altLang="en-US"/>
              <a:pPr>
                <a:defRPr/>
              </a:pPr>
              <a:t>‹#›</a:t>
            </a:fld>
            <a:endParaRPr lang="en-US" altLang="en-US"/>
          </a:p>
        </p:txBody>
      </p:sp>
    </p:spTree>
    <p:extLst>
      <p:ext uri="{BB962C8B-B14F-4D97-AF65-F5344CB8AC3E}">
        <p14:creationId xmlns:p14="http://schemas.microsoft.com/office/powerpoint/2010/main" val="625113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Rectangle 9">
            <a:extLst>
              <a:ext uri="{FF2B5EF4-FFF2-40B4-BE49-F238E27FC236}">
                <a16:creationId xmlns:a16="http://schemas.microsoft.com/office/drawing/2014/main" id="{4C001AE6-BEA6-4173-AFAD-1F7DA10DCF12}"/>
              </a:ext>
            </a:extLst>
          </p:cNvPr>
          <p:cNvSpPr>
            <a:spLocks noGrp="1" noChangeArrowheads="1"/>
          </p:cNvSpPr>
          <p:nvPr>
            <p:ph type="sldNum" sz="quarter" idx="10"/>
          </p:nvPr>
        </p:nvSpPr>
        <p:spPr>
          <a:ln/>
        </p:spPr>
        <p:txBody>
          <a:bodyPr/>
          <a:lstStyle>
            <a:lvl1pPr>
              <a:defRPr/>
            </a:lvl1pPr>
          </a:lstStyle>
          <a:p>
            <a:pPr>
              <a:defRPr/>
            </a:pPr>
            <a:fld id="{2F882527-907E-4B3E-88C8-406BA5324815}" type="slidenum">
              <a:rPr lang="en-US" altLang="en-US"/>
              <a:pPr>
                <a:defRPr/>
              </a:pPr>
              <a:t>‹#›</a:t>
            </a:fld>
            <a:endParaRPr lang="en-US" altLang="en-US"/>
          </a:p>
        </p:txBody>
      </p:sp>
    </p:spTree>
    <p:extLst>
      <p:ext uri="{BB962C8B-B14F-4D97-AF65-F5344CB8AC3E}">
        <p14:creationId xmlns:p14="http://schemas.microsoft.com/office/powerpoint/2010/main" val="3517026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45BCE6F9-F820-4A9C-8426-70BCDE95EBAD}"/>
              </a:ext>
            </a:extLst>
          </p:cNvPr>
          <p:cNvSpPr>
            <a:spLocks noGrp="1" noChangeArrowheads="1"/>
          </p:cNvSpPr>
          <p:nvPr>
            <p:ph type="sldNum" sz="quarter" idx="10"/>
          </p:nvPr>
        </p:nvSpPr>
        <p:spPr>
          <a:ln/>
        </p:spPr>
        <p:txBody>
          <a:bodyPr/>
          <a:lstStyle>
            <a:lvl1pPr>
              <a:defRPr/>
            </a:lvl1pPr>
          </a:lstStyle>
          <a:p>
            <a:pPr>
              <a:defRPr/>
            </a:pPr>
            <a:fld id="{7878458C-8085-42E6-A8A3-CDA22C702FC8}" type="slidenum">
              <a:rPr lang="en-US" altLang="en-US"/>
              <a:pPr>
                <a:defRPr/>
              </a:pPr>
              <a:t>‹#›</a:t>
            </a:fld>
            <a:endParaRPr lang="en-US" altLang="en-US"/>
          </a:p>
        </p:txBody>
      </p:sp>
    </p:spTree>
    <p:extLst>
      <p:ext uri="{BB962C8B-B14F-4D97-AF65-F5344CB8AC3E}">
        <p14:creationId xmlns:p14="http://schemas.microsoft.com/office/powerpoint/2010/main" val="593159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r">
              <a:defRPr sz="2000" b="1"/>
            </a:lvl1pPr>
          </a:lstStyle>
          <a:p>
            <a:r>
              <a:rPr lang="en-US"/>
              <a:t>Click to edit Master title style</a:t>
            </a:r>
            <a:endParaRPr lang="he-IL"/>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a:extLst>
              <a:ext uri="{FF2B5EF4-FFF2-40B4-BE49-F238E27FC236}">
                <a16:creationId xmlns:a16="http://schemas.microsoft.com/office/drawing/2014/main" id="{DBADFBB0-11C2-41F6-9EB0-2AD4B5C89997}"/>
              </a:ext>
            </a:extLst>
          </p:cNvPr>
          <p:cNvSpPr>
            <a:spLocks noGrp="1" noChangeArrowheads="1"/>
          </p:cNvSpPr>
          <p:nvPr>
            <p:ph type="sldNum" sz="quarter" idx="10"/>
          </p:nvPr>
        </p:nvSpPr>
        <p:spPr>
          <a:ln/>
        </p:spPr>
        <p:txBody>
          <a:bodyPr/>
          <a:lstStyle>
            <a:lvl1pPr>
              <a:defRPr/>
            </a:lvl1pPr>
          </a:lstStyle>
          <a:p>
            <a:pPr>
              <a:defRPr/>
            </a:pPr>
            <a:fld id="{9EE61736-7243-40E1-941F-FB7AC064EDE9}" type="slidenum">
              <a:rPr lang="en-US" altLang="en-US"/>
              <a:pPr>
                <a:defRPr/>
              </a:pPr>
              <a:t>‹#›</a:t>
            </a:fld>
            <a:endParaRPr lang="en-US" altLang="en-US"/>
          </a:p>
        </p:txBody>
      </p:sp>
    </p:spTree>
    <p:extLst>
      <p:ext uri="{BB962C8B-B14F-4D97-AF65-F5344CB8AC3E}">
        <p14:creationId xmlns:p14="http://schemas.microsoft.com/office/powerpoint/2010/main" val="1816279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r">
              <a:defRPr sz="2000" b="1"/>
            </a:lvl1pPr>
          </a:lstStyle>
          <a:p>
            <a:r>
              <a:rPr lang="en-US"/>
              <a:t>Click to edit Master title style</a:t>
            </a:r>
            <a:endParaRPr lang="he-IL"/>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he-IL"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a:extLst>
              <a:ext uri="{FF2B5EF4-FFF2-40B4-BE49-F238E27FC236}">
                <a16:creationId xmlns:a16="http://schemas.microsoft.com/office/drawing/2014/main" id="{8DD13D81-33EF-41FA-9596-886FE0A4DA2B}"/>
              </a:ext>
            </a:extLst>
          </p:cNvPr>
          <p:cNvSpPr>
            <a:spLocks noGrp="1" noChangeArrowheads="1"/>
          </p:cNvSpPr>
          <p:nvPr>
            <p:ph type="sldNum" sz="quarter" idx="10"/>
          </p:nvPr>
        </p:nvSpPr>
        <p:spPr>
          <a:ln/>
        </p:spPr>
        <p:txBody>
          <a:bodyPr/>
          <a:lstStyle>
            <a:lvl1pPr>
              <a:defRPr/>
            </a:lvl1pPr>
          </a:lstStyle>
          <a:p>
            <a:pPr>
              <a:defRPr/>
            </a:pPr>
            <a:fld id="{99CAA8D8-D895-469F-8B15-0D0F729278B5}" type="slidenum">
              <a:rPr lang="en-US" altLang="en-US"/>
              <a:pPr>
                <a:defRPr/>
              </a:pPr>
              <a:t>‹#›</a:t>
            </a:fld>
            <a:endParaRPr lang="en-US" altLang="en-US"/>
          </a:p>
        </p:txBody>
      </p:sp>
    </p:spTree>
    <p:extLst>
      <p:ext uri="{BB962C8B-B14F-4D97-AF65-F5344CB8AC3E}">
        <p14:creationId xmlns:p14="http://schemas.microsoft.com/office/powerpoint/2010/main" val="4106860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3E1B47A4-1655-4E8F-8631-132F5AF3C76E}"/>
              </a:ext>
            </a:extLst>
          </p:cNvPr>
          <p:cNvSpPr>
            <a:spLocks noGrp="1" noChangeArrowheads="1"/>
          </p:cNvSpPr>
          <p:nvPr>
            <p:ph type="title"/>
          </p:nvPr>
        </p:nvSpPr>
        <p:spPr bwMode="auto">
          <a:xfrm>
            <a:off x="457200" y="3048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3D29B4B5-CC0D-42C1-99D9-245B5C8728D5}"/>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3" name="Rectangle 9">
            <a:extLst>
              <a:ext uri="{FF2B5EF4-FFF2-40B4-BE49-F238E27FC236}">
                <a16:creationId xmlns:a16="http://schemas.microsoft.com/office/drawing/2014/main" id="{414F4CA9-7028-4E91-AB42-71C3AC526F3B}"/>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02D2FEB1-D691-49A4-8BF0-BD0A5446423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91"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Lst>
  <p:hf hdr="0" ftr="0" dt="0"/>
  <p:txStyles>
    <p:titleStyle>
      <a:lvl1pPr algn="ctr" rtl="0" eaLnBrk="0" fontAlgn="base" hangingPunct="0">
        <a:spcBef>
          <a:spcPct val="0"/>
        </a:spcBef>
        <a:spcAft>
          <a:spcPct val="0"/>
        </a:spcAft>
        <a:defRPr sz="4400" b="1">
          <a:solidFill>
            <a:srgbClr val="007DC4"/>
          </a:solidFill>
          <a:latin typeface="+mj-lt"/>
          <a:ea typeface="+mj-ea"/>
          <a:cs typeface="+mj-cs"/>
        </a:defRPr>
      </a:lvl1pPr>
      <a:lvl2pPr algn="ctr" rtl="0" eaLnBrk="0" fontAlgn="base" hangingPunct="0">
        <a:spcBef>
          <a:spcPct val="0"/>
        </a:spcBef>
        <a:spcAft>
          <a:spcPct val="0"/>
        </a:spcAft>
        <a:defRPr sz="4400" b="1">
          <a:solidFill>
            <a:srgbClr val="007DC4"/>
          </a:solidFill>
          <a:latin typeface="Arial" pitchFamily="34" charset="0"/>
          <a:cs typeface="Arial" pitchFamily="34" charset="0"/>
        </a:defRPr>
      </a:lvl2pPr>
      <a:lvl3pPr algn="ctr" rtl="0" eaLnBrk="0" fontAlgn="base" hangingPunct="0">
        <a:spcBef>
          <a:spcPct val="0"/>
        </a:spcBef>
        <a:spcAft>
          <a:spcPct val="0"/>
        </a:spcAft>
        <a:defRPr sz="4400" b="1">
          <a:solidFill>
            <a:srgbClr val="007DC4"/>
          </a:solidFill>
          <a:latin typeface="Arial" pitchFamily="34" charset="0"/>
          <a:cs typeface="Arial" pitchFamily="34" charset="0"/>
        </a:defRPr>
      </a:lvl3pPr>
      <a:lvl4pPr algn="ctr" rtl="0" eaLnBrk="0" fontAlgn="base" hangingPunct="0">
        <a:spcBef>
          <a:spcPct val="0"/>
        </a:spcBef>
        <a:spcAft>
          <a:spcPct val="0"/>
        </a:spcAft>
        <a:defRPr sz="4400" b="1">
          <a:solidFill>
            <a:srgbClr val="007DC4"/>
          </a:solidFill>
          <a:latin typeface="Arial" pitchFamily="34" charset="0"/>
          <a:cs typeface="Arial" pitchFamily="34" charset="0"/>
        </a:defRPr>
      </a:lvl4pPr>
      <a:lvl5pPr algn="ctr" rtl="0" eaLnBrk="0" fontAlgn="base" hangingPunct="0">
        <a:spcBef>
          <a:spcPct val="0"/>
        </a:spcBef>
        <a:spcAft>
          <a:spcPct val="0"/>
        </a:spcAft>
        <a:defRPr sz="4400" b="1">
          <a:solidFill>
            <a:srgbClr val="007DC4"/>
          </a:solidFill>
          <a:latin typeface="Arial" pitchFamily="34" charset="0"/>
          <a:cs typeface="Arial" pitchFamily="34" charset="0"/>
        </a:defRPr>
      </a:lvl5pPr>
      <a:lvl6pPr marL="457200" algn="ctr" rtl="0" eaLnBrk="1" fontAlgn="base" hangingPunct="1">
        <a:spcBef>
          <a:spcPct val="0"/>
        </a:spcBef>
        <a:spcAft>
          <a:spcPct val="0"/>
        </a:spcAft>
        <a:defRPr sz="4400" b="1">
          <a:solidFill>
            <a:srgbClr val="270A70"/>
          </a:solidFill>
          <a:latin typeface="Arial" pitchFamily="34" charset="0"/>
          <a:cs typeface="Arial" pitchFamily="34" charset="0"/>
        </a:defRPr>
      </a:lvl6pPr>
      <a:lvl7pPr marL="914400" algn="ctr" rtl="0" eaLnBrk="1" fontAlgn="base" hangingPunct="1">
        <a:spcBef>
          <a:spcPct val="0"/>
        </a:spcBef>
        <a:spcAft>
          <a:spcPct val="0"/>
        </a:spcAft>
        <a:defRPr sz="4400" b="1">
          <a:solidFill>
            <a:srgbClr val="270A70"/>
          </a:solidFill>
          <a:latin typeface="Arial" pitchFamily="34" charset="0"/>
          <a:cs typeface="Arial" pitchFamily="34" charset="0"/>
        </a:defRPr>
      </a:lvl7pPr>
      <a:lvl8pPr marL="1371600" algn="ctr" rtl="0" eaLnBrk="1" fontAlgn="base" hangingPunct="1">
        <a:spcBef>
          <a:spcPct val="0"/>
        </a:spcBef>
        <a:spcAft>
          <a:spcPct val="0"/>
        </a:spcAft>
        <a:defRPr sz="4400" b="1">
          <a:solidFill>
            <a:srgbClr val="270A70"/>
          </a:solidFill>
          <a:latin typeface="Arial" pitchFamily="34" charset="0"/>
          <a:cs typeface="Arial" pitchFamily="34" charset="0"/>
        </a:defRPr>
      </a:lvl8pPr>
      <a:lvl9pPr marL="1828800" algn="ctr" rtl="0" eaLnBrk="1" fontAlgn="base" hangingPunct="1">
        <a:spcBef>
          <a:spcPct val="0"/>
        </a:spcBef>
        <a:spcAft>
          <a:spcPct val="0"/>
        </a:spcAft>
        <a:defRPr sz="4400" b="1">
          <a:solidFill>
            <a:srgbClr val="270A70"/>
          </a:solidFill>
          <a:latin typeface="Arial" pitchFamily="34" charset="0"/>
          <a:cs typeface="Arial"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cs typeface="+mn-cs"/>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cs typeface="+mn-cs"/>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cs typeface="+mn-cs"/>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cs typeface="+mn-cs"/>
        </a:defRPr>
      </a:lvl5pPr>
      <a:lvl6pPr marL="2514600" indent="-228600" algn="l" rtl="0" eaLnBrk="1" fontAlgn="base" hangingPunct="1">
        <a:spcBef>
          <a:spcPct val="20000"/>
        </a:spcBef>
        <a:spcAft>
          <a:spcPct val="0"/>
        </a:spcAft>
        <a:buClr>
          <a:srgbClr val="4211BB"/>
        </a:buClr>
        <a:buFont typeface="Arial" pitchFamily="34" charset="0"/>
        <a:buChar char="»"/>
        <a:defRPr sz="2000">
          <a:solidFill>
            <a:schemeClr val="tx1"/>
          </a:solidFill>
          <a:latin typeface="+mn-lt"/>
          <a:cs typeface="+mn-cs"/>
        </a:defRPr>
      </a:lvl6pPr>
      <a:lvl7pPr marL="2971800" indent="-228600" algn="l" rtl="0" eaLnBrk="1" fontAlgn="base" hangingPunct="1">
        <a:spcBef>
          <a:spcPct val="20000"/>
        </a:spcBef>
        <a:spcAft>
          <a:spcPct val="0"/>
        </a:spcAft>
        <a:buClr>
          <a:srgbClr val="4211BB"/>
        </a:buClr>
        <a:buFont typeface="Arial" pitchFamily="34" charset="0"/>
        <a:buChar char="»"/>
        <a:defRPr sz="2000">
          <a:solidFill>
            <a:schemeClr val="tx1"/>
          </a:solidFill>
          <a:latin typeface="+mn-lt"/>
          <a:cs typeface="+mn-cs"/>
        </a:defRPr>
      </a:lvl7pPr>
      <a:lvl8pPr marL="3429000" indent="-228600" algn="l" rtl="0" eaLnBrk="1" fontAlgn="base" hangingPunct="1">
        <a:spcBef>
          <a:spcPct val="20000"/>
        </a:spcBef>
        <a:spcAft>
          <a:spcPct val="0"/>
        </a:spcAft>
        <a:buClr>
          <a:srgbClr val="4211BB"/>
        </a:buClr>
        <a:buFont typeface="Arial" pitchFamily="34" charset="0"/>
        <a:buChar char="»"/>
        <a:defRPr sz="2000">
          <a:solidFill>
            <a:schemeClr val="tx1"/>
          </a:solidFill>
          <a:latin typeface="+mn-lt"/>
          <a:cs typeface="+mn-cs"/>
        </a:defRPr>
      </a:lvl8pPr>
      <a:lvl9pPr marL="3886200" indent="-228600" algn="l" rtl="0" eaLnBrk="1" fontAlgn="base" hangingPunct="1">
        <a:spcBef>
          <a:spcPct val="20000"/>
        </a:spcBef>
        <a:spcAft>
          <a:spcPct val="0"/>
        </a:spcAft>
        <a:buClr>
          <a:srgbClr val="4211BB"/>
        </a:buClr>
        <a:buFont typeface="Arial" pitchFamily="34" charset="0"/>
        <a:buChar char="»"/>
        <a:defRPr sz="2000">
          <a:solidFill>
            <a:schemeClr val="tx1"/>
          </a:solidFill>
          <a:latin typeface="+mn-lt"/>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71D5FABD-2257-4359-9CE5-C38AACBCDBCA}"/>
              </a:ext>
            </a:extLst>
          </p:cNvPr>
          <p:cNvSpPr>
            <a:spLocks noGrp="1" noChangeArrowheads="1"/>
          </p:cNvSpPr>
          <p:nvPr>
            <p:ph type="title"/>
          </p:nvPr>
        </p:nvSpPr>
        <p:spPr/>
        <p:txBody>
          <a:bodyPr/>
          <a:lstStyle/>
          <a:p>
            <a:pPr eaLnBrk="1" hangingPunct="1"/>
            <a:r>
              <a:rPr lang="en-US" altLang="en-US"/>
              <a:t>The </a:t>
            </a:r>
            <a:r>
              <a:rPr lang="en-US" altLang="en-US">
                <a:latin typeface="Courier New" panose="02070309020205020404" pitchFamily="49" charset="0"/>
                <a:cs typeface="Courier New" panose="02070309020205020404" pitchFamily="49" charset="0"/>
              </a:rPr>
              <a:t>if-else</a:t>
            </a:r>
            <a:r>
              <a:rPr lang="en-US" altLang="en-US"/>
              <a:t> Statement</a:t>
            </a:r>
            <a:endParaRPr lang="he-IL" altLang="en-US"/>
          </a:p>
        </p:txBody>
      </p:sp>
      <p:sp>
        <p:nvSpPr>
          <p:cNvPr id="14339" name="Content Placeholder 2">
            <a:extLst>
              <a:ext uri="{FF2B5EF4-FFF2-40B4-BE49-F238E27FC236}">
                <a16:creationId xmlns:a16="http://schemas.microsoft.com/office/drawing/2014/main" id="{AAC90C71-6AE6-4FDF-AB40-BCE8344735E9}"/>
              </a:ext>
            </a:extLst>
          </p:cNvPr>
          <p:cNvSpPr>
            <a:spLocks noGrp="1" noChangeArrowheads="1"/>
          </p:cNvSpPr>
          <p:nvPr>
            <p:ph idx="1"/>
          </p:nvPr>
        </p:nvSpPr>
        <p:spPr/>
        <p:txBody>
          <a:bodyPr/>
          <a:lstStyle/>
          <a:p>
            <a:pPr eaLnBrk="1" hangingPunct="1"/>
            <a:r>
              <a:rPr lang="en-US" altLang="en-US" u="sng"/>
              <a:t>Dual alternative decision structure</a:t>
            </a:r>
            <a:r>
              <a:rPr lang="en-US" altLang="en-US"/>
              <a:t>: two possible paths of execution</a:t>
            </a:r>
          </a:p>
          <a:p>
            <a:pPr lvl="1" eaLnBrk="1" hangingPunct="1">
              <a:buFontTx/>
              <a:buChar char="–"/>
            </a:pPr>
            <a:r>
              <a:rPr lang="en-US" altLang="en-US"/>
              <a:t>One is taken if the condition is true, and the other if the condition is false</a:t>
            </a:r>
          </a:p>
          <a:p>
            <a:pPr lvl="1" eaLnBrk="1" hangingPunct="1"/>
            <a:r>
              <a:rPr lang="en-US" altLang="en-US"/>
              <a:t>Syntax: 	</a:t>
            </a:r>
            <a:r>
              <a:rPr lang="en-US" altLang="en-US" sz="2400">
                <a:latin typeface="Courier New" panose="02070309020205020404" pitchFamily="49" charset="0"/>
                <a:cs typeface="Courier New" panose="02070309020205020404" pitchFamily="49" charset="0"/>
              </a:rPr>
              <a:t>if </a:t>
            </a:r>
            <a:r>
              <a:rPr lang="en-US" altLang="en-US" sz="2400" i="1">
                <a:latin typeface="Courier New" panose="02070309020205020404" pitchFamily="49" charset="0"/>
                <a:cs typeface="Courier New" panose="02070309020205020404" pitchFamily="49" charset="0"/>
              </a:rPr>
              <a:t>condition</a:t>
            </a:r>
            <a:r>
              <a:rPr lang="en-US" altLang="en-US" sz="2400">
                <a:latin typeface="Courier New" panose="02070309020205020404" pitchFamily="49" charset="0"/>
                <a:cs typeface="Courier New" panose="02070309020205020404" pitchFamily="49" charset="0"/>
              </a:rPr>
              <a:t>:</a:t>
            </a:r>
          </a:p>
          <a:p>
            <a:pPr lvl="2" eaLnBrk="1" hangingPunct="1">
              <a:buFontTx/>
              <a:buNone/>
            </a:pPr>
            <a:r>
              <a:rPr lang="en-US" altLang="en-US">
                <a:latin typeface="Courier New" panose="02070309020205020404" pitchFamily="49" charset="0"/>
                <a:cs typeface="Courier New" panose="02070309020205020404" pitchFamily="49" charset="0"/>
              </a:rPr>
              <a:t>				</a:t>
            </a:r>
            <a:r>
              <a:rPr lang="en-US" altLang="en-US" i="1">
                <a:latin typeface="Courier New" panose="02070309020205020404" pitchFamily="49" charset="0"/>
                <a:cs typeface="Courier New" panose="02070309020205020404" pitchFamily="49" charset="0"/>
              </a:rPr>
              <a:t>statements</a:t>
            </a:r>
          </a:p>
          <a:p>
            <a:pPr lvl="2" eaLnBrk="1" hangingPunct="1">
              <a:buFontTx/>
              <a:buNone/>
            </a:pPr>
            <a:r>
              <a:rPr lang="en-US" altLang="en-US">
                <a:latin typeface="Courier New" panose="02070309020205020404" pitchFamily="49" charset="0"/>
                <a:cs typeface="Courier New" panose="02070309020205020404" pitchFamily="49" charset="0"/>
              </a:rPr>
              <a:t>			else:</a:t>
            </a:r>
          </a:p>
          <a:p>
            <a:pPr lvl="2" eaLnBrk="1" hangingPunct="1">
              <a:buFontTx/>
              <a:buNone/>
            </a:pPr>
            <a:r>
              <a:rPr lang="en-US" altLang="en-US">
                <a:latin typeface="Courier New" panose="02070309020205020404" pitchFamily="49" charset="0"/>
                <a:cs typeface="Courier New" panose="02070309020205020404" pitchFamily="49" charset="0"/>
              </a:rPr>
              <a:t>				</a:t>
            </a:r>
            <a:r>
              <a:rPr lang="en-US" altLang="en-US" i="1">
                <a:latin typeface="Courier New" panose="02070309020205020404" pitchFamily="49" charset="0"/>
                <a:cs typeface="Courier New" panose="02070309020205020404" pitchFamily="49" charset="0"/>
              </a:rPr>
              <a:t>other statements</a:t>
            </a:r>
          </a:p>
          <a:p>
            <a:pPr lvl="1" eaLnBrk="1" hangingPunct="1"/>
            <a:r>
              <a:rPr lang="en-US" altLang="en-US">
                <a:latin typeface="Courier New" panose="02070309020205020404" pitchFamily="49" charset="0"/>
                <a:cs typeface="Courier New" panose="02070309020205020404" pitchFamily="49" charset="0"/>
              </a:rPr>
              <a:t>if</a:t>
            </a:r>
            <a:r>
              <a:rPr lang="en-US" altLang="en-US">
                <a:cs typeface="Courier New" panose="02070309020205020404" pitchFamily="49" charset="0"/>
              </a:rPr>
              <a:t> clause and </a:t>
            </a:r>
            <a:r>
              <a:rPr lang="en-US" altLang="en-US">
                <a:latin typeface="Courier New" panose="02070309020205020404" pitchFamily="49" charset="0"/>
                <a:cs typeface="Courier New" panose="02070309020205020404" pitchFamily="49" charset="0"/>
              </a:rPr>
              <a:t>else</a:t>
            </a:r>
            <a:r>
              <a:rPr lang="en-US" altLang="en-US">
                <a:cs typeface="Courier New" panose="02070309020205020404" pitchFamily="49" charset="0"/>
              </a:rPr>
              <a:t> clause must be aligned</a:t>
            </a:r>
          </a:p>
          <a:p>
            <a:pPr lvl="1" eaLnBrk="1" hangingPunct="1"/>
            <a:r>
              <a:rPr lang="en-US" altLang="en-US">
                <a:cs typeface="Courier New" panose="02070309020205020404" pitchFamily="49" charset="0"/>
              </a:rPr>
              <a:t>Statements must be consistently indented</a:t>
            </a:r>
          </a:p>
        </p:txBody>
      </p:sp>
      <p:sp>
        <p:nvSpPr>
          <p:cNvPr id="14340" name="Slide Number Placeholder 1">
            <a:extLst>
              <a:ext uri="{FF2B5EF4-FFF2-40B4-BE49-F238E27FC236}">
                <a16:creationId xmlns:a16="http://schemas.microsoft.com/office/drawing/2014/main" id="{63E8EE2D-06A8-40A5-848F-98A8C33916ED}"/>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77BB9A2-ED7B-47AA-9402-6D7F4D1474B6}" type="slidenum">
              <a:rPr lang="en-US" altLang="en-US" smtClean="0"/>
              <a:pPr/>
              <a:t>10</a:t>
            </a:fld>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8B3C670F-D6C5-497B-9B63-690329A4084B}"/>
              </a:ext>
            </a:extLst>
          </p:cNvPr>
          <p:cNvSpPr>
            <a:spLocks noGrp="1" noChangeArrowheads="1"/>
          </p:cNvSpPr>
          <p:nvPr>
            <p:ph type="title"/>
          </p:nvPr>
        </p:nvSpPr>
        <p:spPr/>
        <p:txBody>
          <a:bodyPr/>
          <a:lstStyle/>
          <a:p>
            <a:pPr eaLnBrk="1" hangingPunct="1"/>
            <a:r>
              <a:rPr lang="en-US" altLang="en-US"/>
              <a:t>The </a:t>
            </a:r>
            <a:r>
              <a:rPr lang="en-US" altLang="en-US">
                <a:latin typeface="Courier New" panose="02070309020205020404" pitchFamily="49" charset="0"/>
                <a:cs typeface="Courier New" panose="02070309020205020404" pitchFamily="49" charset="0"/>
              </a:rPr>
              <a:t>if-else</a:t>
            </a:r>
            <a:r>
              <a:rPr lang="en-US" altLang="en-US"/>
              <a:t> Statement (cont’d.)</a:t>
            </a:r>
            <a:endParaRPr lang="he-IL" altLang="en-US"/>
          </a:p>
        </p:txBody>
      </p:sp>
      <p:sp>
        <p:nvSpPr>
          <p:cNvPr id="16388" name="Slide Number Placeholder 1">
            <a:extLst>
              <a:ext uri="{FF2B5EF4-FFF2-40B4-BE49-F238E27FC236}">
                <a16:creationId xmlns:a16="http://schemas.microsoft.com/office/drawing/2014/main" id="{9656EF81-C2BB-42C7-B8FE-FE76C9E3B9E2}"/>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FFF2ECE-B780-41C2-82BF-B7155CED7449}" type="slidenum">
              <a:rPr lang="en-US" altLang="en-US" smtClean="0"/>
              <a:pPr/>
              <a:t>11</a:t>
            </a:fld>
            <a:endParaRPr lang="en-US" altLang="en-US"/>
          </a:p>
        </p:txBody>
      </p:sp>
      <p:pic>
        <p:nvPicPr>
          <p:cNvPr id="4" name="Picture 3">
            <a:extLst>
              <a:ext uri="{FF2B5EF4-FFF2-40B4-BE49-F238E27FC236}">
                <a16:creationId xmlns:a16="http://schemas.microsoft.com/office/drawing/2014/main" id="{4D26E270-1D76-4FE8-AF7B-8140633D6881}"/>
              </a:ext>
            </a:extLst>
          </p:cNvPr>
          <p:cNvPicPr>
            <a:picLocks noChangeAspect="1"/>
          </p:cNvPicPr>
          <p:nvPr/>
        </p:nvPicPr>
        <p:blipFill>
          <a:blip r:embed="rId2"/>
          <a:stretch>
            <a:fillRect/>
          </a:stretch>
        </p:blipFill>
        <p:spPr>
          <a:xfrm>
            <a:off x="266700" y="2362200"/>
            <a:ext cx="8610600" cy="248252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40AF98C7-5CBB-40A5-9268-283A3698EBE6}"/>
              </a:ext>
            </a:extLst>
          </p:cNvPr>
          <p:cNvSpPr>
            <a:spLocks noGrp="1" noChangeArrowheads="1"/>
          </p:cNvSpPr>
          <p:nvPr>
            <p:ph type="title"/>
          </p:nvPr>
        </p:nvSpPr>
        <p:spPr/>
        <p:txBody>
          <a:bodyPr/>
          <a:lstStyle/>
          <a:p>
            <a:pPr eaLnBrk="1" hangingPunct="1"/>
            <a:r>
              <a:rPr lang="en-US" altLang="en-US"/>
              <a:t>The </a:t>
            </a:r>
            <a:r>
              <a:rPr lang="en-US" altLang="en-US">
                <a:latin typeface="Courier New" panose="02070309020205020404" pitchFamily="49" charset="0"/>
                <a:cs typeface="Courier New" panose="02070309020205020404" pitchFamily="49" charset="0"/>
              </a:rPr>
              <a:t>if-else</a:t>
            </a:r>
            <a:r>
              <a:rPr lang="en-US" altLang="en-US"/>
              <a:t> Statement (cont’d.)</a:t>
            </a:r>
            <a:endParaRPr lang="he-IL" altLang="en-US"/>
          </a:p>
        </p:txBody>
      </p:sp>
      <p:sp>
        <p:nvSpPr>
          <p:cNvPr id="15364" name="Slide Number Placeholder 1">
            <a:extLst>
              <a:ext uri="{FF2B5EF4-FFF2-40B4-BE49-F238E27FC236}">
                <a16:creationId xmlns:a16="http://schemas.microsoft.com/office/drawing/2014/main" id="{E6CAB5F6-0731-48DF-ABD7-A987C45672EB}"/>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83DFF02-4194-4AAB-82F3-D729E78167A1}" type="slidenum">
              <a:rPr lang="en-US" altLang="en-US" smtClean="0"/>
              <a:pPr/>
              <a:t>12</a:t>
            </a:fld>
            <a:endParaRPr lang="en-US" altLang="en-US"/>
          </a:p>
        </p:txBody>
      </p:sp>
      <p:pic>
        <p:nvPicPr>
          <p:cNvPr id="4" name="Picture 3">
            <a:extLst>
              <a:ext uri="{FF2B5EF4-FFF2-40B4-BE49-F238E27FC236}">
                <a16:creationId xmlns:a16="http://schemas.microsoft.com/office/drawing/2014/main" id="{CC8D22E1-8E4F-4EC3-9FCE-E953BEE61D53}"/>
              </a:ext>
            </a:extLst>
          </p:cNvPr>
          <p:cNvPicPr>
            <a:picLocks noChangeAspect="1"/>
          </p:cNvPicPr>
          <p:nvPr/>
        </p:nvPicPr>
        <p:blipFill>
          <a:blip r:embed="rId2"/>
          <a:stretch>
            <a:fillRect/>
          </a:stretch>
        </p:blipFill>
        <p:spPr>
          <a:xfrm>
            <a:off x="1406580" y="3391688"/>
            <a:ext cx="6330840" cy="3291330"/>
          </a:xfrm>
          <a:prstGeom prst="rect">
            <a:avLst/>
          </a:prstGeom>
        </p:spPr>
      </p:pic>
      <p:pic>
        <p:nvPicPr>
          <p:cNvPr id="5" name="Picture 4">
            <a:extLst>
              <a:ext uri="{FF2B5EF4-FFF2-40B4-BE49-F238E27FC236}">
                <a16:creationId xmlns:a16="http://schemas.microsoft.com/office/drawing/2014/main" id="{9FCDBDB8-0C40-4A6A-A18C-BC562AD59168}"/>
              </a:ext>
            </a:extLst>
          </p:cNvPr>
          <p:cNvPicPr>
            <a:picLocks noChangeAspect="1"/>
          </p:cNvPicPr>
          <p:nvPr/>
        </p:nvPicPr>
        <p:blipFill>
          <a:blip r:embed="rId3"/>
          <a:stretch>
            <a:fillRect/>
          </a:stretch>
        </p:blipFill>
        <p:spPr>
          <a:xfrm>
            <a:off x="1545902" y="1752600"/>
            <a:ext cx="6052196" cy="148198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540F6-92B9-4AF8-96FE-09A078E8FD7F}"/>
              </a:ext>
            </a:extLst>
          </p:cNvPr>
          <p:cNvSpPr>
            <a:spLocks noGrp="1"/>
          </p:cNvSpPr>
          <p:nvPr>
            <p:ph type="title"/>
          </p:nvPr>
        </p:nvSpPr>
        <p:spPr>
          <a:xfrm>
            <a:off x="454047" y="76200"/>
            <a:ext cx="8229600" cy="1143000"/>
          </a:xfrm>
        </p:spPr>
        <p:txBody>
          <a:bodyPr/>
          <a:lstStyle/>
          <a:p>
            <a:r>
              <a:rPr lang="en-US" dirty="0"/>
              <a:t>Payroll Example</a:t>
            </a:r>
          </a:p>
        </p:txBody>
      </p:sp>
      <p:sp>
        <p:nvSpPr>
          <p:cNvPr id="4" name="Slide Number Placeholder 3">
            <a:extLst>
              <a:ext uri="{FF2B5EF4-FFF2-40B4-BE49-F238E27FC236}">
                <a16:creationId xmlns:a16="http://schemas.microsoft.com/office/drawing/2014/main" id="{4D6E184E-C3EE-4604-B165-8D6CA17962D4}"/>
              </a:ext>
            </a:extLst>
          </p:cNvPr>
          <p:cNvSpPr>
            <a:spLocks noGrp="1"/>
          </p:cNvSpPr>
          <p:nvPr>
            <p:ph type="sldNum" sz="quarter" idx="10"/>
          </p:nvPr>
        </p:nvSpPr>
        <p:spPr/>
        <p:txBody>
          <a:bodyPr/>
          <a:lstStyle/>
          <a:p>
            <a:pPr>
              <a:defRPr/>
            </a:pPr>
            <a:fld id="{7CDDA11F-F256-46F8-BD12-AD08AAD2B83E}" type="slidenum">
              <a:rPr lang="en-US" altLang="en-US" smtClean="0"/>
              <a:pPr>
                <a:defRPr/>
              </a:pPr>
              <a:t>13</a:t>
            </a:fld>
            <a:endParaRPr lang="en-US" altLang="en-US"/>
          </a:p>
        </p:txBody>
      </p:sp>
      <p:pic>
        <p:nvPicPr>
          <p:cNvPr id="5" name="Picture 4">
            <a:extLst>
              <a:ext uri="{FF2B5EF4-FFF2-40B4-BE49-F238E27FC236}">
                <a16:creationId xmlns:a16="http://schemas.microsoft.com/office/drawing/2014/main" id="{BE0485A0-59A4-4132-956B-30426EC080C5}"/>
              </a:ext>
            </a:extLst>
          </p:cNvPr>
          <p:cNvPicPr>
            <a:picLocks noChangeAspect="1"/>
          </p:cNvPicPr>
          <p:nvPr/>
        </p:nvPicPr>
        <p:blipFill>
          <a:blip r:embed="rId3"/>
          <a:stretch>
            <a:fillRect/>
          </a:stretch>
        </p:blipFill>
        <p:spPr>
          <a:xfrm>
            <a:off x="949347" y="1219200"/>
            <a:ext cx="7239000" cy="5373068"/>
          </a:xfrm>
          <a:prstGeom prst="rect">
            <a:avLst/>
          </a:prstGeom>
        </p:spPr>
      </p:pic>
    </p:spTree>
    <p:extLst>
      <p:ext uri="{BB962C8B-B14F-4D97-AF65-F5344CB8AC3E}">
        <p14:creationId xmlns:p14="http://schemas.microsoft.com/office/powerpoint/2010/main" val="38726525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E81731A6-516A-4A2E-BD6A-2069EC9FBBA4}"/>
              </a:ext>
            </a:extLst>
          </p:cNvPr>
          <p:cNvSpPr>
            <a:spLocks noGrp="1" noChangeArrowheads="1"/>
          </p:cNvSpPr>
          <p:nvPr>
            <p:ph type="title"/>
          </p:nvPr>
        </p:nvSpPr>
        <p:spPr/>
        <p:txBody>
          <a:bodyPr/>
          <a:lstStyle/>
          <a:p>
            <a:pPr eaLnBrk="1" hangingPunct="1"/>
            <a:r>
              <a:rPr lang="en-US" altLang="en-US"/>
              <a:t>Comparing Strings</a:t>
            </a:r>
            <a:endParaRPr lang="he-IL" altLang="en-US"/>
          </a:p>
        </p:txBody>
      </p:sp>
      <p:sp>
        <p:nvSpPr>
          <p:cNvPr id="17411" name="Content Placeholder 2">
            <a:extLst>
              <a:ext uri="{FF2B5EF4-FFF2-40B4-BE49-F238E27FC236}">
                <a16:creationId xmlns:a16="http://schemas.microsoft.com/office/drawing/2014/main" id="{5E3DC8E4-5FF7-4F9E-BB8F-28629653364F}"/>
              </a:ext>
            </a:extLst>
          </p:cNvPr>
          <p:cNvSpPr>
            <a:spLocks noGrp="1" noChangeArrowheads="1"/>
          </p:cNvSpPr>
          <p:nvPr>
            <p:ph idx="1"/>
          </p:nvPr>
        </p:nvSpPr>
        <p:spPr/>
        <p:txBody>
          <a:bodyPr/>
          <a:lstStyle/>
          <a:p>
            <a:pPr eaLnBrk="1" hangingPunct="1"/>
            <a:r>
              <a:rPr lang="en-US" altLang="en-US" dirty="0"/>
              <a:t>Strings can be compared using the == and != operators</a:t>
            </a:r>
          </a:p>
          <a:p>
            <a:pPr eaLnBrk="1" hangingPunct="1"/>
            <a:r>
              <a:rPr lang="en-US" altLang="en-US" dirty="0"/>
              <a:t>String comparisons are case sensitive</a:t>
            </a:r>
          </a:p>
        </p:txBody>
      </p:sp>
      <p:sp>
        <p:nvSpPr>
          <p:cNvPr id="17412" name="Slide Number Placeholder 1">
            <a:extLst>
              <a:ext uri="{FF2B5EF4-FFF2-40B4-BE49-F238E27FC236}">
                <a16:creationId xmlns:a16="http://schemas.microsoft.com/office/drawing/2014/main" id="{E5997AAD-4A7D-4D0D-9777-B9EB04236EB5}"/>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4E984D2-CB9E-42EF-94BD-ADAD41418B03}" type="slidenum">
              <a:rPr lang="en-US" altLang="en-US" smtClean="0"/>
              <a:pPr/>
              <a:t>14</a:t>
            </a:fld>
            <a:endParaRPr lang="en-US" altLang="en-US"/>
          </a:p>
        </p:txBody>
      </p:sp>
      <p:pic>
        <p:nvPicPr>
          <p:cNvPr id="2" name="Picture 1">
            <a:extLst>
              <a:ext uri="{FF2B5EF4-FFF2-40B4-BE49-F238E27FC236}">
                <a16:creationId xmlns:a16="http://schemas.microsoft.com/office/drawing/2014/main" id="{2A279C1C-DA7F-47CF-8348-78868B43FB94}"/>
              </a:ext>
            </a:extLst>
          </p:cNvPr>
          <p:cNvPicPr>
            <a:picLocks noChangeAspect="1"/>
          </p:cNvPicPr>
          <p:nvPr/>
        </p:nvPicPr>
        <p:blipFill>
          <a:blip r:embed="rId2"/>
          <a:stretch>
            <a:fillRect/>
          </a:stretch>
        </p:blipFill>
        <p:spPr>
          <a:xfrm>
            <a:off x="1143000" y="3657600"/>
            <a:ext cx="6858000" cy="22860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15A45516-358C-4D92-BE00-8CFC7ED746CA}"/>
              </a:ext>
            </a:extLst>
          </p:cNvPr>
          <p:cNvSpPr>
            <a:spLocks noGrp="1" noChangeArrowheads="1"/>
          </p:cNvSpPr>
          <p:nvPr>
            <p:ph type="title"/>
          </p:nvPr>
        </p:nvSpPr>
        <p:spPr/>
        <p:txBody>
          <a:bodyPr/>
          <a:lstStyle/>
          <a:p>
            <a:pPr eaLnBrk="1" hangingPunct="1"/>
            <a:r>
              <a:rPr lang="en-US" altLang="en-US"/>
              <a:t>Comparing Strings (cont’d.)</a:t>
            </a:r>
            <a:endParaRPr lang="he-IL" altLang="en-US"/>
          </a:p>
        </p:txBody>
      </p:sp>
      <p:pic>
        <p:nvPicPr>
          <p:cNvPr id="18436" name="Picture 2">
            <a:extLst>
              <a:ext uri="{FF2B5EF4-FFF2-40B4-BE49-F238E27FC236}">
                <a16:creationId xmlns:a16="http://schemas.microsoft.com/office/drawing/2014/main" id="{BC28634B-EBF8-4B28-9D06-E4E4D223A3E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30825" y="3657600"/>
            <a:ext cx="2355975"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7" name="Slide Number Placeholder 1">
            <a:extLst>
              <a:ext uri="{FF2B5EF4-FFF2-40B4-BE49-F238E27FC236}">
                <a16:creationId xmlns:a16="http://schemas.microsoft.com/office/drawing/2014/main" id="{7B239BD1-73AC-47F7-AC0A-CBB004DBC679}"/>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50BC33B-20AD-4188-82E0-453B778276E5}" type="slidenum">
              <a:rPr lang="en-US" altLang="en-US" smtClean="0"/>
              <a:pPr/>
              <a:t>15</a:t>
            </a:fld>
            <a:endParaRPr lang="en-US" altLang="en-US"/>
          </a:p>
        </p:txBody>
      </p:sp>
      <p:sp>
        <p:nvSpPr>
          <p:cNvPr id="3" name="Content Placeholder 2">
            <a:extLst>
              <a:ext uri="{FF2B5EF4-FFF2-40B4-BE49-F238E27FC236}">
                <a16:creationId xmlns:a16="http://schemas.microsoft.com/office/drawing/2014/main" id="{9D1EC82A-3D7D-4DE6-8588-8EC806F89CA9}"/>
              </a:ext>
            </a:extLst>
          </p:cNvPr>
          <p:cNvSpPr>
            <a:spLocks noGrp="1"/>
          </p:cNvSpPr>
          <p:nvPr>
            <p:ph idx="1"/>
          </p:nvPr>
        </p:nvSpPr>
        <p:spPr>
          <a:xfrm>
            <a:off x="457200" y="1600201"/>
            <a:ext cx="8229600" cy="3505200"/>
          </a:xfrm>
        </p:spPr>
        <p:txBody>
          <a:bodyPr/>
          <a:lstStyle/>
          <a:p>
            <a:pPr eaLnBrk="1" hangingPunct="1"/>
            <a:r>
              <a:rPr lang="en-US" altLang="en-US" sz="2600" dirty="0"/>
              <a:t>Strings can be compared using &gt;, &lt;, &gt;=, and &lt;=</a:t>
            </a:r>
          </a:p>
          <a:p>
            <a:pPr lvl="1" eaLnBrk="1" hangingPunct="1"/>
            <a:r>
              <a:rPr lang="en-US" altLang="en-US" sz="2400" dirty="0"/>
              <a:t>Compared character by character based on the ASCII values for each character</a:t>
            </a:r>
          </a:p>
          <a:p>
            <a:pPr lvl="1" eaLnBrk="1" hangingPunct="1"/>
            <a:r>
              <a:rPr lang="en-US" altLang="en-US" sz="2400" dirty="0"/>
              <a:t>If shorter word is substring of longer word, longer word is greater than shorter word</a:t>
            </a:r>
          </a:p>
        </p:txBody>
      </p:sp>
      <p:pic>
        <p:nvPicPr>
          <p:cNvPr id="4" name="Picture 3">
            <a:extLst>
              <a:ext uri="{FF2B5EF4-FFF2-40B4-BE49-F238E27FC236}">
                <a16:creationId xmlns:a16="http://schemas.microsoft.com/office/drawing/2014/main" id="{7CF8EDC9-7051-4D52-8166-EB3D84EA07F0}"/>
              </a:ext>
            </a:extLst>
          </p:cNvPr>
          <p:cNvPicPr>
            <a:picLocks noChangeAspect="1"/>
          </p:cNvPicPr>
          <p:nvPr/>
        </p:nvPicPr>
        <p:blipFill>
          <a:blip r:embed="rId3"/>
          <a:stretch>
            <a:fillRect/>
          </a:stretch>
        </p:blipFill>
        <p:spPr>
          <a:xfrm>
            <a:off x="304800" y="4038600"/>
            <a:ext cx="5805791" cy="185308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FE3E7-8420-4721-867A-20EF22D6B4B2}"/>
              </a:ext>
            </a:extLst>
          </p:cNvPr>
          <p:cNvSpPr>
            <a:spLocks noGrp="1"/>
          </p:cNvSpPr>
          <p:nvPr>
            <p:ph type="title"/>
          </p:nvPr>
        </p:nvSpPr>
        <p:spPr/>
        <p:txBody>
          <a:bodyPr/>
          <a:lstStyle/>
          <a:p>
            <a:r>
              <a:rPr lang="en-US" dirty="0"/>
              <a:t>Knowledge Check</a:t>
            </a:r>
          </a:p>
        </p:txBody>
      </p:sp>
      <p:sp>
        <p:nvSpPr>
          <p:cNvPr id="3" name="Content Placeholder 2">
            <a:extLst>
              <a:ext uri="{FF2B5EF4-FFF2-40B4-BE49-F238E27FC236}">
                <a16:creationId xmlns:a16="http://schemas.microsoft.com/office/drawing/2014/main" id="{89060888-90E8-44C8-A55D-218E8E3A0D95}"/>
              </a:ext>
            </a:extLst>
          </p:cNvPr>
          <p:cNvSpPr>
            <a:spLocks noGrp="1"/>
          </p:cNvSpPr>
          <p:nvPr>
            <p:ph idx="1"/>
          </p:nvPr>
        </p:nvSpPr>
        <p:spPr/>
        <p:txBody>
          <a:bodyPr/>
          <a:lstStyle/>
          <a:p>
            <a:r>
              <a:rPr lang="en-US" dirty="0"/>
              <a:t>What is the output?</a:t>
            </a:r>
          </a:p>
        </p:txBody>
      </p:sp>
      <p:sp>
        <p:nvSpPr>
          <p:cNvPr id="4" name="Slide Number Placeholder 3">
            <a:extLst>
              <a:ext uri="{FF2B5EF4-FFF2-40B4-BE49-F238E27FC236}">
                <a16:creationId xmlns:a16="http://schemas.microsoft.com/office/drawing/2014/main" id="{91FF07DA-EC65-4C01-8754-F0BCD37D02D3}"/>
              </a:ext>
            </a:extLst>
          </p:cNvPr>
          <p:cNvSpPr>
            <a:spLocks noGrp="1"/>
          </p:cNvSpPr>
          <p:nvPr>
            <p:ph type="sldNum" sz="quarter" idx="10"/>
          </p:nvPr>
        </p:nvSpPr>
        <p:spPr/>
        <p:txBody>
          <a:bodyPr/>
          <a:lstStyle/>
          <a:p>
            <a:pPr>
              <a:defRPr/>
            </a:pPr>
            <a:fld id="{7CDDA11F-F256-46F8-BD12-AD08AAD2B83E}" type="slidenum">
              <a:rPr lang="en-US" altLang="en-US" smtClean="0"/>
              <a:pPr>
                <a:defRPr/>
              </a:pPr>
              <a:t>16</a:t>
            </a:fld>
            <a:endParaRPr lang="en-US" altLang="en-US"/>
          </a:p>
        </p:txBody>
      </p:sp>
      <p:pic>
        <p:nvPicPr>
          <p:cNvPr id="6" name="Picture 5">
            <a:extLst>
              <a:ext uri="{FF2B5EF4-FFF2-40B4-BE49-F238E27FC236}">
                <a16:creationId xmlns:a16="http://schemas.microsoft.com/office/drawing/2014/main" id="{4B03D8BC-E42A-4A71-B221-709402831980}"/>
              </a:ext>
            </a:extLst>
          </p:cNvPr>
          <p:cNvPicPr>
            <a:picLocks noChangeAspect="1"/>
          </p:cNvPicPr>
          <p:nvPr/>
        </p:nvPicPr>
        <p:blipFill>
          <a:blip r:embed="rId3"/>
          <a:stretch>
            <a:fillRect/>
          </a:stretch>
        </p:blipFill>
        <p:spPr>
          <a:xfrm>
            <a:off x="3190875" y="2474393"/>
            <a:ext cx="2762250" cy="2447925"/>
          </a:xfrm>
          <a:prstGeom prst="rect">
            <a:avLst/>
          </a:prstGeom>
        </p:spPr>
      </p:pic>
    </p:spTree>
    <p:extLst>
      <p:ext uri="{BB962C8B-B14F-4D97-AF65-F5344CB8AC3E}">
        <p14:creationId xmlns:p14="http://schemas.microsoft.com/office/powerpoint/2010/main" val="17716622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6B36A241-35BB-46B7-833A-EC70B1E33152}"/>
              </a:ext>
            </a:extLst>
          </p:cNvPr>
          <p:cNvSpPr>
            <a:spLocks noGrp="1" noChangeArrowheads="1"/>
          </p:cNvSpPr>
          <p:nvPr>
            <p:ph type="title"/>
          </p:nvPr>
        </p:nvSpPr>
        <p:spPr>
          <a:xfrm>
            <a:off x="454572" y="136525"/>
            <a:ext cx="8229600" cy="1143000"/>
          </a:xfrm>
        </p:spPr>
        <p:txBody>
          <a:bodyPr/>
          <a:lstStyle/>
          <a:p>
            <a:pPr eaLnBrk="1" hangingPunct="1"/>
            <a:r>
              <a:rPr lang="en-US" altLang="en-US" sz="4000" dirty="0"/>
              <a:t>Nested Decision Structures</a:t>
            </a:r>
            <a:endParaRPr lang="he-IL" altLang="en-US" sz="4000" dirty="0"/>
          </a:p>
        </p:txBody>
      </p:sp>
      <p:sp>
        <p:nvSpPr>
          <p:cNvPr id="19459" name="Content Placeholder 2">
            <a:extLst>
              <a:ext uri="{FF2B5EF4-FFF2-40B4-BE49-F238E27FC236}">
                <a16:creationId xmlns:a16="http://schemas.microsoft.com/office/drawing/2014/main" id="{55513EF9-BE64-4280-99E4-725A087E98A7}"/>
              </a:ext>
            </a:extLst>
          </p:cNvPr>
          <p:cNvSpPr>
            <a:spLocks noGrp="1" noChangeArrowheads="1"/>
          </p:cNvSpPr>
          <p:nvPr>
            <p:ph idx="1"/>
          </p:nvPr>
        </p:nvSpPr>
        <p:spPr>
          <a:xfrm>
            <a:off x="152401" y="1244315"/>
            <a:ext cx="8229600" cy="4525963"/>
          </a:xfrm>
        </p:spPr>
        <p:txBody>
          <a:bodyPr/>
          <a:lstStyle/>
          <a:p>
            <a:pPr eaLnBrk="1" hangingPunct="1"/>
            <a:r>
              <a:rPr lang="en-US" altLang="en-US" sz="2800" dirty="0"/>
              <a:t>A decision structure can be nested inside another decision structure</a:t>
            </a:r>
          </a:p>
          <a:p>
            <a:pPr lvl="1" eaLnBrk="1" hangingPunct="1"/>
            <a:r>
              <a:rPr lang="en-US" altLang="en-US" sz="2400" dirty="0"/>
              <a:t>Example:  loan qualification</a:t>
            </a:r>
          </a:p>
        </p:txBody>
      </p:sp>
      <p:sp>
        <p:nvSpPr>
          <p:cNvPr id="19460" name="Slide Number Placeholder 1">
            <a:extLst>
              <a:ext uri="{FF2B5EF4-FFF2-40B4-BE49-F238E27FC236}">
                <a16:creationId xmlns:a16="http://schemas.microsoft.com/office/drawing/2014/main" id="{EE320868-F536-4372-8FF0-6F56D13D8169}"/>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D95F619-5B2B-422C-88E4-FBC243058D30}" type="slidenum">
              <a:rPr lang="en-US" altLang="en-US" smtClean="0"/>
              <a:pPr/>
              <a:t>17</a:t>
            </a:fld>
            <a:endParaRPr lang="en-US" altLang="en-US"/>
          </a:p>
        </p:txBody>
      </p:sp>
      <p:pic>
        <p:nvPicPr>
          <p:cNvPr id="2" name="Picture 1">
            <a:extLst>
              <a:ext uri="{FF2B5EF4-FFF2-40B4-BE49-F238E27FC236}">
                <a16:creationId xmlns:a16="http://schemas.microsoft.com/office/drawing/2014/main" id="{97C65053-CDEB-4CA7-980A-9AB95E35C5D0}"/>
              </a:ext>
            </a:extLst>
          </p:cNvPr>
          <p:cNvPicPr>
            <a:picLocks noChangeAspect="1"/>
          </p:cNvPicPr>
          <p:nvPr/>
        </p:nvPicPr>
        <p:blipFill>
          <a:blip r:embed="rId3"/>
          <a:stretch>
            <a:fillRect/>
          </a:stretch>
        </p:blipFill>
        <p:spPr>
          <a:xfrm>
            <a:off x="76200" y="2750232"/>
            <a:ext cx="5943600" cy="4006453"/>
          </a:xfrm>
          <a:prstGeom prst="rect">
            <a:avLst/>
          </a:prstGeom>
        </p:spPr>
      </p:pic>
      <p:pic>
        <p:nvPicPr>
          <p:cNvPr id="3" name="Picture 2">
            <a:extLst>
              <a:ext uri="{FF2B5EF4-FFF2-40B4-BE49-F238E27FC236}">
                <a16:creationId xmlns:a16="http://schemas.microsoft.com/office/drawing/2014/main" id="{97715144-84B2-4B89-AA7D-B96762C04DAC}"/>
              </a:ext>
            </a:extLst>
          </p:cNvPr>
          <p:cNvPicPr>
            <a:picLocks noChangeAspect="1"/>
          </p:cNvPicPr>
          <p:nvPr/>
        </p:nvPicPr>
        <p:blipFill>
          <a:blip r:embed="rId4"/>
          <a:stretch>
            <a:fillRect/>
          </a:stretch>
        </p:blipFill>
        <p:spPr>
          <a:xfrm>
            <a:off x="4869443" y="2418831"/>
            <a:ext cx="4267200" cy="2065774"/>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569C4B5B-1C05-4281-8665-7F374BA8F059}"/>
              </a:ext>
            </a:extLst>
          </p:cNvPr>
          <p:cNvSpPr>
            <a:spLocks noGrp="1" noChangeArrowheads="1"/>
          </p:cNvSpPr>
          <p:nvPr>
            <p:ph type="title"/>
          </p:nvPr>
        </p:nvSpPr>
        <p:spPr/>
        <p:txBody>
          <a:bodyPr/>
          <a:lstStyle/>
          <a:p>
            <a:pPr eaLnBrk="1" hangingPunct="1"/>
            <a:r>
              <a:rPr lang="en-US" altLang="en-US" sz="3600" dirty="0"/>
              <a:t>Nested Decision Structures (cont’d.)</a:t>
            </a:r>
            <a:endParaRPr lang="he-IL" altLang="en-US" sz="3600" dirty="0"/>
          </a:p>
        </p:txBody>
      </p:sp>
      <p:sp>
        <p:nvSpPr>
          <p:cNvPr id="21507" name="Content Placeholder 2">
            <a:extLst>
              <a:ext uri="{FF2B5EF4-FFF2-40B4-BE49-F238E27FC236}">
                <a16:creationId xmlns:a16="http://schemas.microsoft.com/office/drawing/2014/main" id="{BD3C3A36-C447-4993-B5B4-CA05B1F5DE6F}"/>
              </a:ext>
            </a:extLst>
          </p:cNvPr>
          <p:cNvSpPr>
            <a:spLocks noGrp="1" noChangeArrowheads="1"/>
          </p:cNvSpPr>
          <p:nvPr>
            <p:ph idx="1"/>
          </p:nvPr>
        </p:nvSpPr>
        <p:spPr/>
        <p:txBody>
          <a:bodyPr/>
          <a:lstStyle/>
          <a:p>
            <a:pPr eaLnBrk="1" hangingPunct="1"/>
            <a:r>
              <a:rPr lang="en-US" altLang="en-US"/>
              <a:t>Important to use proper indentation in a nested decision structure</a:t>
            </a:r>
          </a:p>
          <a:p>
            <a:pPr lvl="1" eaLnBrk="1" hangingPunct="1"/>
            <a:r>
              <a:rPr lang="en-US" altLang="en-US"/>
              <a:t>Important for Python interpreter</a:t>
            </a:r>
          </a:p>
          <a:p>
            <a:pPr lvl="1" eaLnBrk="1" hangingPunct="1"/>
            <a:r>
              <a:rPr lang="en-US" altLang="en-US"/>
              <a:t>Makes code more readable for programmer</a:t>
            </a:r>
          </a:p>
          <a:p>
            <a:pPr lvl="1" eaLnBrk="1" hangingPunct="1"/>
            <a:r>
              <a:rPr lang="en-US" altLang="en-US"/>
              <a:t>Rules for writing nested if statements:</a:t>
            </a:r>
          </a:p>
          <a:p>
            <a:pPr lvl="2" eaLnBrk="1" hangingPunct="1"/>
            <a:r>
              <a:rPr lang="en-US" altLang="en-US">
                <a:latin typeface="Courier New" panose="02070309020205020404" pitchFamily="49" charset="0"/>
                <a:cs typeface="Courier New" panose="02070309020205020404" pitchFamily="49" charset="0"/>
              </a:rPr>
              <a:t>else</a:t>
            </a:r>
            <a:r>
              <a:rPr lang="en-US" altLang="en-US"/>
              <a:t> clause should align with matching </a:t>
            </a:r>
            <a:r>
              <a:rPr lang="en-US" altLang="en-US">
                <a:latin typeface="Courier New" panose="02070309020205020404" pitchFamily="49" charset="0"/>
                <a:cs typeface="Courier New" panose="02070309020205020404" pitchFamily="49" charset="0"/>
              </a:rPr>
              <a:t>if</a:t>
            </a:r>
            <a:r>
              <a:rPr lang="en-US" altLang="en-US"/>
              <a:t> clause</a:t>
            </a:r>
          </a:p>
          <a:p>
            <a:pPr lvl="2" eaLnBrk="1" hangingPunct="1"/>
            <a:r>
              <a:rPr lang="en-US" altLang="en-US"/>
              <a:t>Statements in each block must be consistently indented</a:t>
            </a:r>
          </a:p>
        </p:txBody>
      </p:sp>
      <p:sp>
        <p:nvSpPr>
          <p:cNvPr id="21508" name="Slide Number Placeholder 1">
            <a:extLst>
              <a:ext uri="{FF2B5EF4-FFF2-40B4-BE49-F238E27FC236}">
                <a16:creationId xmlns:a16="http://schemas.microsoft.com/office/drawing/2014/main" id="{9A6D0278-803A-4A84-A99A-89D2043733DF}"/>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754EC74-6792-44D0-BACE-0BE244F24C07}" type="slidenum">
              <a:rPr lang="en-US" altLang="en-US" smtClean="0"/>
              <a:pPr/>
              <a:t>18</a:t>
            </a:fld>
            <a:endParaRPr lang="en-U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9093D-9F40-454D-B1D5-6904035BD50D}"/>
              </a:ext>
            </a:extLst>
          </p:cNvPr>
          <p:cNvSpPr>
            <a:spLocks noGrp="1"/>
          </p:cNvSpPr>
          <p:nvPr>
            <p:ph type="title"/>
          </p:nvPr>
        </p:nvSpPr>
        <p:spPr>
          <a:xfrm>
            <a:off x="459302" y="76267"/>
            <a:ext cx="8229600" cy="1143000"/>
          </a:xfrm>
        </p:spPr>
        <p:txBody>
          <a:bodyPr/>
          <a:lstStyle/>
          <a:p>
            <a:r>
              <a:rPr lang="en-US" altLang="en-US" sz="3600" dirty="0"/>
              <a:t>Nested Decision Structures (cont’d.)</a:t>
            </a:r>
            <a:endParaRPr lang="en-US" sz="3600" dirty="0"/>
          </a:p>
        </p:txBody>
      </p:sp>
      <p:sp>
        <p:nvSpPr>
          <p:cNvPr id="3" name="Content Placeholder 2">
            <a:extLst>
              <a:ext uri="{FF2B5EF4-FFF2-40B4-BE49-F238E27FC236}">
                <a16:creationId xmlns:a16="http://schemas.microsoft.com/office/drawing/2014/main" id="{9AA55CB0-5C29-436E-898D-63962630F123}"/>
              </a:ext>
            </a:extLst>
          </p:cNvPr>
          <p:cNvSpPr>
            <a:spLocks noGrp="1"/>
          </p:cNvSpPr>
          <p:nvPr>
            <p:ph idx="1"/>
          </p:nvPr>
        </p:nvSpPr>
        <p:spPr>
          <a:xfrm>
            <a:off x="459828" y="1166018"/>
            <a:ext cx="8229600" cy="4525963"/>
          </a:xfrm>
        </p:spPr>
        <p:txBody>
          <a:bodyPr/>
          <a:lstStyle/>
          <a:p>
            <a:r>
              <a:rPr lang="en-US" sz="2800" dirty="0"/>
              <a:t>Example:  grading program</a:t>
            </a:r>
          </a:p>
        </p:txBody>
      </p:sp>
      <p:sp>
        <p:nvSpPr>
          <p:cNvPr id="4" name="Slide Number Placeholder 3">
            <a:extLst>
              <a:ext uri="{FF2B5EF4-FFF2-40B4-BE49-F238E27FC236}">
                <a16:creationId xmlns:a16="http://schemas.microsoft.com/office/drawing/2014/main" id="{219C1EC1-008E-46A0-AFD6-2054B31703F9}"/>
              </a:ext>
            </a:extLst>
          </p:cNvPr>
          <p:cNvSpPr>
            <a:spLocks noGrp="1"/>
          </p:cNvSpPr>
          <p:nvPr>
            <p:ph type="sldNum" sz="quarter" idx="10"/>
          </p:nvPr>
        </p:nvSpPr>
        <p:spPr/>
        <p:txBody>
          <a:bodyPr/>
          <a:lstStyle/>
          <a:p>
            <a:pPr>
              <a:defRPr/>
            </a:pPr>
            <a:fld id="{7CDDA11F-F256-46F8-BD12-AD08AAD2B83E}" type="slidenum">
              <a:rPr lang="en-US" altLang="en-US" smtClean="0"/>
              <a:pPr>
                <a:defRPr/>
              </a:pPr>
              <a:t>19</a:t>
            </a:fld>
            <a:endParaRPr lang="en-US" altLang="en-US"/>
          </a:p>
        </p:txBody>
      </p:sp>
      <p:pic>
        <p:nvPicPr>
          <p:cNvPr id="5" name="Picture 4">
            <a:extLst>
              <a:ext uri="{FF2B5EF4-FFF2-40B4-BE49-F238E27FC236}">
                <a16:creationId xmlns:a16="http://schemas.microsoft.com/office/drawing/2014/main" id="{CDC49EA4-F207-412F-8236-3629790CEDC5}"/>
              </a:ext>
            </a:extLst>
          </p:cNvPr>
          <p:cNvPicPr>
            <a:picLocks noChangeAspect="1"/>
          </p:cNvPicPr>
          <p:nvPr/>
        </p:nvPicPr>
        <p:blipFill>
          <a:blip r:embed="rId2"/>
          <a:stretch>
            <a:fillRect/>
          </a:stretch>
        </p:blipFill>
        <p:spPr>
          <a:xfrm>
            <a:off x="1104900" y="1751850"/>
            <a:ext cx="6934200" cy="5001504"/>
          </a:xfrm>
          <a:prstGeom prst="rect">
            <a:avLst/>
          </a:prstGeom>
        </p:spPr>
      </p:pic>
    </p:spTree>
    <p:extLst>
      <p:ext uri="{BB962C8B-B14F-4D97-AF65-F5344CB8AC3E}">
        <p14:creationId xmlns:p14="http://schemas.microsoft.com/office/powerpoint/2010/main" val="2609190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05571D7A-C35C-42A3-9B6B-C1888ED6C3BD}"/>
              </a:ext>
            </a:extLst>
          </p:cNvPr>
          <p:cNvSpPr>
            <a:spLocks noGrp="1" noChangeArrowheads="1"/>
          </p:cNvSpPr>
          <p:nvPr>
            <p:ph type="title"/>
          </p:nvPr>
        </p:nvSpPr>
        <p:spPr/>
        <p:txBody>
          <a:bodyPr/>
          <a:lstStyle/>
          <a:p>
            <a:pPr eaLnBrk="1" hangingPunct="1"/>
            <a:r>
              <a:rPr lang="en-US" altLang="en-US"/>
              <a:t>The </a:t>
            </a:r>
            <a:r>
              <a:rPr lang="en-US" altLang="en-US">
                <a:latin typeface="Courier New" panose="02070309020205020404" pitchFamily="49" charset="0"/>
                <a:cs typeface="Courier New" panose="02070309020205020404" pitchFamily="49" charset="0"/>
              </a:rPr>
              <a:t>if</a:t>
            </a:r>
            <a:r>
              <a:rPr lang="en-US" altLang="en-US"/>
              <a:t> Statement</a:t>
            </a:r>
            <a:endParaRPr lang="he-IL" altLang="en-US"/>
          </a:p>
        </p:txBody>
      </p:sp>
      <p:sp>
        <p:nvSpPr>
          <p:cNvPr id="5123" name="Content Placeholder 2">
            <a:extLst>
              <a:ext uri="{FF2B5EF4-FFF2-40B4-BE49-F238E27FC236}">
                <a16:creationId xmlns:a16="http://schemas.microsoft.com/office/drawing/2014/main" id="{F8592AE8-98B5-4520-9A52-6886B2735BBA}"/>
              </a:ext>
            </a:extLst>
          </p:cNvPr>
          <p:cNvSpPr>
            <a:spLocks noGrp="1" noChangeArrowheads="1"/>
          </p:cNvSpPr>
          <p:nvPr>
            <p:ph idx="1"/>
          </p:nvPr>
        </p:nvSpPr>
        <p:spPr/>
        <p:txBody>
          <a:bodyPr/>
          <a:lstStyle/>
          <a:p>
            <a:pPr eaLnBrk="1" hangingPunct="1"/>
            <a:r>
              <a:rPr lang="en-US" altLang="en-US" u="sng"/>
              <a:t>Control structure</a:t>
            </a:r>
            <a:r>
              <a:rPr lang="en-US" altLang="en-US"/>
              <a:t>: logical design that controls order in which set of statements execute</a:t>
            </a:r>
          </a:p>
          <a:p>
            <a:pPr eaLnBrk="1" hangingPunct="1"/>
            <a:r>
              <a:rPr lang="en-US" altLang="en-US" u="sng"/>
              <a:t>Sequence structure</a:t>
            </a:r>
            <a:r>
              <a:rPr lang="en-US" altLang="en-US"/>
              <a:t>: set of statements that execute in the order they appear</a:t>
            </a:r>
          </a:p>
          <a:p>
            <a:pPr eaLnBrk="1" hangingPunct="1"/>
            <a:r>
              <a:rPr lang="en-US" altLang="en-US" u="sng"/>
              <a:t>Decision structure</a:t>
            </a:r>
            <a:r>
              <a:rPr lang="en-US" altLang="en-US"/>
              <a:t>: specific action(s) performed only if a condition exists</a:t>
            </a:r>
          </a:p>
          <a:p>
            <a:pPr lvl="1" eaLnBrk="1" hangingPunct="1"/>
            <a:r>
              <a:rPr lang="en-US" altLang="en-US"/>
              <a:t>Also known as selection structure</a:t>
            </a:r>
          </a:p>
        </p:txBody>
      </p:sp>
      <p:sp>
        <p:nvSpPr>
          <p:cNvPr id="5124" name="Slide Number Placeholder 1">
            <a:extLst>
              <a:ext uri="{FF2B5EF4-FFF2-40B4-BE49-F238E27FC236}">
                <a16:creationId xmlns:a16="http://schemas.microsoft.com/office/drawing/2014/main" id="{46A30904-EA08-444E-928D-8C9F1F40F82B}"/>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7066EA1-9F87-473E-B7C3-D17BEC43C35D}" type="slidenum">
              <a:rPr lang="en-US" altLang="en-US" smtClean="0"/>
              <a:pPr/>
              <a:t>2</a:t>
            </a:fld>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8AE8F-AF0A-42BD-A0E4-0B75B9A08144}"/>
              </a:ext>
            </a:extLst>
          </p:cNvPr>
          <p:cNvSpPr>
            <a:spLocks noGrp="1"/>
          </p:cNvSpPr>
          <p:nvPr>
            <p:ph type="title"/>
          </p:nvPr>
        </p:nvSpPr>
        <p:spPr>
          <a:xfrm>
            <a:off x="457200" y="76200"/>
            <a:ext cx="8229600" cy="1143000"/>
          </a:xfrm>
        </p:spPr>
        <p:txBody>
          <a:bodyPr/>
          <a:lstStyle/>
          <a:p>
            <a:r>
              <a:rPr lang="en-US" altLang="en-US" sz="3600" dirty="0"/>
              <a:t>Nested Decision Structures (cont’d.)</a:t>
            </a:r>
            <a:endParaRPr lang="en-US" sz="3600" dirty="0"/>
          </a:p>
        </p:txBody>
      </p:sp>
      <p:sp>
        <p:nvSpPr>
          <p:cNvPr id="3" name="Content Placeholder 2">
            <a:extLst>
              <a:ext uri="{FF2B5EF4-FFF2-40B4-BE49-F238E27FC236}">
                <a16:creationId xmlns:a16="http://schemas.microsoft.com/office/drawing/2014/main" id="{8C756C78-7A5F-4C39-83E5-34BB589CE64D}"/>
              </a:ext>
            </a:extLst>
          </p:cNvPr>
          <p:cNvSpPr>
            <a:spLocks noGrp="1"/>
          </p:cNvSpPr>
          <p:nvPr>
            <p:ph idx="1"/>
          </p:nvPr>
        </p:nvSpPr>
        <p:spPr>
          <a:xfrm>
            <a:off x="457200" y="1166018"/>
            <a:ext cx="8229600" cy="4525963"/>
          </a:xfrm>
        </p:spPr>
        <p:txBody>
          <a:bodyPr/>
          <a:lstStyle/>
          <a:p>
            <a:r>
              <a:rPr lang="en-US" sz="2800" dirty="0"/>
              <a:t>Example:  grading program (cont’d.)</a:t>
            </a:r>
          </a:p>
        </p:txBody>
      </p:sp>
      <p:sp>
        <p:nvSpPr>
          <p:cNvPr id="4" name="Slide Number Placeholder 3">
            <a:extLst>
              <a:ext uri="{FF2B5EF4-FFF2-40B4-BE49-F238E27FC236}">
                <a16:creationId xmlns:a16="http://schemas.microsoft.com/office/drawing/2014/main" id="{6A33EF75-DF58-4959-AE32-2C64DCD8D459}"/>
              </a:ext>
            </a:extLst>
          </p:cNvPr>
          <p:cNvSpPr>
            <a:spLocks noGrp="1"/>
          </p:cNvSpPr>
          <p:nvPr>
            <p:ph type="sldNum" sz="quarter" idx="10"/>
          </p:nvPr>
        </p:nvSpPr>
        <p:spPr/>
        <p:txBody>
          <a:bodyPr/>
          <a:lstStyle/>
          <a:p>
            <a:pPr>
              <a:defRPr/>
            </a:pPr>
            <a:fld id="{7CDDA11F-F256-46F8-BD12-AD08AAD2B83E}" type="slidenum">
              <a:rPr lang="en-US" altLang="en-US" smtClean="0"/>
              <a:pPr>
                <a:defRPr/>
              </a:pPr>
              <a:t>20</a:t>
            </a:fld>
            <a:endParaRPr lang="en-US" altLang="en-US"/>
          </a:p>
        </p:txBody>
      </p:sp>
      <p:pic>
        <p:nvPicPr>
          <p:cNvPr id="5" name="Picture 4">
            <a:extLst>
              <a:ext uri="{FF2B5EF4-FFF2-40B4-BE49-F238E27FC236}">
                <a16:creationId xmlns:a16="http://schemas.microsoft.com/office/drawing/2014/main" id="{C6D0D006-EAE4-4D90-B784-056616AD13B1}"/>
              </a:ext>
            </a:extLst>
          </p:cNvPr>
          <p:cNvPicPr>
            <a:picLocks noChangeAspect="1"/>
          </p:cNvPicPr>
          <p:nvPr/>
        </p:nvPicPr>
        <p:blipFill>
          <a:blip r:embed="rId2"/>
          <a:stretch>
            <a:fillRect/>
          </a:stretch>
        </p:blipFill>
        <p:spPr>
          <a:xfrm>
            <a:off x="1776229" y="1754879"/>
            <a:ext cx="5591542" cy="4994448"/>
          </a:xfrm>
          <a:prstGeom prst="rect">
            <a:avLst/>
          </a:prstGeom>
        </p:spPr>
      </p:pic>
    </p:spTree>
    <p:extLst>
      <p:ext uri="{BB962C8B-B14F-4D97-AF65-F5344CB8AC3E}">
        <p14:creationId xmlns:p14="http://schemas.microsoft.com/office/powerpoint/2010/main" val="16189242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64A88809-D102-41FC-B19D-0908754EE29C}"/>
              </a:ext>
            </a:extLst>
          </p:cNvPr>
          <p:cNvSpPr>
            <a:spLocks noGrp="1" noChangeArrowheads="1"/>
          </p:cNvSpPr>
          <p:nvPr>
            <p:ph type="title"/>
          </p:nvPr>
        </p:nvSpPr>
        <p:spPr/>
        <p:txBody>
          <a:bodyPr/>
          <a:lstStyle/>
          <a:p>
            <a:pPr eaLnBrk="1" hangingPunct="1"/>
            <a:r>
              <a:rPr lang="en-US" altLang="en-US"/>
              <a:t>The </a:t>
            </a:r>
            <a:r>
              <a:rPr lang="en-US" altLang="en-US">
                <a:latin typeface="Courier New" panose="02070309020205020404" pitchFamily="49" charset="0"/>
                <a:cs typeface="Courier New" panose="02070309020205020404" pitchFamily="49" charset="0"/>
              </a:rPr>
              <a:t>if-elif-else</a:t>
            </a:r>
            <a:r>
              <a:rPr lang="en-US" altLang="en-US"/>
              <a:t> Statement</a:t>
            </a:r>
            <a:endParaRPr lang="he-IL" altLang="en-US"/>
          </a:p>
        </p:txBody>
      </p:sp>
      <p:sp>
        <p:nvSpPr>
          <p:cNvPr id="22531" name="Content Placeholder 5">
            <a:extLst>
              <a:ext uri="{FF2B5EF4-FFF2-40B4-BE49-F238E27FC236}">
                <a16:creationId xmlns:a16="http://schemas.microsoft.com/office/drawing/2014/main" id="{9BA986DE-79D6-44B0-9A41-7E741FA033A8}"/>
              </a:ext>
            </a:extLst>
          </p:cNvPr>
          <p:cNvSpPr>
            <a:spLocks noGrp="1" noChangeArrowheads="1"/>
          </p:cNvSpPr>
          <p:nvPr>
            <p:ph idx="1"/>
          </p:nvPr>
        </p:nvSpPr>
        <p:spPr/>
        <p:txBody>
          <a:bodyPr/>
          <a:lstStyle/>
          <a:p>
            <a:pPr eaLnBrk="1" hangingPunct="1"/>
            <a:r>
              <a:rPr lang="en-US" altLang="en-US" sz="2800" u="sng">
                <a:latin typeface="Courier New" panose="02070309020205020404" pitchFamily="49" charset="0"/>
                <a:cs typeface="Courier New" panose="02070309020205020404" pitchFamily="49" charset="0"/>
              </a:rPr>
              <a:t>if-elif-else</a:t>
            </a:r>
            <a:r>
              <a:rPr lang="en-US" altLang="en-US" sz="2800" u="sng">
                <a:cs typeface="Courier New" panose="02070309020205020404" pitchFamily="49" charset="0"/>
              </a:rPr>
              <a:t> statement</a:t>
            </a:r>
            <a:r>
              <a:rPr lang="en-US" altLang="en-US" sz="2800">
                <a:cs typeface="Courier New" panose="02070309020205020404" pitchFamily="49" charset="0"/>
              </a:rPr>
              <a:t>: special version of a decision structure</a:t>
            </a:r>
          </a:p>
          <a:p>
            <a:pPr lvl="1" eaLnBrk="1" hangingPunct="1"/>
            <a:r>
              <a:rPr lang="en-US" altLang="en-US" sz="2400">
                <a:cs typeface="Courier New" panose="02070309020205020404" pitchFamily="49" charset="0"/>
              </a:rPr>
              <a:t>Makes logic of nested decision structures simpler to write</a:t>
            </a:r>
          </a:p>
          <a:p>
            <a:pPr lvl="2" eaLnBrk="1" hangingPunct="1"/>
            <a:r>
              <a:rPr lang="en-US" altLang="en-US" sz="2000">
                <a:cs typeface="Courier New" panose="02070309020205020404" pitchFamily="49" charset="0"/>
              </a:rPr>
              <a:t>Can include multiple </a:t>
            </a:r>
            <a:r>
              <a:rPr lang="en-US" altLang="en-US" sz="2000">
                <a:latin typeface="Courier New" panose="02070309020205020404" pitchFamily="49" charset="0"/>
                <a:cs typeface="Courier New" panose="02070309020205020404" pitchFamily="49" charset="0"/>
              </a:rPr>
              <a:t>elif</a:t>
            </a:r>
            <a:r>
              <a:rPr lang="en-US" altLang="en-US" sz="2000">
                <a:cs typeface="Courier New" panose="02070309020205020404" pitchFamily="49" charset="0"/>
              </a:rPr>
              <a:t> statements</a:t>
            </a:r>
          </a:p>
          <a:p>
            <a:pPr lvl="1" eaLnBrk="1" hangingPunct="1"/>
            <a:r>
              <a:rPr lang="en-US" altLang="en-US" sz="2400">
                <a:cs typeface="Courier New" panose="02070309020205020404" pitchFamily="49" charset="0"/>
              </a:rPr>
              <a:t>Syntax: </a:t>
            </a:r>
            <a:endParaRPr lang="en-US" altLang="en-US" sz="2400">
              <a:latin typeface="Courier New" panose="02070309020205020404" pitchFamily="49" charset="0"/>
              <a:cs typeface="Courier New" panose="02070309020205020404" pitchFamily="49" charset="0"/>
            </a:endParaRPr>
          </a:p>
        </p:txBody>
      </p:sp>
      <p:sp>
        <p:nvSpPr>
          <p:cNvPr id="22532" name="TextBox 1">
            <a:extLst>
              <a:ext uri="{FF2B5EF4-FFF2-40B4-BE49-F238E27FC236}">
                <a16:creationId xmlns:a16="http://schemas.microsoft.com/office/drawing/2014/main" id="{089F2D0E-6FE1-436F-8874-ED9E6672A9E0}"/>
              </a:ext>
            </a:extLst>
          </p:cNvPr>
          <p:cNvSpPr txBox="1">
            <a:spLocks noChangeArrowheads="1"/>
          </p:cNvSpPr>
          <p:nvPr/>
        </p:nvSpPr>
        <p:spPr bwMode="auto">
          <a:xfrm>
            <a:off x="2667000" y="3810000"/>
            <a:ext cx="28956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b="0">
                <a:latin typeface="Courier New" panose="02070309020205020404" pitchFamily="49" charset="0"/>
                <a:cs typeface="Courier New" panose="02070309020205020404" pitchFamily="49" charset="0"/>
              </a:rPr>
              <a:t>if </a:t>
            </a:r>
            <a:r>
              <a:rPr lang="en-US" altLang="en-US" sz="1800" b="0" i="1">
                <a:latin typeface="Courier New" panose="02070309020205020404" pitchFamily="49" charset="0"/>
                <a:cs typeface="Courier New" panose="02070309020205020404" pitchFamily="49" charset="0"/>
              </a:rPr>
              <a:t>condition_1</a:t>
            </a:r>
            <a:r>
              <a:rPr lang="en-US" altLang="en-US" sz="1800" b="0">
                <a:latin typeface="Courier New" panose="02070309020205020404" pitchFamily="49" charset="0"/>
                <a:cs typeface="Courier New" panose="02070309020205020404" pitchFamily="49" charset="0"/>
              </a:rPr>
              <a:t>:</a:t>
            </a:r>
          </a:p>
          <a:p>
            <a:pPr eaLnBrk="1" hangingPunct="1">
              <a:spcBef>
                <a:spcPct val="0"/>
              </a:spcBef>
              <a:buFontTx/>
              <a:buNone/>
            </a:pPr>
            <a:r>
              <a:rPr lang="en-US" altLang="en-US" sz="1800" b="0">
                <a:latin typeface="Courier New" panose="02070309020205020404" pitchFamily="49" charset="0"/>
                <a:cs typeface="Courier New" panose="02070309020205020404" pitchFamily="49" charset="0"/>
              </a:rPr>
              <a:t>    </a:t>
            </a:r>
            <a:r>
              <a:rPr lang="en-US" altLang="en-US" sz="1800" b="0" i="1">
                <a:latin typeface="Courier New" panose="02070309020205020404" pitchFamily="49" charset="0"/>
                <a:cs typeface="Courier New" panose="02070309020205020404" pitchFamily="49" charset="0"/>
              </a:rPr>
              <a:t>statement(s)</a:t>
            </a:r>
          </a:p>
          <a:p>
            <a:pPr eaLnBrk="1" hangingPunct="1">
              <a:spcBef>
                <a:spcPct val="0"/>
              </a:spcBef>
              <a:buFontTx/>
              <a:buNone/>
            </a:pPr>
            <a:r>
              <a:rPr lang="en-US" altLang="en-US" sz="1800" b="0">
                <a:latin typeface="Courier New" panose="02070309020205020404" pitchFamily="49" charset="0"/>
                <a:cs typeface="Courier New" panose="02070309020205020404" pitchFamily="49" charset="0"/>
              </a:rPr>
              <a:t>elif </a:t>
            </a:r>
            <a:r>
              <a:rPr lang="en-US" altLang="en-US" sz="1800" b="0" i="1">
                <a:latin typeface="Courier New" panose="02070309020205020404" pitchFamily="49" charset="0"/>
                <a:cs typeface="Courier New" panose="02070309020205020404" pitchFamily="49" charset="0"/>
              </a:rPr>
              <a:t>condition_2</a:t>
            </a:r>
            <a:r>
              <a:rPr lang="en-US" altLang="en-US" sz="1800" b="0">
                <a:latin typeface="Courier New" panose="02070309020205020404" pitchFamily="49" charset="0"/>
                <a:cs typeface="Courier New" panose="02070309020205020404" pitchFamily="49" charset="0"/>
              </a:rPr>
              <a:t>:</a:t>
            </a:r>
          </a:p>
          <a:p>
            <a:pPr eaLnBrk="1" hangingPunct="1">
              <a:spcBef>
                <a:spcPct val="0"/>
              </a:spcBef>
              <a:buFontTx/>
              <a:buNone/>
            </a:pPr>
            <a:r>
              <a:rPr lang="en-US" altLang="en-US" sz="1800" b="0">
                <a:latin typeface="Courier New" panose="02070309020205020404" pitchFamily="49" charset="0"/>
                <a:cs typeface="Courier New" panose="02070309020205020404" pitchFamily="49" charset="0"/>
              </a:rPr>
              <a:t>    </a:t>
            </a:r>
            <a:r>
              <a:rPr lang="en-US" altLang="en-US" sz="1800" b="0" i="1">
                <a:latin typeface="Courier New" panose="02070309020205020404" pitchFamily="49" charset="0"/>
                <a:cs typeface="Courier New" panose="02070309020205020404" pitchFamily="49" charset="0"/>
              </a:rPr>
              <a:t>statement(s)</a:t>
            </a:r>
          </a:p>
          <a:p>
            <a:pPr eaLnBrk="1" hangingPunct="1">
              <a:spcBef>
                <a:spcPct val="0"/>
              </a:spcBef>
              <a:buFontTx/>
              <a:buNone/>
            </a:pPr>
            <a:r>
              <a:rPr lang="en-US" altLang="en-US" sz="1800" b="0">
                <a:latin typeface="Courier New" panose="02070309020205020404" pitchFamily="49" charset="0"/>
                <a:cs typeface="Courier New" panose="02070309020205020404" pitchFamily="49" charset="0"/>
              </a:rPr>
              <a:t>elif </a:t>
            </a:r>
            <a:r>
              <a:rPr lang="en-US" altLang="en-US" sz="1800" b="0" i="1">
                <a:latin typeface="Courier New" panose="02070309020205020404" pitchFamily="49" charset="0"/>
                <a:cs typeface="Courier New" panose="02070309020205020404" pitchFamily="49" charset="0"/>
              </a:rPr>
              <a:t>condition_3</a:t>
            </a:r>
            <a:r>
              <a:rPr lang="en-US" altLang="en-US" sz="1800" b="0">
                <a:latin typeface="Courier New" panose="02070309020205020404" pitchFamily="49" charset="0"/>
                <a:cs typeface="Courier New" panose="02070309020205020404" pitchFamily="49" charset="0"/>
              </a:rPr>
              <a:t>:</a:t>
            </a:r>
          </a:p>
          <a:p>
            <a:pPr eaLnBrk="1" hangingPunct="1">
              <a:spcBef>
                <a:spcPct val="0"/>
              </a:spcBef>
              <a:buFontTx/>
              <a:buNone/>
            </a:pPr>
            <a:r>
              <a:rPr lang="en-US" altLang="en-US" sz="1800" b="0">
                <a:latin typeface="Courier New" panose="02070309020205020404" pitchFamily="49" charset="0"/>
                <a:cs typeface="Courier New" panose="02070309020205020404" pitchFamily="49" charset="0"/>
              </a:rPr>
              <a:t>    </a:t>
            </a:r>
            <a:r>
              <a:rPr lang="en-US" altLang="en-US" sz="1800" b="0" i="1">
                <a:latin typeface="Courier New" panose="02070309020205020404" pitchFamily="49" charset="0"/>
                <a:cs typeface="Courier New" panose="02070309020205020404" pitchFamily="49" charset="0"/>
              </a:rPr>
              <a:t>statement(s)</a:t>
            </a:r>
          </a:p>
          <a:p>
            <a:pPr eaLnBrk="1" hangingPunct="1">
              <a:spcBef>
                <a:spcPct val="0"/>
              </a:spcBef>
              <a:buFontTx/>
              <a:buNone/>
            </a:pPr>
            <a:r>
              <a:rPr lang="en-US" altLang="en-US" sz="1800" b="0">
                <a:latin typeface="Courier New" panose="02070309020205020404" pitchFamily="49" charset="0"/>
                <a:cs typeface="Courier New" panose="02070309020205020404" pitchFamily="49" charset="0"/>
              </a:rPr>
              <a:t>else</a:t>
            </a:r>
          </a:p>
          <a:p>
            <a:pPr eaLnBrk="1" hangingPunct="1">
              <a:spcBef>
                <a:spcPct val="0"/>
              </a:spcBef>
              <a:buFontTx/>
              <a:buNone/>
            </a:pPr>
            <a:r>
              <a:rPr lang="en-US" altLang="en-US" sz="1800" b="0" i="1">
                <a:latin typeface="Courier New" panose="02070309020205020404" pitchFamily="49" charset="0"/>
                <a:cs typeface="Courier New" panose="02070309020205020404" pitchFamily="49" charset="0"/>
              </a:rPr>
              <a:t>    statement(s)</a:t>
            </a:r>
            <a:endParaRPr lang="en-US" altLang="en-US" sz="1800" b="0">
              <a:latin typeface="Courier New" panose="02070309020205020404" pitchFamily="49" charset="0"/>
              <a:cs typeface="Courier New" panose="02070309020205020404" pitchFamily="49" charset="0"/>
            </a:endParaRPr>
          </a:p>
        </p:txBody>
      </p:sp>
      <p:sp>
        <p:nvSpPr>
          <p:cNvPr id="22533" name="Right Brace 2">
            <a:extLst>
              <a:ext uri="{FF2B5EF4-FFF2-40B4-BE49-F238E27FC236}">
                <a16:creationId xmlns:a16="http://schemas.microsoft.com/office/drawing/2014/main" id="{FB852E86-3E5B-4A84-816B-EE170419870B}"/>
              </a:ext>
            </a:extLst>
          </p:cNvPr>
          <p:cNvSpPr>
            <a:spLocks/>
          </p:cNvSpPr>
          <p:nvPr/>
        </p:nvSpPr>
        <p:spPr bwMode="auto">
          <a:xfrm>
            <a:off x="5181600" y="4419600"/>
            <a:ext cx="457200" cy="1066800"/>
          </a:xfrm>
          <a:prstGeom prst="rightBrace">
            <a:avLst>
              <a:gd name="adj1" fmla="val 8329"/>
              <a:gd name="adj2" fmla="val 50000"/>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b="0"/>
          </a:p>
        </p:txBody>
      </p:sp>
      <p:sp>
        <p:nvSpPr>
          <p:cNvPr id="22534" name="TextBox 3">
            <a:extLst>
              <a:ext uri="{FF2B5EF4-FFF2-40B4-BE49-F238E27FC236}">
                <a16:creationId xmlns:a16="http://schemas.microsoft.com/office/drawing/2014/main" id="{18184909-3B92-4A2F-B1CD-4C81B01966D4}"/>
              </a:ext>
            </a:extLst>
          </p:cNvPr>
          <p:cNvSpPr txBox="1">
            <a:spLocks noChangeArrowheads="1"/>
          </p:cNvSpPr>
          <p:nvPr/>
        </p:nvSpPr>
        <p:spPr bwMode="auto">
          <a:xfrm>
            <a:off x="5715000" y="4640263"/>
            <a:ext cx="31591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b="0">
                <a:solidFill>
                  <a:srgbClr val="FF0000"/>
                </a:solidFill>
              </a:rPr>
              <a:t>Insert as many </a:t>
            </a:r>
            <a:r>
              <a:rPr lang="en-US" altLang="en-US" sz="1800" b="0">
                <a:solidFill>
                  <a:srgbClr val="FF0000"/>
                </a:solidFill>
                <a:latin typeface="Courier New" panose="02070309020205020404" pitchFamily="49" charset="0"/>
                <a:cs typeface="Courier New" panose="02070309020205020404" pitchFamily="49" charset="0"/>
              </a:rPr>
              <a:t>elif</a:t>
            </a:r>
            <a:r>
              <a:rPr lang="en-US" altLang="en-US" sz="1800" b="0">
                <a:solidFill>
                  <a:srgbClr val="FF0000"/>
                </a:solidFill>
              </a:rPr>
              <a:t> clauses</a:t>
            </a:r>
          </a:p>
          <a:p>
            <a:pPr eaLnBrk="1" hangingPunct="1">
              <a:spcBef>
                <a:spcPct val="0"/>
              </a:spcBef>
              <a:buFontTx/>
              <a:buNone/>
            </a:pPr>
            <a:r>
              <a:rPr lang="en-US" altLang="en-US" sz="1800" b="0">
                <a:solidFill>
                  <a:srgbClr val="FF0000"/>
                </a:solidFill>
              </a:rPr>
              <a:t>as necessary.</a:t>
            </a:r>
          </a:p>
        </p:txBody>
      </p:sp>
      <p:sp>
        <p:nvSpPr>
          <p:cNvPr id="22535" name="Slide Number Placeholder 1">
            <a:extLst>
              <a:ext uri="{FF2B5EF4-FFF2-40B4-BE49-F238E27FC236}">
                <a16:creationId xmlns:a16="http://schemas.microsoft.com/office/drawing/2014/main" id="{EE580187-9A18-4D50-81E2-23F551A9A8A9}"/>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AB9F34D-47CD-4D98-A22D-957C5AD578E6}" type="slidenum">
              <a:rPr lang="en-US" altLang="en-US" smtClean="0"/>
              <a:pPr/>
              <a:t>21</a:t>
            </a:fld>
            <a:endParaRPr lang="en-US"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53BF4992-7C80-4946-892D-322C950C2253}"/>
              </a:ext>
            </a:extLst>
          </p:cNvPr>
          <p:cNvSpPr>
            <a:spLocks noGrp="1" noChangeArrowheads="1"/>
          </p:cNvSpPr>
          <p:nvPr>
            <p:ph type="title"/>
          </p:nvPr>
        </p:nvSpPr>
        <p:spPr>
          <a:xfrm>
            <a:off x="457200" y="152400"/>
            <a:ext cx="8229600" cy="1143000"/>
          </a:xfrm>
        </p:spPr>
        <p:txBody>
          <a:bodyPr/>
          <a:lstStyle/>
          <a:p>
            <a:pPr eaLnBrk="1" hangingPunct="1"/>
            <a:r>
              <a:rPr lang="en-US" altLang="en-US" sz="3600" dirty="0"/>
              <a:t>The </a:t>
            </a:r>
            <a:r>
              <a:rPr lang="en-US" altLang="en-US" sz="3600" dirty="0">
                <a:latin typeface="Courier New" panose="02070309020205020404" pitchFamily="49" charset="0"/>
                <a:cs typeface="Courier New" panose="02070309020205020404" pitchFamily="49" charset="0"/>
              </a:rPr>
              <a:t>if-</a:t>
            </a:r>
            <a:r>
              <a:rPr lang="en-US" altLang="en-US" sz="3600" dirty="0" err="1">
                <a:latin typeface="Courier New" panose="02070309020205020404" pitchFamily="49" charset="0"/>
                <a:cs typeface="Courier New" panose="02070309020205020404" pitchFamily="49" charset="0"/>
              </a:rPr>
              <a:t>elif</a:t>
            </a:r>
            <a:r>
              <a:rPr lang="en-US" altLang="en-US" sz="3600" dirty="0">
                <a:latin typeface="Courier New" panose="02070309020205020404" pitchFamily="49" charset="0"/>
                <a:cs typeface="Courier New" panose="02070309020205020404" pitchFamily="49" charset="0"/>
              </a:rPr>
              <a:t>-else</a:t>
            </a:r>
            <a:r>
              <a:rPr lang="en-US" altLang="en-US" sz="3600" dirty="0"/>
              <a:t> Statement (cont’d.)</a:t>
            </a:r>
            <a:endParaRPr lang="he-IL" altLang="en-US" sz="3600" dirty="0"/>
          </a:p>
        </p:txBody>
      </p:sp>
      <p:sp>
        <p:nvSpPr>
          <p:cNvPr id="23555" name="Content Placeholder 2">
            <a:extLst>
              <a:ext uri="{FF2B5EF4-FFF2-40B4-BE49-F238E27FC236}">
                <a16:creationId xmlns:a16="http://schemas.microsoft.com/office/drawing/2014/main" id="{E5B4E70F-1535-478D-90DD-01A38D9B16C2}"/>
              </a:ext>
            </a:extLst>
          </p:cNvPr>
          <p:cNvSpPr>
            <a:spLocks noGrp="1" noChangeArrowheads="1"/>
          </p:cNvSpPr>
          <p:nvPr>
            <p:ph idx="1"/>
          </p:nvPr>
        </p:nvSpPr>
        <p:spPr>
          <a:xfrm>
            <a:off x="457200" y="1709277"/>
            <a:ext cx="8229600" cy="4525963"/>
          </a:xfrm>
        </p:spPr>
        <p:txBody>
          <a:bodyPr/>
          <a:lstStyle/>
          <a:p>
            <a:r>
              <a:rPr lang="en-US" altLang="en-US" sz="2800" dirty="0"/>
              <a:t>Alignment used with </a:t>
            </a:r>
            <a:r>
              <a:rPr lang="en-US" altLang="en-US" sz="2800" dirty="0">
                <a:latin typeface="Courier New" panose="02070309020205020404" pitchFamily="49" charset="0"/>
                <a:cs typeface="Courier New" panose="02070309020205020404" pitchFamily="49" charset="0"/>
              </a:rPr>
              <a:t>if-</a:t>
            </a:r>
            <a:r>
              <a:rPr lang="en-US" altLang="en-US" sz="2800" dirty="0" err="1">
                <a:latin typeface="Courier New" panose="02070309020205020404" pitchFamily="49" charset="0"/>
                <a:cs typeface="Courier New" panose="02070309020205020404" pitchFamily="49" charset="0"/>
              </a:rPr>
              <a:t>elif</a:t>
            </a:r>
            <a:r>
              <a:rPr lang="en-US" altLang="en-US" sz="2800" dirty="0">
                <a:latin typeface="Courier New" panose="02070309020205020404" pitchFamily="49" charset="0"/>
                <a:cs typeface="Courier New" panose="02070309020205020404" pitchFamily="49" charset="0"/>
              </a:rPr>
              <a:t>-else</a:t>
            </a:r>
            <a:r>
              <a:rPr lang="en-US" altLang="en-US" sz="2800" dirty="0"/>
              <a:t> statement:</a:t>
            </a:r>
          </a:p>
          <a:p>
            <a:pPr lvl="1"/>
            <a:r>
              <a:rPr lang="en-US" altLang="en-US" sz="2400" dirty="0">
                <a:latin typeface="Courier New" panose="02070309020205020404" pitchFamily="49" charset="0"/>
                <a:cs typeface="Courier New" panose="02070309020205020404" pitchFamily="49" charset="0"/>
              </a:rPr>
              <a:t>if</a:t>
            </a:r>
            <a:r>
              <a:rPr lang="en-US" altLang="en-US" sz="2400" dirty="0"/>
              <a:t>, </a:t>
            </a:r>
            <a:r>
              <a:rPr lang="en-US" altLang="en-US" sz="2400" dirty="0" err="1">
                <a:latin typeface="Courier New" panose="02070309020205020404" pitchFamily="49" charset="0"/>
                <a:cs typeface="Courier New" panose="02070309020205020404" pitchFamily="49" charset="0"/>
              </a:rPr>
              <a:t>elif</a:t>
            </a:r>
            <a:r>
              <a:rPr lang="en-US" altLang="en-US" sz="2400" dirty="0"/>
              <a:t>, and </a:t>
            </a:r>
            <a:r>
              <a:rPr lang="en-US" altLang="en-US" sz="2400" dirty="0">
                <a:latin typeface="Courier New" panose="02070309020205020404" pitchFamily="49" charset="0"/>
                <a:cs typeface="Courier New" panose="02070309020205020404" pitchFamily="49" charset="0"/>
              </a:rPr>
              <a:t>else</a:t>
            </a:r>
            <a:r>
              <a:rPr lang="en-US" altLang="en-US" sz="2400" dirty="0"/>
              <a:t> clauses are all aligned</a:t>
            </a:r>
          </a:p>
          <a:p>
            <a:pPr lvl="1"/>
            <a:r>
              <a:rPr lang="en-US" altLang="en-US" sz="2400" dirty="0"/>
              <a:t>Conditionally executed blocks are consistently indented</a:t>
            </a:r>
          </a:p>
          <a:p>
            <a:r>
              <a:rPr lang="en-US" altLang="en-US" sz="2800" dirty="0">
                <a:latin typeface="Courier New" panose="02070309020205020404" pitchFamily="49" charset="0"/>
                <a:cs typeface="Courier New" panose="02070309020205020404" pitchFamily="49" charset="0"/>
              </a:rPr>
              <a:t>if-</a:t>
            </a:r>
            <a:r>
              <a:rPr lang="en-US" altLang="en-US" sz="2800" dirty="0" err="1">
                <a:latin typeface="Courier New" panose="02070309020205020404" pitchFamily="49" charset="0"/>
                <a:cs typeface="Courier New" panose="02070309020205020404" pitchFamily="49" charset="0"/>
              </a:rPr>
              <a:t>elif</a:t>
            </a:r>
            <a:r>
              <a:rPr lang="en-US" altLang="en-US" sz="2800" dirty="0">
                <a:latin typeface="Courier New" panose="02070309020205020404" pitchFamily="49" charset="0"/>
                <a:cs typeface="Courier New" panose="02070309020205020404" pitchFamily="49" charset="0"/>
              </a:rPr>
              <a:t>-else</a:t>
            </a:r>
            <a:r>
              <a:rPr lang="en-US" altLang="en-US" sz="2800" dirty="0"/>
              <a:t> statement is never required, but logic easier to follow</a:t>
            </a:r>
          </a:p>
          <a:p>
            <a:pPr lvl="1"/>
            <a:r>
              <a:rPr lang="en-US" altLang="en-US" sz="2400" dirty="0"/>
              <a:t>Can be accomplished by nested </a:t>
            </a:r>
            <a:r>
              <a:rPr lang="en-US" altLang="en-US" sz="2400" dirty="0">
                <a:latin typeface="Courier New" panose="02070309020205020404" pitchFamily="49" charset="0"/>
                <a:cs typeface="Courier New" panose="02070309020205020404" pitchFamily="49" charset="0"/>
              </a:rPr>
              <a:t>if-else</a:t>
            </a:r>
          </a:p>
          <a:p>
            <a:pPr lvl="2"/>
            <a:r>
              <a:rPr lang="en-US" altLang="en-US" sz="2000" dirty="0">
                <a:cs typeface="Courier New" panose="02070309020205020404" pitchFamily="49" charset="0"/>
              </a:rPr>
              <a:t>Code can become complex, and indentation can cause problematic long lines</a:t>
            </a:r>
            <a:endParaRPr lang="he-IL" altLang="en-US" sz="2000" dirty="0">
              <a:cs typeface="Courier New" panose="02070309020205020404" pitchFamily="49" charset="0"/>
            </a:endParaRPr>
          </a:p>
        </p:txBody>
      </p:sp>
      <p:sp>
        <p:nvSpPr>
          <p:cNvPr id="23556" name="Slide Number Placeholder 1">
            <a:extLst>
              <a:ext uri="{FF2B5EF4-FFF2-40B4-BE49-F238E27FC236}">
                <a16:creationId xmlns:a16="http://schemas.microsoft.com/office/drawing/2014/main" id="{AF1E3E41-9D83-49F9-9CDD-FD89710B9164}"/>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0DC98CF-8F6D-420F-8E97-E4E22AFCD8E1}" type="slidenum">
              <a:rPr lang="en-US" altLang="en-US" smtClean="0"/>
              <a:pPr/>
              <a:t>22</a:t>
            </a:fld>
            <a:endParaRPr lang="en-US"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89782-CEA9-4233-B5C2-7FCAF7526B9A}"/>
              </a:ext>
            </a:extLst>
          </p:cNvPr>
          <p:cNvSpPr>
            <a:spLocks noGrp="1"/>
          </p:cNvSpPr>
          <p:nvPr>
            <p:ph type="title"/>
          </p:nvPr>
        </p:nvSpPr>
        <p:spPr>
          <a:xfrm>
            <a:off x="457200" y="76200"/>
            <a:ext cx="8229600" cy="1143000"/>
          </a:xfrm>
        </p:spPr>
        <p:txBody>
          <a:bodyPr/>
          <a:lstStyle/>
          <a:p>
            <a:r>
              <a:rPr lang="en-US" altLang="en-US" sz="3600" dirty="0"/>
              <a:t>The </a:t>
            </a:r>
            <a:r>
              <a:rPr lang="en-US" altLang="en-US" sz="3600" dirty="0">
                <a:latin typeface="Courier New" panose="02070309020205020404" pitchFamily="49" charset="0"/>
                <a:cs typeface="Courier New" panose="02070309020205020404" pitchFamily="49" charset="0"/>
              </a:rPr>
              <a:t>if-</a:t>
            </a:r>
            <a:r>
              <a:rPr lang="en-US" altLang="en-US" sz="3600" dirty="0" err="1">
                <a:latin typeface="Courier New" panose="02070309020205020404" pitchFamily="49" charset="0"/>
                <a:cs typeface="Courier New" panose="02070309020205020404" pitchFamily="49" charset="0"/>
              </a:rPr>
              <a:t>elif</a:t>
            </a:r>
            <a:r>
              <a:rPr lang="en-US" altLang="en-US" sz="3600" dirty="0">
                <a:latin typeface="Courier New" panose="02070309020205020404" pitchFamily="49" charset="0"/>
                <a:cs typeface="Courier New" panose="02070309020205020404" pitchFamily="49" charset="0"/>
              </a:rPr>
              <a:t>-else</a:t>
            </a:r>
            <a:r>
              <a:rPr lang="en-US" altLang="en-US" sz="3600" dirty="0"/>
              <a:t> Statement (cont’d.)</a:t>
            </a:r>
            <a:endParaRPr lang="en-US" sz="3600" dirty="0"/>
          </a:p>
        </p:txBody>
      </p:sp>
      <p:sp>
        <p:nvSpPr>
          <p:cNvPr id="3" name="Content Placeholder 2">
            <a:extLst>
              <a:ext uri="{FF2B5EF4-FFF2-40B4-BE49-F238E27FC236}">
                <a16:creationId xmlns:a16="http://schemas.microsoft.com/office/drawing/2014/main" id="{28F68F7F-FD07-4D13-B14E-9C6EEEEBE5A2}"/>
              </a:ext>
            </a:extLst>
          </p:cNvPr>
          <p:cNvSpPr>
            <a:spLocks noGrp="1"/>
          </p:cNvSpPr>
          <p:nvPr>
            <p:ph idx="1"/>
          </p:nvPr>
        </p:nvSpPr>
        <p:spPr>
          <a:xfrm>
            <a:off x="457200" y="1295400"/>
            <a:ext cx="8229600" cy="4525963"/>
          </a:xfrm>
        </p:spPr>
        <p:txBody>
          <a:bodyPr/>
          <a:lstStyle/>
          <a:p>
            <a:r>
              <a:rPr lang="en-US" sz="2800" dirty="0"/>
              <a:t>Example:  grading program revisited</a:t>
            </a:r>
          </a:p>
        </p:txBody>
      </p:sp>
      <p:sp>
        <p:nvSpPr>
          <p:cNvPr id="4" name="Slide Number Placeholder 3">
            <a:extLst>
              <a:ext uri="{FF2B5EF4-FFF2-40B4-BE49-F238E27FC236}">
                <a16:creationId xmlns:a16="http://schemas.microsoft.com/office/drawing/2014/main" id="{8D2B28A3-08AC-4812-BDE7-F70A18E2C768}"/>
              </a:ext>
            </a:extLst>
          </p:cNvPr>
          <p:cNvSpPr>
            <a:spLocks noGrp="1"/>
          </p:cNvSpPr>
          <p:nvPr>
            <p:ph type="sldNum" sz="quarter" idx="10"/>
          </p:nvPr>
        </p:nvSpPr>
        <p:spPr/>
        <p:txBody>
          <a:bodyPr/>
          <a:lstStyle/>
          <a:p>
            <a:pPr>
              <a:defRPr/>
            </a:pPr>
            <a:fld id="{7CDDA11F-F256-46F8-BD12-AD08AAD2B83E}" type="slidenum">
              <a:rPr lang="en-US" altLang="en-US" smtClean="0"/>
              <a:pPr>
                <a:defRPr/>
              </a:pPr>
              <a:t>23</a:t>
            </a:fld>
            <a:endParaRPr lang="en-US" altLang="en-US"/>
          </a:p>
        </p:txBody>
      </p:sp>
      <p:pic>
        <p:nvPicPr>
          <p:cNvPr id="5" name="Picture 4">
            <a:extLst>
              <a:ext uri="{FF2B5EF4-FFF2-40B4-BE49-F238E27FC236}">
                <a16:creationId xmlns:a16="http://schemas.microsoft.com/office/drawing/2014/main" id="{4647B4F4-C147-49C3-A6C2-EE7E6A52274B}"/>
              </a:ext>
            </a:extLst>
          </p:cNvPr>
          <p:cNvPicPr>
            <a:picLocks noChangeAspect="1"/>
          </p:cNvPicPr>
          <p:nvPr/>
        </p:nvPicPr>
        <p:blipFill>
          <a:blip r:embed="rId3"/>
          <a:stretch>
            <a:fillRect/>
          </a:stretch>
        </p:blipFill>
        <p:spPr>
          <a:xfrm>
            <a:off x="1485900" y="1865001"/>
            <a:ext cx="6172200" cy="4856474"/>
          </a:xfrm>
          <a:prstGeom prst="rect">
            <a:avLst/>
          </a:prstGeom>
        </p:spPr>
      </p:pic>
    </p:spTree>
    <p:extLst>
      <p:ext uri="{BB962C8B-B14F-4D97-AF65-F5344CB8AC3E}">
        <p14:creationId xmlns:p14="http://schemas.microsoft.com/office/powerpoint/2010/main" val="18155804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5919D-40B2-434C-95F9-1885FC5FD7B2}"/>
              </a:ext>
            </a:extLst>
          </p:cNvPr>
          <p:cNvSpPr>
            <a:spLocks noGrp="1"/>
          </p:cNvSpPr>
          <p:nvPr>
            <p:ph type="title"/>
          </p:nvPr>
        </p:nvSpPr>
        <p:spPr/>
        <p:txBody>
          <a:bodyPr/>
          <a:lstStyle/>
          <a:p>
            <a:r>
              <a:rPr lang="en-US" dirty="0"/>
              <a:t>Knowledge Check</a:t>
            </a:r>
          </a:p>
        </p:txBody>
      </p:sp>
      <p:sp>
        <p:nvSpPr>
          <p:cNvPr id="3" name="Content Placeholder 2">
            <a:extLst>
              <a:ext uri="{FF2B5EF4-FFF2-40B4-BE49-F238E27FC236}">
                <a16:creationId xmlns:a16="http://schemas.microsoft.com/office/drawing/2014/main" id="{E7B1A627-CFC8-4982-9ACF-E862B35B0876}"/>
              </a:ext>
            </a:extLst>
          </p:cNvPr>
          <p:cNvSpPr>
            <a:spLocks noGrp="1"/>
          </p:cNvSpPr>
          <p:nvPr>
            <p:ph idx="1"/>
          </p:nvPr>
        </p:nvSpPr>
        <p:spPr/>
        <p:txBody>
          <a:bodyPr/>
          <a:lstStyle/>
          <a:p>
            <a:r>
              <a:rPr lang="en-US" dirty="0"/>
              <a:t>Convert the following code to an </a:t>
            </a:r>
            <a:r>
              <a:rPr lang="en-US" dirty="0">
                <a:latin typeface="Courier New" panose="02070309020205020404" pitchFamily="49" charset="0"/>
                <a:cs typeface="Courier New" panose="02070309020205020404" pitchFamily="49" charset="0"/>
              </a:rPr>
              <a:t>if-</a:t>
            </a:r>
            <a:r>
              <a:rPr lang="en-US" dirty="0" err="1">
                <a:latin typeface="Courier New" panose="02070309020205020404" pitchFamily="49" charset="0"/>
                <a:cs typeface="Courier New" panose="02070309020205020404" pitchFamily="49" charset="0"/>
              </a:rPr>
              <a:t>elif</a:t>
            </a:r>
            <a:r>
              <a:rPr lang="en-US" dirty="0">
                <a:latin typeface="Courier New" panose="02070309020205020404" pitchFamily="49" charset="0"/>
                <a:cs typeface="Courier New" panose="02070309020205020404" pitchFamily="49" charset="0"/>
              </a:rPr>
              <a:t>-else</a:t>
            </a:r>
            <a:r>
              <a:rPr lang="en-US" dirty="0"/>
              <a:t> statement:</a:t>
            </a:r>
          </a:p>
        </p:txBody>
      </p:sp>
      <p:sp>
        <p:nvSpPr>
          <p:cNvPr id="4" name="Slide Number Placeholder 3">
            <a:extLst>
              <a:ext uri="{FF2B5EF4-FFF2-40B4-BE49-F238E27FC236}">
                <a16:creationId xmlns:a16="http://schemas.microsoft.com/office/drawing/2014/main" id="{1A92294D-AC28-4755-AB92-D28C671A9D94}"/>
              </a:ext>
            </a:extLst>
          </p:cNvPr>
          <p:cNvSpPr>
            <a:spLocks noGrp="1"/>
          </p:cNvSpPr>
          <p:nvPr>
            <p:ph type="sldNum" sz="quarter" idx="10"/>
          </p:nvPr>
        </p:nvSpPr>
        <p:spPr/>
        <p:txBody>
          <a:bodyPr/>
          <a:lstStyle/>
          <a:p>
            <a:pPr>
              <a:defRPr/>
            </a:pPr>
            <a:fld id="{7CDDA11F-F256-46F8-BD12-AD08AAD2B83E}" type="slidenum">
              <a:rPr lang="en-US" altLang="en-US" smtClean="0"/>
              <a:pPr>
                <a:defRPr/>
              </a:pPr>
              <a:t>24</a:t>
            </a:fld>
            <a:endParaRPr lang="en-US" altLang="en-US"/>
          </a:p>
        </p:txBody>
      </p:sp>
      <p:pic>
        <p:nvPicPr>
          <p:cNvPr id="5" name="Picture 4">
            <a:extLst>
              <a:ext uri="{FF2B5EF4-FFF2-40B4-BE49-F238E27FC236}">
                <a16:creationId xmlns:a16="http://schemas.microsoft.com/office/drawing/2014/main" id="{6C715E86-669B-483C-91C7-183F9B22A7A9}"/>
              </a:ext>
            </a:extLst>
          </p:cNvPr>
          <p:cNvPicPr>
            <a:picLocks noChangeAspect="1"/>
          </p:cNvPicPr>
          <p:nvPr/>
        </p:nvPicPr>
        <p:blipFill>
          <a:blip r:embed="rId3"/>
          <a:stretch>
            <a:fillRect/>
          </a:stretch>
        </p:blipFill>
        <p:spPr>
          <a:xfrm>
            <a:off x="2352675" y="2819400"/>
            <a:ext cx="4438650" cy="3019425"/>
          </a:xfrm>
          <a:prstGeom prst="rect">
            <a:avLst/>
          </a:prstGeom>
        </p:spPr>
      </p:pic>
    </p:spTree>
    <p:extLst>
      <p:ext uri="{BB962C8B-B14F-4D97-AF65-F5344CB8AC3E}">
        <p14:creationId xmlns:p14="http://schemas.microsoft.com/office/powerpoint/2010/main" val="14572769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C8B495B9-FE46-47CF-B731-2E9FDF4C9D71}"/>
              </a:ext>
            </a:extLst>
          </p:cNvPr>
          <p:cNvSpPr>
            <a:spLocks noGrp="1" noChangeArrowheads="1"/>
          </p:cNvSpPr>
          <p:nvPr>
            <p:ph type="title"/>
          </p:nvPr>
        </p:nvSpPr>
        <p:spPr/>
        <p:txBody>
          <a:bodyPr/>
          <a:lstStyle/>
          <a:p>
            <a:pPr eaLnBrk="1" hangingPunct="1"/>
            <a:r>
              <a:rPr lang="en-US" altLang="en-US"/>
              <a:t>Logical Operators</a:t>
            </a:r>
            <a:endParaRPr lang="he-IL" altLang="en-US"/>
          </a:p>
        </p:txBody>
      </p:sp>
      <p:sp>
        <p:nvSpPr>
          <p:cNvPr id="25603" name="Content Placeholder 2">
            <a:extLst>
              <a:ext uri="{FF2B5EF4-FFF2-40B4-BE49-F238E27FC236}">
                <a16:creationId xmlns:a16="http://schemas.microsoft.com/office/drawing/2014/main" id="{13A7440F-673D-4AD1-ACD8-668F4E3711DD}"/>
              </a:ext>
            </a:extLst>
          </p:cNvPr>
          <p:cNvSpPr>
            <a:spLocks noGrp="1" noChangeArrowheads="1"/>
          </p:cNvSpPr>
          <p:nvPr>
            <p:ph idx="1"/>
          </p:nvPr>
        </p:nvSpPr>
        <p:spPr/>
        <p:txBody>
          <a:bodyPr/>
          <a:lstStyle/>
          <a:p>
            <a:pPr eaLnBrk="1" hangingPunct="1"/>
            <a:r>
              <a:rPr lang="en-US" altLang="en-US" u="sng" dirty="0"/>
              <a:t>Logical operators</a:t>
            </a:r>
            <a:r>
              <a:rPr lang="en-US" altLang="en-US" dirty="0"/>
              <a:t>: operators that can be used to create complex Boolean expressions</a:t>
            </a:r>
          </a:p>
          <a:p>
            <a:pPr lvl="1" eaLnBrk="1" hangingPunct="1"/>
            <a:r>
              <a:rPr lang="en-US" altLang="en-US" dirty="0">
                <a:latin typeface="Courier New" panose="02070309020205020404" pitchFamily="49" charset="0"/>
                <a:cs typeface="Courier New" panose="02070309020205020404" pitchFamily="49" charset="0"/>
              </a:rPr>
              <a:t>and</a:t>
            </a:r>
            <a:r>
              <a:rPr lang="en-US" altLang="en-US" dirty="0">
                <a:cs typeface="Courier New" panose="02070309020205020404" pitchFamily="49" charset="0"/>
              </a:rPr>
              <a:t>,</a:t>
            </a:r>
            <a:r>
              <a:rPr lang="en-US" altLang="en-US" dirty="0"/>
              <a:t> </a:t>
            </a:r>
            <a:r>
              <a:rPr lang="en-US" altLang="en-US" dirty="0">
                <a:latin typeface="Courier New" panose="02070309020205020404" pitchFamily="49" charset="0"/>
                <a:cs typeface="Courier New" panose="02070309020205020404" pitchFamily="49" charset="0"/>
              </a:rPr>
              <a:t>or</a:t>
            </a:r>
            <a:r>
              <a:rPr lang="en-US" altLang="en-US" dirty="0">
                <a:cs typeface="Courier New" panose="02070309020205020404" pitchFamily="49" charset="0"/>
              </a:rPr>
              <a:t>,</a:t>
            </a:r>
            <a:r>
              <a:rPr lang="en-US" altLang="en-US" dirty="0"/>
              <a:t> and </a:t>
            </a:r>
            <a:r>
              <a:rPr lang="en-US" altLang="en-US" dirty="0">
                <a:latin typeface="Courier New" panose="02070309020205020404" pitchFamily="49" charset="0"/>
                <a:cs typeface="Courier New" panose="02070309020205020404" pitchFamily="49" charset="0"/>
              </a:rPr>
              <a:t>not </a:t>
            </a:r>
            <a:r>
              <a:rPr lang="en-US" altLang="en-US" dirty="0">
                <a:cs typeface="Courier New" panose="02070309020205020404" pitchFamily="49" charset="0"/>
              </a:rPr>
              <a:t>operators</a:t>
            </a:r>
            <a:endParaRPr lang="en-US" altLang="en-US" dirty="0"/>
          </a:p>
        </p:txBody>
      </p:sp>
      <p:sp>
        <p:nvSpPr>
          <p:cNvPr id="25604" name="Slide Number Placeholder 1">
            <a:extLst>
              <a:ext uri="{FF2B5EF4-FFF2-40B4-BE49-F238E27FC236}">
                <a16:creationId xmlns:a16="http://schemas.microsoft.com/office/drawing/2014/main" id="{E8BD5D48-6A91-408D-93E9-99F125EBE65C}"/>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BC960C5-15E4-4E51-9BDF-F28B3BC63362}" type="slidenum">
              <a:rPr lang="en-US" altLang="en-US" smtClean="0"/>
              <a:pPr/>
              <a:t>25</a:t>
            </a:fld>
            <a:endParaRPr lang="en-US" altLang="en-US"/>
          </a:p>
        </p:txBody>
      </p:sp>
      <p:pic>
        <p:nvPicPr>
          <p:cNvPr id="2" name="Picture 1">
            <a:extLst>
              <a:ext uri="{FF2B5EF4-FFF2-40B4-BE49-F238E27FC236}">
                <a16:creationId xmlns:a16="http://schemas.microsoft.com/office/drawing/2014/main" id="{104A58EF-B1D2-445A-A7F9-2239BC2C13F5}"/>
              </a:ext>
            </a:extLst>
          </p:cNvPr>
          <p:cNvPicPr>
            <a:picLocks noChangeAspect="1"/>
          </p:cNvPicPr>
          <p:nvPr/>
        </p:nvPicPr>
        <p:blipFill>
          <a:blip r:embed="rId3"/>
          <a:stretch>
            <a:fillRect/>
          </a:stretch>
        </p:blipFill>
        <p:spPr>
          <a:xfrm>
            <a:off x="647700" y="3962400"/>
            <a:ext cx="7848600" cy="1744133"/>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6C578BC6-3FB7-44A7-987F-113A80C01C7E}"/>
              </a:ext>
            </a:extLst>
          </p:cNvPr>
          <p:cNvSpPr>
            <a:spLocks noGrp="1" noChangeArrowheads="1"/>
          </p:cNvSpPr>
          <p:nvPr>
            <p:ph type="title"/>
          </p:nvPr>
        </p:nvSpPr>
        <p:spPr>
          <a:xfrm>
            <a:off x="457200" y="136525"/>
            <a:ext cx="8229600" cy="1143000"/>
          </a:xfrm>
        </p:spPr>
        <p:txBody>
          <a:bodyPr/>
          <a:lstStyle/>
          <a:p>
            <a:pPr eaLnBrk="1" hangingPunct="1"/>
            <a:r>
              <a:rPr lang="en-US" altLang="en-US" dirty="0"/>
              <a:t>The </a:t>
            </a:r>
            <a:r>
              <a:rPr lang="en-US" altLang="en-US" dirty="0">
                <a:latin typeface="Courier New" panose="02070309020205020404" pitchFamily="49" charset="0"/>
                <a:cs typeface="Courier New" panose="02070309020205020404" pitchFamily="49" charset="0"/>
              </a:rPr>
              <a:t>and</a:t>
            </a:r>
            <a:r>
              <a:rPr lang="en-US" altLang="en-US" dirty="0"/>
              <a:t> Operator</a:t>
            </a:r>
            <a:endParaRPr lang="he-IL" altLang="en-US" dirty="0"/>
          </a:p>
        </p:txBody>
      </p:sp>
      <p:sp>
        <p:nvSpPr>
          <p:cNvPr id="26627" name="Content Placeholder 2">
            <a:extLst>
              <a:ext uri="{FF2B5EF4-FFF2-40B4-BE49-F238E27FC236}">
                <a16:creationId xmlns:a16="http://schemas.microsoft.com/office/drawing/2014/main" id="{0A31BB0D-FAEE-4F71-A100-103456EE65AC}"/>
              </a:ext>
            </a:extLst>
          </p:cNvPr>
          <p:cNvSpPr>
            <a:spLocks noGrp="1" noChangeArrowheads="1"/>
          </p:cNvSpPr>
          <p:nvPr>
            <p:ph idx="1"/>
          </p:nvPr>
        </p:nvSpPr>
        <p:spPr>
          <a:xfrm>
            <a:off x="456277" y="1348460"/>
            <a:ext cx="8229600" cy="4525963"/>
          </a:xfrm>
        </p:spPr>
        <p:txBody>
          <a:bodyPr/>
          <a:lstStyle/>
          <a:p>
            <a:pPr eaLnBrk="1" hangingPunct="1"/>
            <a:r>
              <a:rPr lang="en-US" altLang="en-US" sz="2800" dirty="0"/>
              <a:t>Takes two Boolean expressions as operands </a:t>
            </a:r>
          </a:p>
          <a:p>
            <a:pPr lvl="1" eaLnBrk="1" hangingPunct="1"/>
            <a:r>
              <a:rPr lang="en-US" altLang="en-US" sz="2400" dirty="0"/>
              <a:t>Creates compound Boolean expression that is true only when both sub expressions are true</a:t>
            </a:r>
          </a:p>
          <a:p>
            <a:pPr eaLnBrk="1" hangingPunct="1"/>
            <a:r>
              <a:rPr lang="en-US" altLang="en-US" sz="2800" dirty="0"/>
              <a:t>Truth table for </a:t>
            </a:r>
          </a:p>
          <a:p>
            <a:pPr eaLnBrk="1" hangingPunct="1">
              <a:buFontTx/>
              <a:buNone/>
            </a:pPr>
            <a:r>
              <a:rPr lang="en-US" altLang="en-US" sz="2800" dirty="0"/>
              <a:t>	the </a:t>
            </a:r>
            <a:r>
              <a:rPr lang="en-US" altLang="en-US" sz="2800" dirty="0">
                <a:latin typeface="Courier New" panose="02070309020205020404" pitchFamily="49" charset="0"/>
                <a:cs typeface="Courier New" panose="02070309020205020404" pitchFamily="49" charset="0"/>
              </a:rPr>
              <a:t>and</a:t>
            </a:r>
            <a:r>
              <a:rPr lang="en-US" altLang="en-US" sz="2800" dirty="0"/>
              <a:t> operator </a:t>
            </a:r>
          </a:p>
          <a:p>
            <a:pPr eaLnBrk="1" hangingPunct="1">
              <a:buFontTx/>
              <a:buNone/>
            </a:pPr>
            <a:endParaRPr lang="en-US" altLang="en-US" sz="2800" dirty="0"/>
          </a:p>
          <a:p>
            <a:pPr eaLnBrk="1" hangingPunct="1">
              <a:buFontTx/>
              <a:buNone/>
            </a:pPr>
            <a:endParaRPr lang="en-US" altLang="en-US" sz="2800" dirty="0"/>
          </a:p>
          <a:p>
            <a:pPr eaLnBrk="1" hangingPunct="1"/>
            <a:r>
              <a:rPr lang="en-US" altLang="en-US" sz="2800" dirty="0"/>
              <a:t>Example:</a:t>
            </a:r>
          </a:p>
        </p:txBody>
      </p:sp>
      <p:graphicFrame>
        <p:nvGraphicFramePr>
          <p:cNvPr id="5" name="Table 4">
            <a:extLst>
              <a:ext uri="{FF2B5EF4-FFF2-40B4-BE49-F238E27FC236}">
                <a16:creationId xmlns:a16="http://schemas.microsoft.com/office/drawing/2014/main" id="{9A284525-37CA-46B5-A103-896DE1CEDCFC}"/>
              </a:ext>
            </a:extLst>
          </p:cNvPr>
          <p:cNvGraphicFramePr>
            <a:graphicFrameLocks noGrp="1"/>
          </p:cNvGraphicFramePr>
          <p:nvPr>
            <p:extLst>
              <p:ext uri="{D42A27DB-BD31-4B8C-83A1-F6EECF244321}">
                <p14:modId xmlns:p14="http://schemas.microsoft.com/office/powerpoint/2010/main" val="2422394030"/>
              </p:ext>
            </p:extLst>
          </p:nvPr>
        </p:nvGraphicFramePr>
        <p:xfrm>
          <a:off x="4267200" y="2743200"/>
          <a:ext cx="4267200" cy="2103439"/>
        </p:xfrm>
        <a:graphic>
          <a:graphicData uri="http://schemas.openxmlformats.org/drawingml/2006/table">
            <a:tbl>
              <a:tblPr rtl="1" firstRow="1" bandRow="1">
                <a:tableStyleId>{21E4AEA4-8DFA-4A89-87EB-49C32662AFE0}</a:tableStyleId>
              </a:tblPr>
              <a:tblGrid>
                <a:gridCol w="2133600">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tblGrid>
              <a:tr h="640119">
                <a:tc>
                  <a:txBody>
                    <a:bodyPr/>
                    <a:lstStyle/>
                    <a:p>
                      <a:pPr algn="l" rtl="0"/>
                      <a:r>
                        <a:rPr lang="en-US" sz="1800" dirty="0"/>
                        <a:t>Value</a:t>
                      </a:r>
                      <a:r>
                        <a:rPr lang="en-US" sz="1800" baseline="0" dirty="0"/>
                        <a:t> of the Expression</a:t>
                      </a:r>
                      <a:endParaRPr lang="he-IL" sz="1800" dirty="0"/>
                    </a:p>
                  </a:txBody>
                  <a:tcPr marT="45729" marB="45729"/>
                </a:tc>
                <a:tc>
                  <a:txBody>
                    <a:bodyPr/>
                    <a:lstStyle/>
                    <a:p>
                      <a:pPr algn="l" rtl="0"/>
                      <a:r>
                        <a:rPr lang="en-US" sz="1800" dirty="0"/>
                        <a:t>Expression</a:t>
                      </a:r>
                      <a:endParaRPr lang="he-IL" sz="1800" dirty="0"/>
                    </a:p>
                  </a:txBody>
                  <a:tcPr marT="45729" marB="45729"/>
                </a:tc>
                <a:extLst>
                  <a:ext uri="{0D108BD9-81ED-4DB2-BD59-A6C34878D82A}">
                    <a16:rowId xmlns:a16="http://schemas.microsoft.com/office/drawing/2014/main" val="10000"/>
                  </a:ext>
                </a:extLst>
              </a:tr>
              <a:tr h="365830">
                <a:tc>
                  <a:txBody>
                    <a:bodyPr/>
                    <a:lstStyle/>
                    <a:p>
                      <a:pPr algn="l" rtl="0"/>
                      <a:r>
                        <a:rPr lang="en-US" sz="1800" dirty="0"/>
                        <a:t>false</a:t>
                      </a:r>
                      <a:endParaRPr lang="he-IL" sz="1800" dirty="0"/>
                    </a:p>
                  </a:txBody>
                  <a:tcPr marT="45729" marB="45729"/>
                </a:tc>
                <a:tc>
                  <a:txBody>
                    <a:bodyPr/>
                    <a:lstStyle/>
                    <a:p>
                      <a:pPr algn="l" rtl="0"/>
                      <a:r>
                        <a:rPr lang="en-US" sz="1800" dirty="0"/>
                        <a:t>false and false</a:t>
                      </a:r>
                      <a:endParaRPr lang="he-IL" sz="1800" dirty="0"/>
                    </a:p>
                  </a:txBody>
                  <a:tcPr marT="45729" marB="45729"/>
                </a:tc>
                <a:extLst>
                  <a:ext uri="{0D108BD9-81ED-4DB2-BD59-A6C34878D82A}">
                    <a16:rowId xmlns:a16="http://schemas.microsoft.com/office/drawing/2014/main" val="10001"/>
                  </a:ext>
                </a:extLst>
              </a:tr>
              <a:tr h="365830">
                <a:tc>
                  <a:txBody>
                    <a:bodyPr/>
                    <a:lstStyle/>
                    <a:p>
                      <a:pPr algn="l" rtl="0"/>
                      <a:r>
                        <a:rPr lang="en-US" sz="1800" dirty="0"/>
                        <a:t>false</a:t>
                      </a:r>
                      <a:endParaRPr lang="he-IL" sz="1800" dirty="0"/>
                    </a:p>
                  </a:txBody>
                  <a:tcPr marT="45729" marB="45729"/>
                </a:tc>
                <a:tc>
                  <a:txBody>
                    <a:bodyPr/>
                    <a:lstStyle/>
                    <a:p>
                      <a:pPr algn="l" rtl="0"/>
                      <a:r>
                        <a:rPr lang="en-US" sz="1800" dirty="0"/>
                        <a:t>false and true</a:t>
                      </a:r>
                      <a:endParaRPr lang="he-IL" sz="1800" dirty="0"/>
                    </a:p>
                  </a:txBody>
                  <a:tcPr marT="45729" marB="45729"/>
                </a:tc>
                <a:extLst>
                  <a:ext uri="{0D108BD9-81ED-4DB2-BD59-A6C34878D82A}">
                    <a16:rowId xmlns:a16="http://schemas.microsoft.com/office/drawing/2014/main" val="10002"/>
                  </a:ext>
                </a:extLst>
              </a:tr>
              <a:tr h="365830">
                <a:tc>
                  <a:txBody>
                    <a:bodyPr/>
                    <a:lstStyle/>
                    <a:p>
                      <a:pPr algn="l" rtl="0"/>
                      <a:r>
                        <a:rPr lang="en-US" sz="1800" dirty="0"/>
                        <a:t>false</a:t>
                      </a:r>
                      <a:endParaRPr lang="he-IL" sz="1800" dirty="0"/>
                    </a:p>
                  </a:txBody>
                  <a:tcPr marT="45729" marB="45729"/>
                </a:tc>
                <a:tc>
                  <a:txBody>
                    <a:bodyPr/>
                    <a:lstStyle/>
                    <a:p>
                      <a:pPr algn="l" rtl="0"/>
                      <a:r>
                        <a:rPr lang="en-US" sz="1800" dirty="0"/>
                        <a:t>true and false</a:t>
                      </a:r>
                      <a:endParaRPr lang="he-IL" sz="1800" dirty="0"/>
                    </a:p>
                  </a:txBody>
                  <a:tcPr marT="45729" marB="45729"/>
                </a:tc>
                <a:extLst>
                  <a:ext uri="{0D108BD9-81ED-4DB2-BD59-A6C34878D82A}">
                    <a16:rowId xmlns:a16="http://schemas.microsoft.com/office/drawing/2014/main" val="10003"/>
                  </a:ext>
                </a:extLst>
              </a:tr>
              <a:tr h="365830">
                <a:tc>
                  <a:txBody>
                    <a:bodyPr/>
                    <a:lstStyle/>
                    <a:p>
                      <a:pPr algn="l" rtl="0"/>
                      <a:r>
                        <a:rPr lang="en-US" sz="1800" dirty="0"/>
                        <a:t>true</a:t>
                      </a:r>
                      <a:endParaRPr lang="he-IL" sz="1800" dirty="0"/>
                    </a:p>
                  </a:txBody>
                  <a:tcPr marT="45729" marB="45729"/>
                </a:tc>
                <a:tc>
                  <a:txBody>
                    <a:bodyPr/>
                    <a:lstStyle/>
                    <a:p>
                      <a:pPr algn="l" rtl="0"/>
                      <a:r>
                        <a:rPr lang="en-US" sz="1800" dirty="0"/>
                        <a:t>true and true</a:t>
                      </a:r>
                      <a:endParaRPr lang="he-IL" sz="1800" dirty="0"/>
                    </a:p>
                  </a:txBody>
                  <a:tcPr marT="45729" marB="45729"/>
                </a:tc>
                <a:extLst>
                  <a:ext uri="{0D108BD9-81ED-4DB2-BD59-A6C34878D82A}">
                    <a16:rowId xmlns:a16="http://schemas.microsoft.com/office/drawing/2014/main" val="10004"/>
                  </a:ext>
                </a:extLst>
              </a:tr>
            </a:tbl>
          </a:graphicData>
        </a:graphic>
      </p:graphicFrame>
      <p:sp>
        <p:nvSpPr>
          <p:cNvPr id="26648" name="Slide Number Placeholder 1">
            <a:extLst>
              <a:ext uri="{FF2B5EF4-FFF2-40B4-BE49-F238E27FC236}">
                <a16:creationId xmlns:a16="http://schemas.microsoft.com/office/drawing/2014/main" id="{718251DA-6EB8-40BF-93CC-6DEF95E84B1D}"/>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7A527EE-365A-48D7-A315-0919A60048BB}" type="slidenum">
              <a:rPr lang="en-US" altLang="en-US" smtClean="0"/>
              <a:pPr/>
              <a:t>26</a:t>
            </a:fld>
            <a:endParaRPr lang="en-US" altLang="en-US"/>
          </a:p>
        </p:txBody>
      </p:sp>
      <p:pic>
        <p:nvPicPr>
          <p:cNvPr id="2" name="Picture 1">
            <a:extLst>
              <a:ext uri="{FF2B5EF4-FFF2-40B4-BE49-F238E27FC236}">
                <a16:creationId xmlns:a16="http://schemas.microsoft.com/office/drawing/2014/main" id="{6324187B-4E99-46E5-B551-23FFF1D96B07}"/>
              </a:ext>
            </a:extLst>
          </p:cNvPr>
          <p:cNvPicPr>
            <a:picLocks noChangeAspect="1"/>
          </p:cNvPicPr>
          <p:nvPr/>
        </p:nvPicPr>
        <p:blipFill>
          <a:blip r:embed="rId3"/>
          <a:stretch>
            <a:fillRect/>
          </a:stretch>
        </p:blipFill>
        <p:spPr>
          <a:xfrm>
            <a:off x="455354" y="5283536"/>
            <a:ext cx="8230523" cy="776288"/>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ECB73ECB-28B6-4787-BE00-3E73D62F41ED}"/>
              </a:ext>
            </a:extLst>
          </p:cNvPr>
          <p:cNvSpPr>
            <a:spLocks noGrp="1" noChangeArrowheads="1"/>
          </p:cNvSpPr>
          <p:nvPr>
            <p:ph type="title"/>
          </p:nvPr>
        </p:nvSpPr>
        <p:spPr>
          <a:xfrm>
            <a:off x="457200" y="133689"/>
            <a:ext cx="8229600" cy="1143000"/>
          </a:xfrm>
        </p:spPr>
        <p:txBody>
          <a:bodyPr/>
          <a:lstStyle/>
          <a:p>
            <a:pPr eaLnBrk="1" hangingPunct="1"/>
            <a:r>
              <a:rPr lang="en-US" altLang="en-US" dirty="0"/>
              <a:t>The </a:t>
            </a:r>
            <a:r>
              <a:rPr lang="en-US" altLang="en-US" dirty="0">
                <a:latin typeface="Courier New" panose="02070309020205020404" pitchFamily="49" charset="0"/>
                <a:cs typeface="Courier New" panose="02070309020205020404" pitchFamily="49" charset="0"/>
              </a:rPr>
              <a:t>or</a:t>
            </a:r>
            <a:r>
              <a:rPr lang="en-US" altLang="en-US" dirty="0"/>
              <a:t> Operator</a:t>
            </a:r>
            <a:endParaRPr lang="he-IL" altLang="en-US" dirty="0"/>
          </a:p>
        </p:txBody>
      </p:sp>
      <p:sp>
        <p:nvSpPr>
          <p:cNvPr id="27651" name="Content Placeholder 2">
            <a:extLst>
              <a:ext uri="{FF2B5EF4-FFF2-40B4-BE49-F238E27FC236}">
                <a16:creationId xmlns:a16="http://schemas.microsoft.com/office/drawing/2014/main" id="{A468663F-F55E-4258-8F8D-A473127E8AE9}"/>
              </a:ext>
            </a:extLst>
          </p:cNvPr>
          <p:cNvSpPr>
            <a:spLocks noGrp="1" noChangeArrowheads="1"/>
          </p:cNvSpPr>
          <p:nvPr>
            <p:ph idx="1"/>
          </p:nvPr>
        </p:nvSpPr>
        <p:spPr>
          <a:xfrm>
            <a:off x="457200" y="1276689"/>
            <a:ext cx="8229600" cy="4525963"/>
          </a:xfrm>
        </p:spPr>
        <p:txBody>
          <a:bodyPr/>
          <a:lstStyle/>
          <a:p>
            <a:r>
              <a:rPr lang="en-US" altLang="en-US" sz="2800" dirty="0"/>
              <a:t>Takes two Boolean expressions as operands </a:t>
            </a:r>
          </a:p>
          <a:p>
            <a:pPr lvl="1"/>
            <a:r>
              <a:rPr lang="en-US" altLang="en-US" sz="2400" dirty="0"/>
              <a:t>Creates compound Boolean expression that is true when either of the sub expressions is true</a:t>
            </a:r>
          </a:p>
          <a:p>
            <a:r>
              <a:rPr lang="en-US" altLang="en-US" sz="2800" dirty="0"/>
              <a:t>Truth table for </a:t>
            </a:r>
          </a:p>
          <a:p>
            <a:pPr>
              <a:buFontTx/>
              <a:buNone/>
            </a:pPr>
            <a:r>
              <a:rPr lang="en-US" altLang="en-US" sz="2800" dirty="0"/>
              <a:t>	the </a:t>
            </a:r>
            <a:r>
              <a:rPr lang="en-US" altLang="en-US" sz="2800" dirty="0">
                <a:latin typeface="Courier New" panose="02070309020205020404" pitchFamily="49" charset="0"/>
                <a:cs typeface="Courier New" panose="02070309020205020404" pitchFamily="49" charset="0"/>
              </a:rPr>
              <a:t>or</a:t>
            </a:r>
            <a:r>
              <a:rPr lang="en-US" altLang="en-US" sz="2800" dirty="0"/>
              <a:t> operator </a:t>
            </a:r>
          </a:p>
          <a:p>
            <a:pPr>
              <a:buFontTx/>
              <a:buNone/>
            </a:pPr>
            <a:endParaRPr lang="en-US" altLang="en-US" sz="2800" dirty="0"/>
          </a:p>
          <a:p>
            <a:pPr>
              <a:buFontTx/>
              <a:buNone/>
            </a:pPr>
            <a:endParaRPr lang="en-US" altLang="en-US" sz="2800" dirty="0"/>
          </a:p>
          <a:p>
            <a:r>
              <a:rPr lang="en-US" altLang="en-US" sz="2800" dirty="0"/>
              <a:t>Example:</a:t>
            </a:r>
          </a:p>
        </p:txBody>
      </p:sp>
      <p:graphicFrame>
        <p:nvGraphicFramePr>
          <p:cNvPr id="4" name="Table 3">
            <a:extLst>
              <a:ext uri="{FF2B5EF4-FFF2-40B4-BE49-F238E27FC236}">
                <a16:creationId xmlns:a16="http://schemas.microsoft.com/office/drawing/2014/main" id="{852D4BF8-3D61-45A3-A3FC-01EE3DB27F59}"/>
              </a:ext>
            </a:extLst>
          </p:cNvPr>
          <p:cNvGraphicFramePr>
            <a:graphicFrameLocks noGrp="1"/>
          </p:cNvGraphicFramePr>
          <p:nvPr>
            <p:extLst>
              <p:ext uri="{D42A27DB-BD31-4B8C-83A1-F6EECF244321}">
                <p14:modId xmlns:p14="http://schemas.microsoft.com/office/powerpoint/2010/main" val="493943627"/>
              </p:ext>
            </p:extLst>
          </p:nvPr>
        </p:nvGraphicFramePr>
        <p:xfrm>
          <a:off x="4267200" y="2699178"/>
          <a:ext cx="4267200" cy="2103437"/>
        </p:xfrm>
        <a:graphic>
          <a:graphicData uri="http://schemas.openxmlformats.org/drawingml/2006/table">
            <a:tbl>
              <a:tblPr rtl="1" firstRow="1" bandRow="1">
                <a:tableStyleId>{21E4AEA4-8DFA-4A89-87EB-49C32662AFE0}</a:tableStyleId>
              </a:tblPr>
              <a:tblGrid>
                <a:gridCol w="2133600">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tblGrid>
              <a:tr h="640177">
                <a:tc>
                  <a:txBody>
                    <a:bodyPr/>
                    <a:lstStyle/>
                    <a:p>
                      <a:pPr algn="l" rtl="0"/>
                      <a:r>
                        <a:rPr lang="en-US" sz="1800" dirty="0"/>
                        <a:t>Value</a:t>
                      </a:r>
                      <a:r>
                        <a:rPr lang="en-US" sz="1800" baseline="0" dirty="0"/>
                        <a:t> of the Expression</a:t>
                      </a:r>
                      <a:endParaRPr lang="he-IL" sz="1800" dirty="0"/>
                    </a:p>
                  </a:txBody>
                  <a:tcPr marT="45727" marB="45727"/>
                </a:tc>
                <a:tc>
                  <a:txBody>
                    <a:bodyPr/>
                    <a:lstStyle/>
                    <a:p>
                      <a:pPr algn="l" rtl="0"/>
                      <a:r>
                        <a:rPr lang="en-US" sz="1800" dirty="0"/>
                        <a:t>Expression</a:t>
                      </a:r>
                      <a:endParaRPr lang="he-IL" sz="1800" dirty="0"/>
                    </a:p>
                  </a:txBody>
                  <a:tcPr marT="45727" marB="45727"/>
                </a:tc>
                <a:extLst>
                  <a:ext uri="{0D108BD9-81ED-4DB2-BD59-A6C34878D82A}">
                    <a16:rowId xmlns:a16="http://schemas.microsoft.com/office/drawing/2014/main" val="10000"/>
                  </a:ext>
                </a:extLst>
              </a:tr>
              <a:tr h="365815">
                <a:tc>
                  <a:txBody>
                    <a:bodyPr/>
                    <a:lstStyle/>
                    <a:p>
                      <a:pPr algn="l" rtl="0"/>
                      <a:r>
                        <a:rPr lang="en-US" sz="1800" dirty="0"/>
                        <a:t>false</a:t>
                      </a:r>
                      <a:endParaRPr lang="he-IL" sz="1800" dirty="0"/>
                    </a:p>
                  </a:txBody>
                  <a:tcPr marT="45727" marB="45727"/>
                </a:tc>
                <a:tc>
                  <a:txBody>
                    <a:bodyPr/>
                    <a:lstStyle/>
                    <a:p>
                      <a:pPr algn="l" rtl="0"/>
                      <a:r>
                        <a:rPr lang="en-US" sz="1800" dirty="0"/>
                        <a:t>false and false</a:t>
                      </a:r>
                      <a:endParaRPr lang="he-IL" sz="1800" dirty="0"/>
                    </a:p>
                  </a:txBody>
                  <a:tcPr marT="45727" marB="45727"/>
                </a:tc>
                <a:extLst>
                  <a:ext uri="{0D108BD9-81ED-4DB2-BD59-A6C34878D82A}">
                    <a16:rowId xmlns:a16="http://schemas.microsoft.com/office/drawing/2014/main" val="10001"/>
                  </a:ext>
                </a:extLst>
              </a:tr>
              <a:tr h="365815">
                <a:tc>
                  <a:txBody>
                    <a:bodyPr/>
                    <a:lstStyle/>
                    <a:p>
                      <a:pPr algn="l" rtl="0"/>
                      <a:r>
                        <a:rPr lang="en-US" sz="1800" dirty="0"/>
                        <a:t>true</a:t>
                      </a:r>
                      <a:endParaRPr lang="he-IL" sz="1800" dirty="0"/>
                    </a:p>
                  </a:txBody>
                  <a:tcPr marT="45727" marB="45727"/>
                </a:tc>
                <a:tc>
                  <a:txBody>
                    <a:bodyPr/>
                    <a:lstStyle/>
                    <a:p>
                      <a:pPr algn="l" rtl="0"/>
                      <a:r>
                        <a:rPr lang="en-US" sz="1800" dirty="0"/>
                        <a:t>false and true</a:t>
                      </a:r>
                      <a:endParaRPr lang="he-IL" sz="1800" dirty="0"/>
                    </a:p>
                  </a:txBody>
                  <a:tcPr marT="45727" marB="45727"/>
                </a:tc>
                <a:extLst>
                  <a:ext uri="{0D108BD9-81ED-4DB2-BD59-A6C34878D82A}">
                    <a16:rowId xmlns:a16="http://schemas.microsoft.com/office/drawing/2014/main" val="10002"/>
                  </a:ext>
                </a:extLst>
              </a:tr>
              <a:tr h="365815">
                <a:tc>
                  <a:txBody>
                    <a:bodyPr/>
                    <a:lstStyle/>
                    <a:p>
                      <a:pPr algn="l" rtl="0"/>
                      <a:r>
                        <a:rPr lang="en-US" sz="1800" dirty="0"/>
                        <a:t>true</a:t>
                      </a:r>
                      <a:endParaRPr lang="he-IL" sz="1800" dirty="0"/>
                    </a:p>
                  </a:txBody>
                  <a:tcPr marT="45727" marB="45727"/>
                </a:tc>
                <a:tc>
                  <a:txBody>
                    <a:bodyPr/>
                    <a:lstStyle/>
                    <a:p>
                      <a:pPr algn="l" rtl="0"/>
                      <a:r>
                        <a:rPr lang="en-US" sz="1800" dirty="0"/>
                        <a:t>true and false</a:t>
                      </a:r>
                      <a:endParaRPr lang="he-IL" sz="1800" dirty="0"/>
                    </a:p>
                  </a:txBody>
                  <a:tcPr marT="45727" marB="45727"/>
                </a:tc>
                <a:extLst>
                  <a:ext uri="{0D108BD9-81ED-4DB2-BD59-A6C34878D82A}">
                    <a16:rowId xmlns:a16="http://schemas.microsoft.com/office/drawing/2014/main" val="10003"/>
                  </a:ext>
                </a:extLst>
              </a:tr>
              <a:tr h="365815">
                <a:tc>
                  <a:txBody>
                    <a:bodyPr/>
                    <a:lstStyle/>
                    <a:p>
                      <a:pPr algn="l" rtl="0"/>
                      <a:r>
                        <a:rPr lang="en-US" sz="1800" dirty="0"/>
                        <a:t>true</a:t>
                      </a:r>
                      <a:endParaRPr lang="he-IL" sz="1800" dirty="0"/>
                    </a:p>
                  </a:txBody>
                  <a:tcPr marT="45727" marB="45727"/>
                </a:tc>
                <a:tc>
                  <a:txBody>
                    <a:bodyPr/>
                    <a:lstStyle/>
                    <a:p>
                      <a:pPr algn="l" rtl="0"/>
                      <a:r>
                        <a:rPr lang="en-US" sz="1800" dirty="0"/>
                        <a:t>true and true</a:t>
                      </a:r>
                      <a:endParaRPr lang="he-IL" sz="1800" dirty="0"/>
                    </a:p>
                  </a:txBody>
                  <a:tcPr marT="45727" marB="45727"/>
                </a:tc>
                <a:extLst>
                  <a:ext uri="{0D108BD9-81ED-4DB2-BD59-A6C34878D82A}">
                    <a16:rowId xmlns:a16="http://schemas.microsoft.com/office/drawing/2014/main" val="10004"/>
                  </a:ext>
                </a:extLst>
              </a:tr>
            </a:tbl>
          </a:graphicData>
        </a:graphic>
      </p:graphicFrame>
      <p:sp>
        <p:nvSpPr>
          <p:cNvPr id="27672" name="Slide Number Placeholder 1">
            <a:extLst>
              <a:ext uri="{FF2B5EF4-FFF2-40B4-BE49-F238E27FC236}">
                <a16:creationId xmlns:a16="http://schemas.microsoft.com/office/drawing/2014/main" id="{7993C275-70C9-415A-A394-5C01E8AE2806}"/>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5352081-265F-4B29-B364-629E1565D911}" type="slidenum">
              <a:rPr lang="en-US" altLang="en-US" smtClean="0"/>
              <a:pPr/>
              <a:t>27</a:t>
            </a:fld>
            <a:endParaRPr lang="en-US" altLang="en-US"/>
          </a:p>
        </p:txBody>
      </p:sp>
      <p:pic>
        <p:nvPicPr>
          <p:cNvPr id="2" name="Picture 1">
            <a:extLst>
              <a:ext uri="{FF2B5EF4-FFF2-40B4-BE49-F238E27FC236}">
                <a16:creationId xmlns:a16="http://schemas.microsoft.com/office/drawing/2014/main" id="{C06151E4-37E5-44F3-A8DA-D9FEA902B79F}"/>
              </a:ext>
            </a:extLst>
          </p:cNvPr>
          <p:cNvPicPr>
            <a:picLocks noChangeAspect="1"/>
          </p:cNvPicPr>
          <p:nvPr/>
        </p:nvPicPr>
        <p:blipFill>
          <a:blip r:embed="rId3"/>
          <a:stretch>
            <a:fillRect/>
          </a:stretch>
        </p:blipFill>
        <p:spPr>
          <a:xfrm>
            <a:off x="1042987" y="5176213"/>
            <a:ext cx="7058025" cy="84772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0D651501-1987-47DE-9169-C8193F1FA945}"/>
              </a:ext>
            </a:extLst>
          </p:cNvPr>
          <p:cNvSpPr>
            <a:spLocks noGrp="1" noChangeArrowheads="1"/>
          </p:cNvSpPr>
          <p:nvPr>
            <p:ph type="title"/>
          </p:nvPr>
        </p:nvSpPr>
        <p:spPr>
          <a:xfrm>
            <a:off x="457198" y="204348"/>
            <a:ext cx="8229600" cy="1143000"/>
          </a:xfrm>
        </p:spPr>
        <p:txBody>
          <a:bodyPr/>
          <a:lstStyle/>
          <a:p>
            <a:pPr eaLnBrk="1" hangingPunct="1"/>
            <a:r>
              <a:rPr lang="en-US" altLang="en-US" dirty="0"/>
              <a:t>The </a:t>
            </a:r>
            <a:r>
              <a:rPr lang="en-US" altLang="en-US" dirty="0">
                <a:latin typeface="Courier New" panose="02070309020205020404" pitchFamily="49" charset="0"/>
                <a:cs typeface="Courier New" panose="02070309020205020404" pitchFamily="49" charset="0"/>
              </a:rPr>
              <a:t>not</a:t>
            </a:r>
            <a:r>
              <a:rPr lang="en-US" altLang="en-US" dirty="0">
                <a:cs typeface="Courier New" panose="02070309020205020404" pitchFamily="49" charset="0"/>
              </a:rPr>
              <a:t> </a:t>
            </a:r>
            <a:r>
              <a:rPr lang="en-US" altLang="en-US" dirty="0"/>
              <a:t>Operator</a:t>
            </a:r>
            <a:endParaRPr lang="he-IL" altLang="en-US" dirty="0"/>
          </a:p>
        </p:txBody>
      </p:sp>
      <p:sp>
        <p:nvSpPr>
          <p:cNvPr id="29699" name="Content Placeholder 2">
            <a:extLst>
              <a:ext uri="{FF2B5EF4-FFF2-40B4-BE49-F238E27FC236}">
                <a16:creationId xmlns:a16="http://schemas.microsoft.com/office/drawing/2014/main" id="{ADACF725-DFA4-4F6A-B3AD-39F65BC1FFCF}"/>
              </a:ext>
            </a:extLst>
          </p:cNvPr>
          <p:cNvSpPr>
            <a:spLocks noGrp="1"/>
          </p:cNvSpPr>
          <p:nvPr>
            <p:ph idx="1"/>
          </p:nvPr>
        </p:nvSpPr>
        <p:spPr>
          <a:xfrm>
            <a:off x="457200" y="1408112"/>
            <a:ext cx="8229600" cy="4525963"/>
          </a:xfrm>
        </p:spPr>
        <p:txBody>
          <a:bodyPr/>
          <a:lstStyle/>
          <a:p>
            <a:pPr eaLnBrk="1" hangingPunct="1">
              <a:defRPr/>
            </a:pPr>
            <a:r>
              <a:rPr lang="en-US" altLang="en-US" dirty="0"/>
              <a:t>Takes one Boolean expression as operand and reverses its logical value</a:t>
            </a:r>
          </a:p>
          <a:p>
            <a:pPr eaLnBrk="1" hangingPunct="1">
              <a:defRPr/>
            </a:pPr>
            <a:r>
              <a:rPr lang="en-US" altLang="en-US" dirty="0"/>
              <a:t>Truth table for the </a:t>
            </a:r>
            <a:r>
              <a:rPr lang="en-US" altLang="en-US" dirty="0">
                <a:latin typeface="Courier New" pitchFamily="49" charset="0"/>
                <a:cs typeface="Courier New" pitchFamily="49" charset="0"/>
              </a:rPr>
              <a:t>not</a:t>
            </a:r>
            <a:r>
              <a:rPr lang="en-US" altLang="en-US" dirty="0"/>
              <a:t> operator </a:t>
            </a:r>
          </a:p>
          <a:p>
            <a:pPr eaLnBrk="1" hangingPunct="1">
              <a:defRPr/>
            </a:pPr>
            <a:endParaRPr lang="en-US" altLang="en-US" dirty="0"/>
          </a:p>
          <a:p>
            <a:pPr eaLnBrk="1" hangingPunct="1">
              <a:defRPr/>
            </a:pPr>
            <a:endParaRPr lang="en-US" altLang="en-US" dirty="0"/>
          </a:p>
          <a:p>
            <a:pPr eaLnBrk="1" hangingPunct="1">
              <a:defRPr/>
            </a:pPr>
            <a:r>
              <a:rPr lang="en-US" altLang="en-US" dirty="0"/>
              <a:t>Example:</a:t>
            </a:r>
          </a:p>
          <a:p>
            <a:pPr marL="457200" lvl="1" indent="0" eaLnBrk="1" hangingPunct="1">
              <a:buFontTx/>
              <a:buNone/>
              <a:defRPr/>
            </a:pPr>
            <a:endParaRPr lang="he-IL" altLang="en-US" dirty="0"/>
          </a:p>
        </p:txBody>
      </p:sp>
      <p:graphicFrame>
        <p:nvGraphicFramePr>
          <p:cNvPr id="4" name="Table 3">
            <a:extLst>
              <a:ext uri="{FF2B5EF4-FFF2-40B4-BE49-F238E27FC236}">
                <a16:creationId xmlns:a16="http://schemas.microsoft.com/office/drawing/2014/main" id="{5FBD4E8F-6DA1-4791-8CFB-72E2D8D2BE9C}"/>
              </a:ext>
            </a:extLst>
          </p:cNvPr>
          <p:cNvGraphicFramePr>
            <a:graphicFrameLocks noGrp="1"/>
          </p:cNvGraphicFramePr>
          <p:nvPr>
            <p:extLst>
              <p:ext uri="{D42A27DB-BD31-4B8C-83A1-F6EECF244321}">
                <p14:modId xmlns:p14="http://schemas.microsoft.com/office/powerpoint/2010/main" val="925569743"/>
              </p:ext>
            </p:extLst>
          </p:nvPr>
        </p:nvGraphicFramePr>
        <p:xfrm>
          <a:off x="1523999" y="3114674"/>
          <a:ext cx="6096000" cy="1112838"/>
        </p:xfrm>
        <a:graphic>
          <a:graphicData uri="http://schemas.openxmlformats.org/drawingml/2006/table">
            <a:tbl>
              <a:tblPr rtl="1" firstRow="1" bandRow="1">
                <a:tableStyleId>{21E4AEA4-8DFA-4A89-87EB-49C32662AFE0}</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946">
                <a:tc>
                  <a:txBody>
                    <a:bodyPr/>
                    <a:lstStyle/>
                    <a:p>
                      <a:pPr algn="l" rtl="0"/>
                      <a:r>
                        <a:rPr lang="en-US" sz="1800" dirty="0"/>
                        <a:t>Value</a:t>
                      </a:r>
                      <a:r>
                        <a:rPr lang="en-US" sz="1800" baseline="0" dirty="0"/>
                        <a:t> of the Expression</a:t>
                      </a:r>
                      <a:endParaRPr lang="he-IL" sz="1800" dirty="0"/>
                    </a:p>
                  </a:txBody>
                  <a:tcPr marT="45733" marB="45733"/>
                </a:tc>
                <a:tc>
                  <a:txBody>
                    <a:bodyPr/>
                    <a:lstStyle/>
                    <a:p>
                      <a:pPr algn="l" rtl="0"/>
                      <a:r>
                        <a:rPr lang="en-US" sz="1800" dirty="0"/>
                        <a:t>Expression</a:t>
                      </a:r>
                      <a:endParaRPr lang="he-IL" sz="1800" dirty="0"/>
                    </a:p>
                  </a:txBody>
                  <a:tcPr marT="45733" marB="45733"/>
                </a:tc>
                <a:extLst>
                  <a:ext uri="{0D108BD9-81ED-4DB2-BD59-A6C34878D82A}">
                    <a16:rowId xmlns:a16="http://schemas.microsoft.com/office/drawing/2014/main" val="10000"/>
                  </a:ext>
                </a:extLst>
              </a:tr>
              <a:tr h="370946">
                <a:tc>
                  <a:txBody>
                    <a:bodyPr/>
                    <a:lstStyle/>
                    <a:p>
                      <a:pPr algn="l" rtl="0"/>
                      <a:r>
                        <a:rPr lang="en-US" sz="1800" dirty="0"/>
                        <a:t>false</a:t>
                      </a:r>
                      <a:endParaRPr lang="he-IL" sz="1800" dirty="0"/>
                    </a:p>
                  </a:txBody>
                  <a:tcPr marT="45733" marB="45733"/>
                </a:tc>
                <a:tc>
                  <a:txBody>
                    <a:bodyPr/>
                    <a:lstStyle/>
                    <a:p>
                      <a:pPr algn="l" rtl="0"/>
                      <a:r>
                        <a:rPr lang="en-US" sz="1800" dirty="0"/>
                        <a:t>true</a:t>
                      </a:r>
                      <a:endParaRPr lang="he-IL" sz="1800" dirty="0"/>
                    </a:p>
                  </a:txBody>
                  <a:tcPr marT="45733" marB="45733"/>
                </a:tc>
                <a:extLst>
                  <a:ext uri="{0D108BD9-81ED-4DB2-BD59-A6C34878D82A}">
                    <a16:rowId xmlns:a16="http://schemas.microsoft.com/office/drawing/2014/main" val="10001"/>
                  </a:ext>
                </a:extLst>
              </a:tr>
              <a:tr h="370946">
                <a:tc>
                  <a:txBody>
                    <a:bodyPr/>
                    <a:lstStyle/>
                    <a:p>
                      <a:pPr algn="l" rtl="0"/>
                      <a:r>
                        <a:rPr lang="en-US" sz="1800" dirty="0"/>
                        <a:t>true</a:t>
                      </a:r>
                      <a:endParaRPr lang="he-IL" sz="1800" dirty="0"/>
                    </a:p>
                  </a:txBody>
                  <a:tcPr marT="45733" marB="45733"/>
                </a:tc>
                <a:tc>
                  <a:txBody>
                    <a:bodyPr/>
                    <a:lstStyle/>
                    <a:p>
                      <a:pPr algn="l" rtl="0"/>
                      <a:r>
                        <a:rPr lang="en-US" sz="1800" dirty="0"/>
                        <a:t>false</a:t>
                      </a:r>
                      <a:endParaRPr lang="he-IL" sz="1800" dirty="0"/>
                    </a:p>
                  </a:txBody>
                  <a:tcPr marT="45733" marB="45733"/>
                </a:tc>
                <a:extLst>
                  <a:ext uri="{0D108BD9-81ED-4DB2-BD59-A6C34878D82A}">
                    <a16:rowId xmlns:a16="http://schemas.microsoft.com/office/drawing/2014/main" val="10002"/>
                  </a:ext>
                </a:extLst>
              </a:tr>
            </a:tbl>
          </a:graphicData>
        </a:graphic>
      </p:graphicFrame>
      <p:sp>
        <p:nvSpPr>
          <p:cNvPr id="29714" name="Slide Number Placeholder 1">
            <a:extLst>
              <a:ext uri="{FF2B5EF4-FFF2-40B4-BE49-F238E27FC236}">
                <a16:creationId xmlns:a16="http://schemas.microsoft.com/office/drawing/2014/main" id="{EE751B54-9C51-405B-A9D0-FF98A1934FE1}"/>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EF6CED2-D9E3-45DD-83F2-106A257733AB}" type="slidenum">
              <a:rPr lang="en-US" altLang="en-US" smtClean="0"/>
              <a:pPr/>
              <a:t>28</a:t>
            </a:fld>
            <a:endParaRPr lang="en-US" altLang="en-US"/>
          </a:p>
        </p:txBody>
      </p:sp>
      <p:pic>
        <p:nvPicPr>
          <p:cNvPr id="2" name="Picture 1">
            <a:extLst>
              <a:ext uri="{FF2B5EF4-FFF2-40B4-BE49-F238E27FC236}">
                <a16:creationId xmlns:a16="http://schemas.microsoft.com/office/drawing/2014/main" id="{7C7D7ADB-E2B5-4CD8-9E6B-EAE78FC08ABB}"/>
              </a:ext>
            </a:extLst>
          </p:cNvPr>
          <p:cNvPicPr>
            <a:picLocks noChangeAspect="1"/>
          </p:cNvPicPr>
          <p:nvPr/>
        </p:nvPicPr>
        <p:blipFill>
          <a:blip r:embed="rId3"/>
          <a:stretch>
            <a:fillRect/>
          </a:stretch>
        </p:blipFill>
        <p:spPr>
          <a:xfrm>
            <a:off x="385761" y="4859776"/>
            <a:ext cx="8372475" cy="82867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86AC4-F6E1-4FE0-BC8D-1656BE201FA6}"/>
              </a:ext>
            </a:extLst>
          </p:cNvPr>
          <p:cNvSpPr>
            <a:spLocks noGrp="1"/>
          </p:cNvSpPr>
          <p:nvPr>
            <p:ph type="title"/>
          </p:nvPr>
        </p:nvSpPr>
        <p:spPr>
          <a:xfrm>
            <a:off x="457200" y="260657"/>
            <a:ext cx="8229600" cy="1143000"/>
          </a:xfrm>
        </p:spPr>
        <p:txBody>
          <a:bodyPr/>
          <a:lstStyle/>
          <a:p>
            <a:r>
              <a:rPr lang="en-US" dirty="0"/>
              <a:t>Loan Qualifier Program Revisited</a:t>
            </a:r>
          </a:p>
        </p:txBody>
      </p:sp>
      <p:sp>
        <p:nvSpPr>
          <p:cNvPr id="3" name="Content Placeholder 2">
            <a:extLst>
              <a:ext uri="{FF2B5EF4-FFF2-40B4-BE49-F238E27FC236}">
                <a16:creationId xmlns:a16="http://schemas.microsoft.com/office/drawing/2014/main" id="{040295C8-CE8C-46A4-99EE-ED9ADD8F428A}"/>
              </a:ext>
            </a:extLst>
          </p:cNvPr>
          <p:cNvSpPr>
            <a:spLocks noGrp="1"/>
          </p:cNvSpPr>
          <p:nvPr>
            <p:ph idx="1"/>
          </p:nvPr>
        </p:nvSpPr>
        <p:spPr/>
        <p:txBody>
          <a:bodyPr/>
          <a:lstStyle/>
          <a:p>
            <a:r>
              <a:rPr lang="en-US" dirty="0"/>
              <a:t>The nested </a:t>
            </a:r>
            <a:r>
              <a:rPr lang="en-US" dirty="0">
                <a:latin typeface="Courier New" panose="02070309020205020404" pitchFamily="49" charset="0"/>
                <a:cs typeface="Courier New" panose="02070309020205020404" pitchFamily="49" charset="0"/>
              </a:rPr>
              <a:t>if-else</a:t>
            </a:r>
            <a:r>
              <a:rPr lang="en-US" dirty="0"/>
              <a:t> statement…</a:t>
            </a:r>
          </a:p>
          <a:p>
            <a:endParaRPr lang="en-US" dirty="0"/>
          </a:p>
          <a:p>
            <a:endParaRPr lang="en-US" dirty="0"/>
          </a:p>
          <a:p>
            <a:endParaRPr lang="en-US" dirty="0"/>
          </a:p>
          <a:p>
            <a:endParaRPr lang="en-US" dirty="0"/>
          </a:p>
          <a:p>
            <a:r>
              <a:rPr lang="en-US" dirty="0"/>
              <a:t>…can be rewritten simpler as</a:t>
            </a:r>
          </a:p>
        </p:txBody>
      </p:sp>
      <p:sp>
        <p:nvSpPr>
          <p:cNvPr id="4" name="Slide Number Placeholder 3">
            <a:extLst>
              <a:ext uri="{FF2B5EF4-FFF2-40B4-BE49-F238E27FC236}">
                <a16:creationId xmlns:a16="http://schemas.microsoft.com/office/drawing/2014/main" id="{BAD46D0F-4DB3-4FAB-971A-64A6284CEA43}"/>
              </a:ext>
            </a:extLst>
          </p:cNvPr>
          <p:cNvSpPr>
            <a:spLocks noGrp="1"/>
          </p:cNvSpPr>
          <p:nvPr>
            <p:ph type="sldNum" sz="quarter" idx="10"/>
          </p:nvPr>
        </p:nvSpPr>
        <p:spPr/>
        <p:txBody>
          <a:bodyPr/>
          <a:lstStyle/>
          <a:p>
            <a:pPr>
              <a:defRPr/>
            </a:pPr>
            <a:fld id="{7CDDA11F-F256-46F8-BD12-AD08AAD2B83E}" type="slidenum">
              <a:rPr lang="en-US" altLang="en-US" smtClean="0"/>
              <a:pPr>
                <a:defRPr/>
              </a:pPr>
              <a:t>29</a:t>
            </a:fld>
            <a:endParaRPr lang="en-US" altLang="en-US"/>
          </a:p>
        </p:txBody>
      </p:sp>
      <p:pic>
        <p:nvPicPr>
          <p:cNvPr id="5" name="Picture 4">
            <a:extLst>
              <a:ext uri="{FF2B5EF4-FFF2-40B4-BE49-F238E27FC236}">
                <a16:creationId xmlns:a16="http://schemas.microsoft.com/office/drawing/2014/main" id="{1CA2D6A1-B2EF-40B0-B38C-98FD6ABD8779}"/>
              </a:ext>
            </a:extLst>
          </p:cNvPr>
          <p:cNvPicPr>
            <a:picLocks noChangeAspect="1"/>
          </p:cNvPicPr>
          <p:nvPr/>
        </p:nvPicPr>
        <p:blipFill>
          <a:blip r:embed="rId2"/>
          <a:stretch>
            <a:fillRect/>
          </a:stretch>
        </p:blipFill>
        <p:spPr>
          <a:xfrm>
            <a:off x="2146140" y="2209800"/>
            <a:ext cx="4851719" cy="2371499"/>
          </a:xfrm>
          <a:prstGeom prst="rect">
            <a:avLst/>
          </a:prstGeom>
        </p:spPr>
      </p:pic>
      <p:pic>
        <p:nvPicPr>
          <p:cNvPr id="6" name="Picture 5">
            <a:extLst>
              <a:ext uri="{FF2B5EF4-FFF2-40B4-BE49-F238E27FC236}">
                <a16:creationId xmlns:a16="http://schemas.microsoft.com/office/drawing/2014/main" id="{D652FD28-AF98-4C57-A878-CAD3941A43B0}"/>
              </a:ext>
            </a:extLst>
          </p:cNvPr>
          <p:cNvPicPr>
            <a:picLocks noChangeAspect="1"/>
          </p:cNvPicPr>
          <p:nvPr/>
        </p:nvPicPr>
        <p:blipFill>
          <a:blip r:embed="rId3"/>
          <a:stretch>
            <a:fillRect/>
          </a:stretch>
        </p:blipFill>
        <p:spPr>
          <a:xfrm>
            <a:off x="1359226" y="5180456"/>
            <a:ext cx="6425548" cy="966028"/>
          </a:xfrm>
          <a:prstGeom prst="rect">
            <a:avLst/>
          </a:prstGeom>
        </p:spPr>
      </p:pic>
    </p:spTree>
    <p:extLst>
      <p:ext uri="{BB962C8B-B14F-4D97-AF65-F5344CB8AC3E}">
        <p14:creationId xmlns:p14="http://schemas.microsoft.com/office/powerpoint/2010/main" val="1721483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C5086585-6670-4429-80DB-852117FF9313}"/>
              </a:ext>
            </a:extLst>
          </p:cNvPr>
          <p:cNvSpPr>
            <a:spLocks noGrp="1" noChangeArrowheads="1"/>
          </p:cNvSpPr>
          <p:nvPr>
            <p:ph type="title"/>
          </p:nvPr>
        </p:nvSpPr>
        <p:spPr/>
        <p:txBody>
          <a:bodyPr/>
          <a:lstStyle/>
          <a:p>
            <a:pPr eaLnBrk="1" hangingPunct="1"/>
            <a:r>
              <a:rPr lang="en-US" altLang="en-US"/>
              <a:t>The </a:t>
            </a:r>
            <a:r>
              <a:rPr lang="en-US" altLang="en-US">
                <a:latin typeface="Courier New" panose="02070309020205020404" pitchFamily="49" charset="0"/>
                <a:cs typeface="Courier New" panose="02070309020205020404" pitchFamily="49" charset="0"/>
              </a:rPr>
              <a:t>if</a:t>
            </a:r>
            <a:r>
              <a:rPr lang="en-US" altLang="en-US"/>
              <a:t> Statement (cont’d.)</a:t>
            </a:r>
            <a:endParaRPr lang="he-IL" altLang="en-US"/>
          </a:p>
        </p:txBody>
      </p:sp>
      <p:sp>
        <p:nvSpPr>
          <p:cNvPr id="6147" name="Content Placeholder 2">
            <a:extLst>
              <a:ext uri="{FF2B5EF4-FFF2-40B4-BE49-F238E27FC236}">
                <a16:creationId xmlns:a16="http://schemas.microsoft.com/office/drawing/2014/main" id="{74A3952C-909C-485B-9DA3-45C8EEC9D309}"/>
              </a:ext>
            </a:extLst>
          </p:cNvPr>
          <p:cNvSpPr>
            <a:spLocks noGrp="1" noChangeArrowheads="1"/>
          </p:cNvSpPr>
          <p:nvPr>
            <p:ph idx="1"/>
          </p:nvPr>
        </p:nvSpPr>
        <p:spPr>
          <a:xfrm>
            <a:off x="457200" y="1600200"/>
            <a:ext cx="5105400" cy="4525963"/>
          </a:xfrm>
        </p:spPr>
        <p:txBody>
          <a:bodyPr/>
          <a:lstStyle/>
          <a:p>
            <a:pPr eaLnBrk="1" hangingPunct="1"/>
            <a:r>
              <a:rPr lang="en-US" altLang="en-US" sz="2800" dirty="0"/>
              <a:t>In flowchart, diamond represents true/false condition that must be tested</a:t>
            </a:r>
          </a:p>
          <a:p>
            <a:pPr eaLnBrk="1" hangingPunct="1"/>
            <a:r>
              <a:rPr lang="en-US" altLang="en-US" sz="2800" u="sng" dirty="0"/>
              <a:t>Single alternative decision structure</a:t>
            </a:r>
            <a:r>
              <a:rPr lang="en-US" altLang="en-US" sz="2800" dirty="0"/>
              <a:t>: provides only one alternative path of execution</a:t>
            </a:r>
          </a:p>
          <a:p>
            <a:pPr lvl="1" eaLnBrk="1" hangingPunct="1"/>
            <a:r>
              <a:rPr lang="en-US" altLang="en-US" sz="2400" dirty="0"/>
              <a:t>If condition is not true, exit the structure</a:t>
            </a:r>
          </a:p>
        </p:txBody>
      </p:sp>
      <p:sp>
        <p:nvSpPr>
          <p:cNvPr id="6148" name="Slide Number Placeholder 1">
            <a:extLst>
              <a:ext uri="{FF2B5EF4-FFF2-40B4-BE49-F238E27FC236}">
                <a16:creationId xmlns:a16="http://schemas.microsoft.com/office/drawing/2014/main" id="{372DB2D5-DB09-4776-835C-37737D6B8B9E}"/>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11C833A-9A60-40DA-9D89-FD006FAC8CC4}" type="slidenum">
              <a:rPr lang="en-US" altLang="en-US" smtClean="0"/>
              <a:pPr/>
              <a:t>3</a:t>
            </a:fld>
            <a:endParaRPr lang="en-US" altLang="en-US"/>
          </a:p>
        </p:txBody>
      </p:sp>
      <p:pic>
        <p:nvPicPr>
          <p:cNvPr id="2" name="Picture 1">
            <a:extLst>
              <a:ext uri="{FF2B5EF4-FFF2-40B4-BE49-F238E27FC236}">
                <a16:creationId xmlns:a16="http://schemas.microsoft.com/office/drawing/2014/main" id="{598B8999-A3B4-4E8A-978B-C79C174FD558}"/>
              </a:ext>
            </a:extLst>
          </p:cNvPr>
          <p:cNvPicPr>
            <a:picLocks noChangeAspect="1"/>
          </p:cNvPicPr>
          <p:nvPr/>
        </p:nvPicPr>
        <p:blipFill>
          <a:blip r:embed="rId3"/>
          <a:stretch>
            <a:fillRect/>
          </a:stretch>
        </p:blipFill>
        <p:spPr>
          <a:xfrm>
            <a:off x="5562600" y="2017712"/>
            <a:ext cx="3484573" cy="365760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C1C3480D-FFAA-441F-8CE8-466C6809F38B}"/>
              </a:ext>
            </a:extLst>
          </p:cNvPr>
          <p:cNvSpPr>
            <a:spLocks noGrp="1" noChangeArrowheads="1"/>
          </p:cNvSpPr>
          <p:nvPr>
            <p:ph type="title"/>
          </p:nvPr>
        </p:nvSpPr>
        <p:spPr/>
        <p:txBody>
          <a:bodyPr/>
          <a:lstStyle/>
          <a:p>
            <a:pPr eaLnBrk="1" hangingPunct="1"/>
            <a:r>
              <a:rPr lang="en-US" altLang="en-US"/>
              <a:t>Checking Numeric Ranges with Logical Operators</a:t>
            </a:r>
            <a:endParaRPr lang="he-IL" altLang="en-US"/>
          </a:p>
        </p:txBody>
      </p:sp>
      <p:sp>
        <p:nvSpPr>
          <p:cNvPr id="30723" name="Content Placeholder 2">
            <a:extLst>
              <a:ext uri="{FF2B5EF4-FFF2-40B4-BE49-F238E27FC236}">
                <a16:creationId xmlns:a16="http://schemas.microsoft.com/office/drawing/2014/main" id="{A998DA91-00A3-4DC4-961A-D2CEA72683CE}"/>
              </a:ext>
            </a:extLst>
          </p:cNvPr>
          <p:cNvSpPr>
            <a:spLocks noGrp="1" noChangeArrowheads="1"/>
          </p:cNvSpPr>
          <p:nvPr>
            <p:ph idx="1"/>
          </p:nvPr>
        </p:nvSpPr>
        <p:spPr/>
        <p:txBody>
          <a:bodyPr/>
          <a:lstStyle/>
          <a:p>
            <a:pPr eaLnBrk="1" hangingPunct="1"/>
            <a:r>
              <a:rPr lang="en-US" altLang="en-US">
                <a:cs typeface="Courier New" panose="02070309020205020404" pitchFamily="49" charset="0"/>
              </a:rPr>
              <a:t>To determine whether a numeric value is within a specific range of values, use </a:t>
            </a:r>
            <a:r>
              <a:rPr lang="en-US" altLang="en-US">
                <a:latin typeface="Courier New" panose="02070309020205020404" pitchFamily="49" charset="0"/>
                <a:cs typeface="Courier New" panose="02070309020205020404" pitchFamily="49" charset="0"/>
              </a:rPr>
              <a:t>and</a:t>
            </a:r>
            <a:r>
              <a:rPr lang="en-US" altLang="en-US">
                <a:cs typeface="Courier New" panose="02070309020205020404" pitchFamily="49" charset="0"/>
              </a:rPr>
              <a:t> </a:t>
            </a:r>
          </a:p>
          <a:p>
            <a:pPr lvl="1" eaLnBrk="1" hangingPunct="1">
              <a:buFontTx/>
              <a:buBlip>
                <a:blip r:embed="rId2"/>
              </a:buBlip>
            </a:pPr>
            <a:r>
              <a:rPr lang="en-US" altLang="en-US">
                <a:cs typeface="Courier New" panose="02070309020205020404" pitchFamily="49" charset="0"/>
              </a:rPr>
              <a:t>Example: </a:t>
            </a:r>
            <a:r>
              <a:rPr lang="en-US" altLang="en-US">
                <a:latin typeface="Courier New" panose="02070309020205020404" pitchFamily="49" charset="0"/>
                <a:cs typeface="Courier New" panose="02070309020205020404" pitchFamily="49" charset="0"/>
              </a:rPr>
              <a:t>x &gt;= 10 and x &lt;= 20</a:t>
            </a:r>
            <a:endParaRPr lang="en-US" altLang="en-US">
              <a:cs typeface="Courier New" panose="02070309020205020404" pitchFamily="49" charset="0"/>
            </a:endParaRPr>
          </a:p>
          <a:p>
            <a:pPr eaLnBrk="1" hangingPunct="1"/>
            <a:r>
              <a:rPr lang="en-US" altLang="en-US">
                <a:cs typeface="Courier New" panose="02070309020205020404" pitchFamily="49" charset="0"/>
              </a:rPr>
              <a:t>To determine whether a numeric value is outside of a specific range of values, use </a:t>
            </a:r>
            <a:r>
              <a:rPr lang="en-US" altLang="en-US">
                <a:latin typeface="Courier New" panose="02070309020205020404" pitchFamily="49" charset="0"/>
                <a:cs typeface="Courier New" panose="02070309020205020404" pitchFamily="49" charset="0"/>
              </a:rPr>
              <a:t>or</a:t>
            </a:r>
            <a:r>
              <a:rPr lang="en-US" altLang="en-US">
                <a:cs typeface="Courier New" panose="02070309020205020404" pitchFamily="49" charset="0"/>
              </a:rPr>
              <a:t> </a:t>
            </a:r>
          </a:p>
          <a:p>
            <a:pPr lvl="1" eaLnBrk="1" hangingPunct="1">
              <a:buFontTx/>
              <a:buBlip>
                <a:blip r:embed="rId2"/>
              </a:buBlip>
            </a:pPr>
            <a:r>
              <a:rPr lang="en-US" altLang="en-US">
                <a:cs typeface="Courier New" panose="02070309020205020404" pitchFamily="49" charset="0"/>
              </a:rPr>
              <a:t>Example: </a:t>
            </a:r>
            <a:r>
              <a:rPr lang="en-US" altLang="en-US">
                <a:latin typeface="Courier New" panose="02070309020205020404" pitchFamily="49" charset="0"/>
                <a:cs typeface="Courier New" panose="02070309020205020404" pitchFamily="49" charset="0"/>
              </a:rPr>
              <a:t>x &lt; 10 or x &gt; 20</a:t>
            </a:r>
          </a:p>
        </p:txBody>
      </p:sp>
      <p:sp>
        <p:nvSpPr>
          <p:cNvPr id="30724" name="Slide Number Placeholder 1">
            <a:extLst>
              <a:ext uri="{FF2B5EF4-FFF2-40B4-BE49-F238E27FC236}">
                <a16:creationId xmlns:a16="http://schemas.microsoft.com/office/drawing/2014/main" id="{A309AD4F-34EB-4E0B-AA6C-338E380FDAA7}"/>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A59CBF3-399F-4079-BCF3-A685F8EAC216}" type="slidenum">
              <a:rPr lang="en-US" altLang="en-US" smtClean="0"/>
              <a:pPr/>
              <a:t>30</a:t>
            </a:fld>
            <a:endParaRPr lang="en-US"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5180646A-9881-420E-A16F-FC4A0F0F581B}"/>
              </a:ext>
            </a:extLst>
          </p:cNvPr>
          <p:cNvSpPr>
            <a:spLocks noGrp="1" noChangeArrowheads="1"/>
          </p:cNvSpPr>
          <p:nvPr>
            <p:ph type="title"/>
          </p:nvPr>
        </p:nvSpPr>
        <p:spPr>
          <a:xfrm>
            <a:off x="457200" y="72244"/>
            <a:ext cx="8229600" cy="1143000"/>
          </a:xfrm>
        </p:spPr>
        <p:txBody>
          <a:bodyPr/>
          <a:lstStyle/>
          <a:p>
            <a:pPr eaLnBrk="1" hangingPunct="1"/>
            <a:r>
              <a:rPr lang="en-US" altLang="en-US" dirty="0"/>
              <a:t>Boolean Variables</a:t>
            </a:r>
            <a:endParaRPr lang="he-IL" altLang="en-US" dirty="0"/>
          </a:p>
        </p:txBody>
      </p:sp>
      <p:sp>
        <p:nvSpPr>
          <p:cNvPr id="31747" name="Content Placeholder 2">
            <a:extLst>
              <a:ext uri="{FF2B5EF4-FFF2-40B4-BE49-F238E27FC236}">
                <a16:creationId xmlns:a16="http://schemas.microsoft.com/office/drawing/2014/main" id="{58BBEA1B-9257-4263-8800-00992BBDCB06}"/>
              </a:ext>
            </a:extLst>
          </p:cNvPr>
          <p:cNvSpPr>
            <a:spLocks noGrp="1" noChangeArrowheads="1"/>
          </p:cNvSpPr>
          <p:nvPr>
            <p:ph idx="1"/>
          </p:nvPr>
        </p:nvSpPr>
        <p:spPr>
          <a:xfrm>
            <a:off x="457200" y="1137983"/>
            <a:ext cx="8229600" cy="4525963"/>
          </a:xfrm>
        </p:spPr>
        <p:txBody>
          <a:bodyPr/>
          <a:lstStyle/>
          <a:p>
            <a:r>
              <a:rPr lang="en-US" altLang="en-US" sz="2800" u="sng" dirty="0"/>
              <a:t>Boolean variable</a:t>
            </a:r>
            <a:r>
              <a:rPr lang="en-US" altLang="en-US" sz="2800" dirty="0"/>
              <a:t>: references one of two values, </a:t>
            </a:r>
            <a:r>
              <a:rPr lang="en-US" altLang="en-US" sz="2800" dirty="0">
                <a:latin typeface="Courier New" panose="02070309020205020404" pitchFamily="49" charset="0"/>
                <a:cs typeface="Courier New" panose="02070309020205020404" pitchFamily="49" charset="0"/>
              </a:rPr>
              <a:t>True</a:t>
            </a:r>
            <a:r>
              <a:rPr lang="en-US" altLang="en-US" sz="2800" dirty="0"/>
              <a:t> or </a:t>
            </a:r>
            <a:r>
              <a:rPr lang="en-US" altLang="en-US" sz="2800" dirty="0">
                <a:latin typeface="Courier New" panose="02070309020205020404" pitchFamily="49" charset="0"/>
                <a:cs typeface="Courier New" panose="02070309020205020404" pitchFamily="49" charset="0"/>
              </a:rPr>
              <a:t>False</a:t>
            </a:r>
          </a:p>
          <a:p>
            <a:pPr lvl="1"/>
            <a:r>
              <a:rPr lang="en-US" altLang="en-US" sz="2400" dirty="0"/>
              <a:t>Represented by </a:t>
            </a:r>
            <a:r>
              <a:rPr lang="en-US" altLang="en-US" sz="2400" dirty="0">
                <a:latin typeface="Courier New" panose="02070309020205020404" pitchFamily="49" charset="0"/>
                <a:cs typeface="Courier New" panose="02070309020205020404" pitchFamily="49" charset="0"/>
              </a:rPr>
              <a:t>bool</a:t>
            </a:r>
            <a:r>
              <a:rPr lang="en-US" altLang="en-US" sz="2400" dirty="0"/>
              <a:t> data type</a:t>
            </a:r>
          </a:p>
          <a:p>
            <a:r>
              <a:rPr lang="en-US" altLang="en-US" sz="2800" dirty="0">
                <a:cs typeface="Courier New" panose="02070309020205020404" pitchFamily="49" charset="0"/>
              </a:rPr>
              <a:t>Commonly used as flags</a:t>
            </a:r>
          </a:p>
          <a:p>
            <a:pPr lvl="1"/>
            <a:r>
              <a:rPr lang="en-US" altLang="en-US" sz="2400" u="sng" dirty="0">
                <a:cs typeface="Courier New" panose="02070309020205020404" pitchFamily="49" charset="0"/>
              </a:rPr>
              <a:t>Flag</a:t>
            </a:r>
            <a:r>
              <a:rPr lang="en-US" altLang="en-US" sz="2400" dirty="0">
                <a:cs typeface="Courier New" panose="02070309020205020404" pitchFamily="49" charset="0"/>
              </a:rPr>
              <a:t>: variable that signals when some condition exists in a program</a:t>
            </a:r>
          </a:p>
          <a:p>
            <a:pPr lvl="2"/>
            <a:r>
              <a:rPr lang="en-US" altLang="en-US" sz="2200" dirty="0">
                <a:cs typeface="Courier New" panose="02070309020205020404" pitchFamily="49" charset="0"/>
              </a:rPr>
              <a:t>Flag set to </a:t>
            </a:r>
            <a:r>
              <a:rPr lang="en-US" altLang="en-US" sz="2200" dirty="0">
                <a:latin typeface="Courier New" panose="02070309020205020404" pitchFamily="49" charset="0"/>
                <a:cs typeface="Courier New" panose="02070309020205020404" pitchFamily="49" charset="0"/>
              </a:rPr>
              <a:t>False</a:t>
            </a:r>
            <a:r>
              <a:rPr lang="en-US" altLang="en-US" sz="2200" dirty="0">
                <a:cs typeface="Courier New" panose="02070309020205020404" pitchFamily="49" charset="0"/>
              </a:rPr>
              <a:t> </a:t>
            </a:r>
            <a:r>
              <a:rPr lang="en-US" altLang="en-US" sz="2200" dirty="0">
                <a:cs typeface="Courier New" panose="02070309020205020404" pitchFamily="49" charset="0"/>
                <a:sym typeface="Wingdings" panose="05000000000000000000" pitchFamily="2" charset="2"/>
              </a:rPr>
              <a:t> condition does not exist</a:t>
            </a:r>
          </a:p>
          <a:p>
            <a:pPr lvl="2"/>
            <a:r>
              <a:rPr lang="en-US" altLang="en-US" sz="2200" dirty="0">
                <a:cs typeface="Courier New" panose="02070309020205020404" pitchFamily="49" charset="0"/>
                <a:sym typeface="Wingdings" panose="05000000000000000000" pitchFamily="2" charset="2"/>
              </a:rPr>
              <a:t>Flag set to </a:t>
            </a:r>
            <a:r>
              <a:rPr lang="en-US" altLang="en-US" sz="2200" dirty="0">
                <a:latin typeface="Courier New" panose="02070309020205020404" pitchFamily="49" charset="0"/>
                <a:cs typeface="Courier New" panose="02070309020205020404" pitchFamily="49" charset="0"/>
                <a:sym typeface="Wingdings" panose="05000000000000000000" pitchFamily="2" charset="2"/>
              </a:rPr>
              <a:t>True</a:t>
            </a:r>
            <a:r>
              <a:rPr lang="en-US" altLang="en-US" sz="2200" dirty="0">
                <a:cs typeface="Courier New" panose="02070309020205020404" pitchFamily="49" charset="0"/>
                <a:sym typeface="Wingdings" panose="05000000000000000000" pitchFamily="2" charset="2"/>
              </a:rPr>
              <a:t>  condition exists</a:t>
            </a:r>
          </a:p>
          <a:p>
            <a:r>
              <a:rPr lang="en-US" altLang="en-US" sz="2800" dirty="0">
                <a:cs typeface="Courier New" panose="02070309020205020404" pitchFamily="49" charset="0"/>
                <a:sym typeface="Wingdings" panose="05000000000000000000" pitchFamily="2" charset="2"/>
              </a:rPr>
              <a:t>Example:</a:t>
            </a:r>
            <a:endParaRPr lang="he-IL" altLang="en-US" sz="2800" dirty="0">
              <a:cs typeface="Courier New" panose="02070309020205020404" pitchFamily="49" charset="0"/>
            </a:endParaRPr>
          </a:p>
        </p:txBody>
      </p:sp>
      <p:sp>
        <p:nvSpPr>
          <p:cNvPr id="31748" name="Slide Number Placeholder 1">
            <a:extLst>
              <a:ext uri="{FF2B5EF4-FFF2-40B4-BE49-F238E27FC236}">
                <a16:creationId xmlns:a16="http://schemas.microsoft.com/office/drawing/2014/main" id="{2040D81C-4606-409E-80B3-7585D6285B12}"/>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9A65700-2793-477D-BDDD-980D1B4D7E43}" type="slidenum">
              <a:rPr lang="en-US" altLang="en-US" smtClean="0"/>
              <a:pPr/>
              <a:t>31</a:t>
            </a:fld>
            <a:endParaRPr lang="en-US" altLang="en-US"/>
          </a:p>
        </p:txBody>
      </p:sp>
      <p:pic>
        <p:nvPicPr>
          <p:cNvPr id="2" name="Picture 1">
            <a:extLst>
              <a:ext uri="{FF2B5EF4-FFF2-40B4-BE49-F238E27FC236}">
                <a16:creationId xmlns:a16="http://schemas.microsoft.com/office/drawing/2014/main" id="{2BF675C7-451D-4C8B-94A6-885A7D424461}"/>
              </a:ext>
            </a:extLst>
          </p:cNvPr>
          <p:cNvPicPr>
            <a:picLocks noChangeAspect="1"/>
          </p:cNvPicPr>
          <p:nvPr/>
        </p:nvPicPr>
        <p:blipFill>
          <a:blip r:embed="rId2"/>
          <a:stretch>
            <a:fillRect/>
          </a:stretch>
        </p:blipFill>
        <p:spPr>
          <a:xfrm>
            <a:off x="2895600" y="4724400"/>
            <a:ext cx="4440432" cy="152082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483300D8-00B3-459C-844B-B3E2DECB42F2}"/>
              </a:ext>
            </a:extLst>
          </p:cNvPr>
          <p:cNvSpPr>
            <a:spLocks noGrp="1" noChangeArrowheads="1"/>
          </p:cNvSpPr>
          <p:nvPr>
            <p:ph type="title"/>
          </p:nvPr>
        </p:nvSpPr>
        <p:spPr/>
        <p:txBody>
          <a:bodyPr/>
          <a:lstStyle/>
          <a:p>
            <a:pPr eaLnBrk="1" hangingPunct="1"/>
            <a:r>
              <a:rPr lang="en-US" altLang="en-US"/>
              <a:t>Summary</a:t>
            </a:r>
            <a:endParaRPr lang="he-IL" altLang="en-US"/>
          </a:p>
        </p:txBody>
      </p:sp>
      <p:sp>
        <p:nvSpPr>
          <p:cNvPr id="41987" name="Content Placeholder 2">
            <a:extLst>
              <a:ext uri="{FF2B5EF4-FFF2-40B4-BE49-F238E27FC236}">
                <a16:creationId xmlns:a16="http://schemas.microsoft.com/office/drawing/2014/main" id="{F24500BB-C3D0-48E6-8C7C-D067CDADFD07}"/>
              </a:ext>
            </a:extLst>
          </p:cNvPr>
          <p:cNvSpPr>
            <a:spLocks noGrp="1" noChangeArrowheads="1"/>
          </p:cNvSpPr>
          <p:nvPr>
            <p:ph idx="1"/>
          </p:nvPr>
        </p:nvSpPr>
        <p:spPr/>
        <p:txBody>
          <a:bodyPr/>
          <a:lstStyle/>
          <a:p>
            <a:pPr eaLnBrk="1" hangingPunct="1"/>
            <a:r>
              <a:rPr lang="en-US" altLang="en-US" sz="2800" dirty="0"/>
              <a:t>This chapter covered:</a:t>
            </a:r>
          </a:p>
          <a:p>
            <a:pPr lvl="1" eaLnBrk="1" hangingPunct="1"/>
            <a:r>
              <a:rPr lang="en-US" altLang="en-US" sz="2400" dirty="0"/>
              <a:t>Decision structures, including:</a:t>
            </a:r>
          </a:p>
          <a:p>
            <a:pPr lvl="2" eaLnBrk="1" hangingPunct="1"/>
            <a:r>
              <a:rPr lang="en-US" altLang="en-US" sz="2000" dirty="0"/>
              <a:t>Single alternative decision structures</a:t>
            </a:r>
          </a:p>
          <a:p>
            <a:pPr lvl="2" eaLnBrk="1" hangingPunct="1"/>
            <a:r>
              <a:rPr lang="en-US" altLang="en-US" sz="2000" dirty="0"/>
              <a:t>Dual alternative decision structures</a:t>
            </a:r>
          </a:p>
          <a:p>
            <a:pPr lvl="2" eaLnBrk="1" hangingPunct="1"/>
            <a:r>
              <a:rPr lang="en-US" altLang="en-US" sz="2000" dirty="0"/>
              <a:t>Nested decision structures</a:t>
            </a:r>
          </a:p>
          <a:p>
            <a:pPr lvl="1" eaLnBrk="1" hangingPunct="1"/>
            <a:r>
              <a:rPr lang="en-US" altLang="en-US" sz="2400" dirty="0"/>
              <a:t>Relational operators and logical operators as used in creating Boolean expressions</a:t>
            </a:r>
          </a:p>
          <a:p>
            <a:pPr lvl="1" eaLnBrk="1" hangingPunct="1"/>
            <a:r>
              <a:rPr lang="en-US" altLang="en-US" sz="2400" dirty="0"/>
              <a:t>String comparison as used in creating Boolean expressions</a:t>
            </a:r>
          </a:p>
          <a:p>
            <a:pPr lvl="1" eaLnBrk="1" hangingPunct="1"/>
            <a:r>
              <a:rPr lang="en-US" altLang="en-US" sz="2400" dirty="0"/>
              <a:t>Boolean variables</a:t>
            </a:r>
          </a:p>
        </p:txBody>
      </p:sp>
      <p:sp>
        <p:nvSpPr>
          <p:cNvPr id="41988" name="Slide Number Placeholder 1">
            <a:extLst>
              <a:ext uri="{FF2B5EF4-FFF2-40B4-BE49-F238E27FC236}">
                <a16:creationId xmlns:a16="http://schemas.microsoft.com/office/drawing/2014/main" id="{CBB0BAE1-DE0D-407D-A312-74AB8A9CBC5A}"/>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8D5BD27-B7D5-44A1-9AEB-3B1BF2CA54B7}" type="slidenum">
              <a:rPr lang="en-US" altLang="en-US" smtClean="0"/>
              <a:pPr/>
              <a:t>32</a:t>
            </a:fld>
            <a:endParaRPr lang="en-US"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8671F-03D2-49BB-8844-2F08D2949CEF}"/>
              </a:ext>
            </a:extLst>
          </p:cNvPr>
          <p:cNvSpPr>
            <a:spLocks noGrp="1"/>
          </p:cNvSpPr>
          <p:nvPr>
            <p:ph type="title"/>
          </p:nvPr>
        </p:nvSpPr>
        <p:spPr>
          <a:xfrm>
            <a:off x="457200" y="94776"/>
            <a:ext cx="8229600" cy="1143000"/>
          </a:xfrm>
        </p:spPr>
        <p:txBody>
          <a:bodyPr/>
          <a:lstStyle/>
          <a:p>
            <a:r>
              <a:rPr lang="en-US" smtClean="0"/>
              <a:t>In-class Exercise 2</a:t>
            </a:r>
            <a:endParaRPr lang="en-US" dirty="0"/>
          </a:p>
        </p:txBody>
      </p:sp>
      <p:sp>
        <p:nvSpPr>
          <p:cNvPr id="3" name="Content Placeholder 2">
            <a:extLst>
              <a:ext uri="{FF2B5EF4-FFF2-40B4-BE49-F238E27FC236}">
                <a16:creationId xmlns:a16="http://schemas.microsoft.com/office/drawing/2014/main" id="{B4C2A5B2-50FC-4F17-8BC2-5C3B665BD644}"/>
              </a:ext>
            </a:extLst>
          </p:cNvPr>
          <p:cNvSpPr>
            <a:spLocks noGrp="1"/>
          </p:cNvSpPr>
          <p:nvPr>
            <p:ph idx="1"/>
          </p:nvPr>
        </p:nvSpPr>
        <p:spPr>
          <a:xfrm>
            <a:off x="449843" y="1166018"/>
            <a:ext cx="8229600" cy="4525963"/>
          </a:xfrm>
        </p:spPr>
        <p:txBody>
          <a:bodyPr/>
          <a:lstStyle/>
          <a:p>
            <a:r>
              <a:rPr lang="en-US" sz="2400" dirty="0"/>
              <a:t>Write a program that prompts the user for a DNA sequence.  If there is an A in the sequence, print the number of times it appears in the sequence.  If it does not exist, print “A not found”.  Do the same for T, C, and G.</a:t>
            </a:r>
          </a:p>
        </p:txBody>
      </p:sp>
      <p:sp>
        <p:nvSpPr>
          <p:cNvPr id="4" name="Slide Number Placeholder 3">
            <a:extLst>
              <a:ext uri="{FF2B5EF4-FFF2-40B4-BE49-F238E27FC236}">
                <a16:creationId xmlns:a16="http://schemas.microsoft.com/office/drawing/2014/main" id="{4BD2FED7-2D20-401A-90AA-443525325A7C}"/>
              </a:ext>
            </a:extLst>
          </p:cNvPr>
          <p:cNvSpPr>
            <a:spLocks noGrp="1"/>
          </p:cNvSpPr>
          <p:nvPr>
            <p:ph type="sldNum" sz="quarter" idx="10"/>
          </p:nvPr>
        </p:nvSpPr>
        <p:spPr/>
        <p:txBody>
          <a:bodyPr/>
          <a:lstStyle/>
          <a:p>
            <a:pPr>
              <a:defRPr/>
            </a:pPr>
            <a:fld id="{7CDDA11F-F256-46F8-BD12-AD08AAD2B83E}" type="slidenum">
              <a:rPr lang="en-US" altLang="en-US" smtClean="0"/>
              <a:pPr>
                <a:defRPr/>
              </a:pPr>
              <a:t>33</a:t>
            </a:fld>
            <a:endParaRPr lang="en-US" altLang="en-US"/>
          </a:p>
        </p:txBody>
      </p:sp>
      <p:pic>
        <p:nvPicPr>
          <p:cNvPr id="5" name="Picture 4">
            <a:extLst>
              <a:ext uri="{FF2B5EF4-FFF2-40B4-BE49-F238E27FC236}">
                <a16:creationId xmlns:a16="http://schemas.microsoft.com/office/drawing/2014/main" id="{AA5326DA-4C0D-4D99-871D-CA8D51B8440D}"/>
              </a:ext>
            </a:extLst>
          </p:cNvPr>
          <p:cNvPicPr>
            <a:picLocks noChangeAspect="1"/>
          </p:cNvPicPr>
          <p:nvPr/>
        </p:nvPicPr>
        <p:blipFill>
          <a:blip r:embed="rId3"/>
          <a:stretch>
            <a:fillRect/>
          </a:stretch>
        </p:blipFill>
        <p:spPr>
          <a:xfrm>
            <a:off x="921155" y="3200400"/>
            <a:ext cx="7301690" cy="3265624"/>
          </a:xfrm>
          <a:prstGeom prst="rect">
            <a:avLst/>
          </a:prstGeom>
        </p:spPr>
      </p:pic>
    </p:spTree>
    <p:extLst>
      <p:ext uri="{BB962C8B-B14F-4D97-AF65-F5344CB8AC3E}">
        <p14:creationId xmlns:p14="http://schemas.microsoft.com/office/powerpoint/2010/main" val="60196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7C9B063E-4B27-4C77-9F37-1E516AFF874E}"/>
              </a:ext>
            </a:extLst>
          </p:cNvPr>
          <p:cNvSpPr>
            <a:spLocks noGrp="1" noChangeArrowheads="1"/>
          </p:cNvSpPr>
          <p:nvPr>
            <p:ph type="title"/>
          </p:nvPr>
        </p:nvSpPr>
        <p:spPr/>
        <p:txBody>
          <a:bodyPr/>
          <a:lstStyle/>
          <a:p>
            <a:pPr eaLnBrk="1" hangingPunct="1"/>
            <a:r>
              <a:rPr lang="en-US" altLang="en-US"/>
              <a:t>The </a:t>
            </a:r>
            <a:r>
              <a:rPr lang="en-US" altLang="en-US">
                <a:latin typeface="Courier New" panose="02070309020205020404" pitchFamily="49" charset="0"/>
                <a:cs typeface="Courier New" panose="02070309020205020404" pitchFamily="49" charset="0"/>
              </a:rPr>
              <a:t>if</a:t>
            </a:r>
            <a:r>
              <a:rPr lang="en-US" altLang="en-US"/>
              <a:t> Statement (cont’d.)</a:t>
            </a:r>
            <a:endParaRPr lang="he-IL" altLang="en-US"/>
          </a:p>
        </p:txBody>
      </p:sp>
      <p:sp>
        <p:nvSpPr>
          <p:cNvPr id="8195" name="Content Placeholder 2">
            <a:extLst>
              <a:ext uri="{FF2B5EF4-FFF2-40B4-BE49-F238E27FC236}">
                <a16:creationId xmlns:a16="http://schemas.microsoft.com/office/drawing/2014/main" id="{DB5AE683-EE6C-4FD9-95FE-6C04FEFE327A}"/>
              </a:ext>
            </a:extLst>
          </p:cNvPr>
          <p:cNvSpPr>
            <a:spLocks noGrp="1" noChangeArrowheads="1"/>
          </p:cNvSpPr>
          <p:nvPr>
            <p:ph idx="1"/>
          </p:nvPr>
        </p:nvSpPr>
        <p:spPr>
          <a:xfrm>
            <a:off x="457200" y="1600200"/>
            <a:ext cx="8458200" cy="4525963"/>
          </a:xfrm>
        </p:spPr>
        <p:txBody>
          <a:bodyPr/>
          <a:lstStyle/>
          <a:p>
            <a:pPr eaLnBrk="1" hangingPunct="1"/>
            <a:r>
              <a:rPr lang="en-US" altLang="en-US" sz="2800" dirty="0"/>
              <a:t>Python syntax:</a:t>
            </a:r>
          </a:p>
          <a:p>
            <a:pPr lvl="1" eaLnBrk="1" hangingPunct="1">
              <a:buFontTx/>
              <a:buNone/>
            </a:pPr>
            <a:r>
              <a:rPr lang="en-US" altLang="en-US" sz="2400" dirty="0">
                <a:latin typeface="Courier New" panose="02070309020205020404" pitchFamily="49" charset="0"/>
                <a:cs typeface="Courier New" panose="02070309020205020404" pitchFamily="49" charset="0"/>
              </a:rPr>
              <a:t>if </a:t>
            </a:r>
            <a:r>
              <a:rPr lang="en-US" altLang="en-US" sz="2400" i="1" dirty="0">
                <a:latin typeface="Courier New" panose="02070309020205020404" pitchFamily="49" charset="0"/>
                <a:cs typeface="Courier New" panose="02070309020205020404" pitchFamily="49" charset="0"/>
              </a:rPr>
              <a:t>condition</a:t>
            </a:r>
            <a:r>
              <a:rPr lang="en-US" altLang="en-US" sz="2400" dirty="0">
                <a:latin typeface="Courier New" panose="02070309020205020404" pitchFamily="49" charset="0"/>
                <a:cs typeface="Courier New" panose="02070309020205020404" pitchFamily="49" charset="0"/>
              </a:rPr>
              <a:t>:</a:t>
            </a:r>
          </a:p>
          <a:p>
            <a:pPr lvl="2" eaLnBrk="1" hangingPunct="1">
              <a:buFontTx/>
              <a:buNone/>
            </a:pPr>
            <a:r>
              <a:rPr lang="en-US" altLang="en-US" dirty="0">
                <a:latin typeface="Courier New" panose="02070309020205020404" pitchFamily="49" charset="0"/>
                <a:cs typeface="Courier New" panose="02070309020205020404" pitchFamily="49" charset="0"/>
              </a:rPr>
              <a:t>	</a:t>
            </a:r>
            <a:r>
              <a:rPr lang="en-US" altLang="en-US" i="1" dirty="0">
                <a:latin typeface="Courier New" panose="02070309020205020404" pitchFamily="49" charset="0"/>
                <a:cs typeface="Courier New" panose="02070309020205020404" pitchFamily="49" charset="0"/>
              </a:rPr>
              <a:t>Statement</a:t>
            </a:r>
          </a:p>
          <a:p>
            <a:pPr lvl="2" eaLnBrk="1" hangingPunct="1">
              <a:buFontTx/>
              <a:buNone/>
            </a:pPr>
            <a:r>
              <a:rPr lang="en-US" altLang="en-US" dirty="0">
                <a:latin typeface="Courier New" panose="02070309020205020404" pitchFamily="49" charset="0"/>
                <a:cs typeface="Courier New" panose="02070309020205020404" pitchFamily="49" charset="0"/>
              </a:rPr>
              <a:t>	</a:t>
            </a:r>
            <a:r>
              <a:rPr lang="en-US" altLang="en-US" i="1" dirty="0">
                <a:latin typeface="Courier New" panose="02070309020205020404" pitchFamily="49" charset="0"/>
                <a:cs typeface="Courier New" panose="02070309020205020404" pitchFamily="49" charset="0"/>
              </a:rPr>
              <a:t>Statement</a:t>
            </a:r>
          </a:p>
          <a:p>
            <a:pPr eaLnBrk="1" hangingPunct="1"/>
            <a:r>
              <a:rPr lang="en-US" altLang="en-US" sz="2800" dirty="0">
                <a:cs typeface="Courier New" panose="02070309020205020404" pitchFamily="49" charset="0"/>
              </a:rPr>
              <a:t>Example 1:</a:t>
            </a:r>
          </a:p>
          <a:p>
            <a:pPr marL="457200" lvl="1" indent="0" eaLnBrk="1" hangingPunct="1">
              <a:buNone/>
            </a:pPr>
            <a:r>
              <a:rPr lang="en-US" altLang="en-US" sz="2400" dirty="0">
                <a:latin typeface="Courier New" panose="02070309020205020404" pitchFamily="49" charset="0"/>
                <a:cs typeface="Courier New" panose="02070309020205020404" pitchFamily="49" charset="0"/>
              </a:rPr>
              <a:t>if “GAATTC” in “ATCTGGAATTCATCG”:</a:t>
            </a:r>
          </a:p>
          <a:p>
            <a:pPr marL="457200" lvl="1" indent="0" eaLnBrk="1" hangingPunct="1">
              <a:buNone/>
            </a:pPr>
            <a:r>
              <a:rPr lang="en-US" altLang="en-US" sz="2400" dirty="0">
                <a:latin typeface="Courier New" panose="02070309020205020404" pitchFamily="49" charset="0"/>
                <a:cs typeface="Courier New" panose="02070309020205020404" pitchFamily="49" charset="0"/>
              </a:rPr>
              <a:t>	print(“</a:t>
            </a:r>
            <a:r>
              <a:rPr lang="en-US" altLang="en-US" sz="2400" dirty="0" err="1">
                <a:latin typeface="Courier New" panose="02070309020205020404" pitchFamily="49" charset="0"/>
                <a:cs typeface="Courier New" panose="02070309020205020404" pitchFamily="49" charset="0"/>
              </a:rPr>
              <a:t>EcoRI</a:t>
            </a:r>
            <a:r>
              <a:rPr lang="en-US" altLang="en-US" sz="2400" dirty="0">
                <a:latin typeface="Courier New" panose="02070309020205020404" pitchFamily="49" charset="0"/>
                <a:cs typeface="Courier New" panose="02070309020205020404" pitchFamily="49" charset="0"/>
              </a:rPr>
              <a:t> site is present”)</a:t>
            </a:r>
            <a:endParaRPr lang="en-US" altLang="en-US" sz="2400" dirty="0">
              <a:cs typeface="Courier New" panose="02070309020205020404" pitchFamily="49" charset="0"/>
            </a:endParaRPr>
          </a:p>
          <a:p>
            <a:pPr eaLnBrk="1" hangingPunct="1"/>
            <a:r>
              <a:rPr lang="en-US" altLang="en-US" sz="2800" dirty="0">
                <a:cs typeface="Courier New" panose="02070309020205020404" pitchFamily="49" charset="0"/>
              </a:rPr>
              <a:t>Example 2:</a:t>
            </a:r>
          </a:p>
          <a:p>
            <a:pPr marL="457200" lvl="1" indent="0" eaLnBrk="1" hangingPunct="1">
              <a:buNone/>
            </a:pPr>
            <a:r>
              <a:rPr lang="en-US" altLang="en-US" sz="2400" dirty="0">
                <a:latin typeface="Courier New" panose="02070309020205020404" pitchFamily="49" charset="0"/>
                <a:cs typeface="Courier New" panose="02070309020205020404" pitchFamily="49" charset="0"/>
              </a:rPr>
              <a:t>if “GAATTC” not in “AAAAAAAAA”:</a:t>
            </a:r>
          </a:p>
          <a:p>
            <a:pPr marL="457200" lvl="1" indent="0" eaLnBrk="1" hangingPunct="1">
              <a:buNone/>
            </a:pPr>
            <a:r>
              <a:rPr lang="en-US" altLang="en-US" sz="2400" dirty="0">
                <a:cs typeface="Courier New" panose="02070309020205020404" pitchFamily="49" charset="0"/>
              </a:rPr>
              <a:t>	</a:t>
            </a:r>
            <a:r>
              <a:rPr lang="en-US" altLang="en-US" sz="2400" dirty="0">
                <a:latin typeface="Courier New" panose="02070309020205020404" pitchFamily="49" charset="0"/>
                <a:cs typeface="Courier New" panose="02070309020205020404" pitchFamily="49" charset="0"/>
              </a:rPr>
              <a:t>print(“</a:t>
            </a:r>
            <a:r>
              <a:rPr lang="en-US" altLang="en-US" sz="2400" dirty="0" err="1">
                <a:latin typeface="Courier New" panose="02070309020205020404" pitchFamily="49" charset="0"/>
                <a:cs typeface="Courier New" panose="02070309020205020404" pitchFamily="49" charset="0"/>
              </a:rPr>
              <a:t>EcoRI</a:t>
            </a:r>
            <a:r>
              <a:rPr lang="en-US" altLang="en-US" sz="2400" dirty="0">
                <a:latin typeface="Courier New" panose="02070309020205020404" pitchFamily="49" charset="0"/>
                <a:cs typeface="Courier New" panose="02070309020205020404" pitchFamily="49" charset="0"/>
              </a:rPr>
              <a:t> will not cut the sequence”)</a:t>
            </a:r>
          </a:p>
        </p:txBody>
      </p:sp>
      <p:sp>
        <p:nvSpPr>
          <p:cNvPr id="8196" name="Slide Number Placeholder 1">
            <a:extLst>
              <a:ext uri="{FF2B5EF4-FFF2-40B4-BE49-F238E27FC236}">
                <a16:creationId xmlns:a16="http://schemas.microsoft.com/office/drawing/2014/main" id="{A7C05099-4C38-4449-B19C-6AD5955763E7}"/>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AFC5615-6D05-4B7C-879D-3C0FB02C94BD}" type="slidenum">
              <a:rPr lang="en-US" altLang="en-US" smtClean="0"/>
              <a:pPr/>
              <a:t>4</a:t>
            </a:fld>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31A3380B-6392-42D7-BDC9-C9DD5B483EF2}"/>
              </a:ext>
            </a:extLst>
          </p:cNvPr>
          <p:cNvSpPr>
            <a:spLocks noGrp="1" noChangeArrowheads="1"/>
          </p:cNvSpPr>
          <p:nvPr>
            <p:ph type="title"/>
          </p:nvPr>
        </p:nvSpPr>
        <p:spPr/>
        <p:txBody>
          <a:bodyPr/>
          <a:lstStyle/>
          <a:p>
            <a:pPr eaLnBrk="1" hangingPunct="1"/>
            <a:r>
              <a:rPr lang="en-US" altLang="en-US"/>
              <a:t>Boolean Expressions and Relational Operators</a:t>
            </a:r>
            <a:endParaRPr lang="he-IL" altLang="en-US"/>
          </a:p>
        </p:txBody>
      </p:sp>
      <p:sp>
        <p:nvSpPr>
          <p:cNvPr id="9219" name="Content Placeholder 2">
            <a:extLst>
              <a:ext uri="{FF2B5EF4-FFF2-40B4-BE49-F238E27FC236}">
                <a16:creationId xmlns:a16="http://schemas.microsoft.com/office/drawing/2014/main" id="{43ABE6A4-CFC0-48E1-A3E7-131D884A704B}"/>
              </a:ext>
            </a:extLst>
          </p:cNvPr>
          <p:cNvSpPr>
            <a:spLocks noGrp="1" noChangeArrowheads="1"/>
          </p:cNvSpPr>
          <p:nvPr>
            <p:ph idx="1"/>
          </p:nvPr>
        </p:nvSpPr>
        <p:spPr/>
        <p:txBody>
          <a:bodyPr/>
          <a:lstStyle/>
          <a:p>
            <a:pPr eaLnBrk="1" hangingPunct="1"/>
            <a:r>
              <a:rPr lang="en-US" altLang="en-US" u="sng"/>
              <a:t>Boolean expression</a:t>
            </a:r>
            <a:r>
              <a:rPr lang="en-US" altLang="en-US"/>
              <a:t>: expression tested by if statement to determine if it is true or false</a:t>
            </a:r>
          </a:p>
          <a:p>
            <a:pPr lvl="1" eaLnBrk="1" hangingPunct="1"/>
            <a:r>
              <a:rPr lang="en-US" altLang="en-US"/>
              <a:t>Example: a &gt; b</a:t>
            </a:r>
          </a:p>
          <a:p>
            <a:pPr lvl="2" eaLnBrk="1" hangingPunct="1"/>
            <a:r>
              <a:rPr lang="en-US" altLang="en-US"/>
              <a:t> </a:t>
            </a:r>
            <a:r>
              <a:rPr lang="en-US" altLang="en-US">
                <a:latin typeface="Courier New" panose="02070309020205020404" pitchFamily="49" charset="0"/>
                <a:cs typeface="Courier New" panose="02070309020205020404" pitchFamily="49" charset="0"/>
              </a:rPr>
              <a:t>true</a:t>
            </a:r>
            <a:r>
              <a:rPr lang="en-US" altLang="en-US"/>
              <a:t> if a is greater than b; </a:t>
            </a:r>
            <a:r>
              <a:rPr lang="en-US" altLang="en-US">
                <a:latin typeface="Courier New" panose="02070309020205020404" pitchFamily="49" charset="0"/>
                <a:cs typeface="Courier New" panose="02070309020205020404" pitchFamily="49" charset="0"/>
              </a:rPr>
              <a:t>false</a:t>
            </a:r>
            <a:r>
              <a:rPr lang="en-US" altLang="en-US"/>
              <a:t> otherwise</a:t>
            </a:r>
          </a:p>
          <a:p>
            <a:pPr eaLnBrk="1" hangingPunct="1"/>
            <a:r>
              <a:rPr lang="en-US" altLang="en-US" u="sng"/>
              <a:t>Relational operator</a:t>
            </a:r>
            <a:r>
              <a:rPr lang="en-US" altLang="en-US"/>
              <a:t>: determines whether a specific relationship exists between two values</a:t>
            </a:r>
          </a:p>
          <a:p>
            <a:pPr lvl="1" eaLnBrk="1" hangingPunct="1"/>
            <a:r>
              <a:rPr lang="en-US" altLang="en-US"/>
              <a:t>Example: greater than (&gt;)</a:t>
            </a:r>
            <a:endParaRPr lang="he-IL" altLang="en-US"/>
          </a:p>
        </p:txBody>
      </p:sp>
      <p:sp>
        <p:nvSpPr>
          <p:cNvPr id="9220" name="Slide Number Placeholder 1">
            <a:extLst>
              <a:ext uri="{FF2B5EF4-FFF2-40B4-BE49-F238E27FC236}">
                <a16:creationId xmlns:a16="http://schemas.microsoft.com/office/drawing/2014/main" id="{38797898-CB90-4018-8723-8F02420FEBF2}"/>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F9FAF76-6C40-4A37-B716-EC2ED0E84439}" type="slidenum">
              <a:rPr lang="en-US" altLang="en-US" smtClean="0"/>
              <a:pPr/>
              <a:t>5</a:t>
            </a:fld>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5FA04BED-DE30-4BA2-ADC9-CBD8B1D86AB1}"/>
              </a:ext>
            </a:extLst>
          </p:cNvPr>
          <p:cNvSpPr>
            <a:spLocks noGrp="1" noChangeArrowheads="1"/>
          </p:cNvSpPr>
          <p:nvPr>
            <p:ph type="title"/>
          </p:nvPr>
        </p:nvSpPr>
        <p:spPr/>
        <p:txBody>
          <a:bodyPr/>
          <a:lstStyle/>
          <a:p>
            <a:pPr eaLnBrk="1" hangingPunct="1"/>
            <a:r>
              <a:rPr lang="en-US" altLang="en-US"/>
              <a:t>Boolean Expressions and Relational Operators (cont’d.)</a:t>
            </a:r>
            <a:endParaRPr lang="he-IL" altLang="en-US"/>
          </a:p>
        </p:txBody>
      </p:sp>
      <p:sp>
        <p:nvSpPr>
          <p:cNvPr id="10243" name="Content Placeholder 2">
            <a:extLst>
              <a:ext uri="{FF2B5EF4-FFF2-40B4-BE49-F238E27FC236}">
                <a16:creationId xmlns:a16="http://schemas.microsoft.com/office/drawing/2014/main" id="{B3470DA6-A495-4CB6-B689-41BC38073FF8}"/>
              </a:ext>
            </a:extLst>
          </p:cNvPr>
          <p:cNvSpPr>
            <a:spLocks noGrp="1" noChangeArrowheads="1"/>
          </p:cNvSpPr>
          <p:nvPr>
            <p:ph idx="1"/>
          </p:nvPr>
        </p:nvSpPr>
        <p:spPr/>
        <p:txBody>
          <a:bodyPr/>
          <a:lstStyle/>
          <a:p>
            <a:pPr eaLnBrk="1" hangingPunct="1"/>
            <a:r>
              <a:rPr lang="en-US" altLang="en-US" dirty="0">
                <a:latin typeface="Courier New" panose="02070309020205020404" pitchFamily="49" charset="0"/>
                <a:cs typeface="Courier New" panose="02070309020205020404" pitchFamily="49" charset="0"/>
              </a:rPr>
              <a:t>&gt;=</a:t>
            </a:r>
            <a:r>
              <a:rPr lang="en-US" altLang="en-US" dirty="0"/>
              <a:t> and </a:t>
            </a:r>
            <a:r>
              <a:rPr lang="en-US" altLang="en-US" dirty="0">
                <a:latin typeface="Courier New" panose="02070309020205020404" pitchFamily="49" charset="0"/>
                <a:cs typeface="Courier New" panose="02070309020205020404" pitchFamily="49" charset="0"/>
              </a:rPr>
              <a:t>&lt;=</a:t>
            </a:r>
            <a:r>
              <a:rPr lang="en-US" altLang="en-US" dirty="0"/>
              <a:t> operators test more than one relationship</a:t>
            </a:r>
          </a:p>
          <a:p>
            <a:pPr lvl="1" eaLnBrk="1" hangingPunct="1"/>
            <a:r>
              <a:rPr lang="en-US" altLang="en-US" dirty="0"/>
              <a:t>It is enough for one of the relationships to exist for the expression to be true</a:t>
            </a:r>
          </a:p>
          <a:p>
            <a:pPr eaLnBrk="1" hangingPunct="1"/>
            <a:r>
              <a:rPr lang="en-US" altLang="en-US" dirty="0">
                <a:latin typeface="Courier New" panose="02070309020205020404" pitchFamily="49" charset="0"/>
                <a:cs typeface="Courier New" panose="02070309020205020404" pitchFamily="49" charset="0"/>
              </a:rPr>
              <a:t>==</a:t>
            </a:r>
            <a:r>
              <a:rPr lang="en-US" altLang="en-US" dirty="0"/>
              <a:t> operator determines whether the two operands are equal to one another</a:t>
            </a:r>
          </a:p>
          <a:p>
            <a:pPr lvl="1" eaLnBrk="1" hangingPunct="1"/>
            <a:r>
              <a:rPr lang="en-US" altLang="en-US" dirty="0">
                <a:solidFill>
                  <a:srgbClr val="FF0000"/>
                </a:solidFill>
              </a:rPr>
              <a:t>Do not confuse with assignment operator (=)</a:t>
            </a:r>
          </a:p>
          <a:p>
            <a:pPr eaLnBrk="1" hangingPunct="1"/>
            <a:r>
              <a:rPr lang="en-US" altLang="en-US" dirty="0">
                <a:latin typeface="Courier New" panose="02070309020205020404" pitchFamily="49" charset="0"/>
                <a:cs typeface="Courier New" panose="02070309020205020404" pitchFamily="49" charset="0"/>
              </a:rPr>
              <a:t>!=</a:t>
            </a:r>
            <a:r>
              <a:rPr lang="en-US" altLang="en-US" dirty="0"/>
              <a:t> operator determines whether the two operands are not equal</a:t>
            </a:r>
            <a:endParaRPr lang="he-IL" altLang="en-US" dirty="0"/>
          </a:p>
        </p:txBody>
      </p:sp>
      <p:sp>
        <p:nvSpPr>
          <p:cNvPr id="10244" name="Slide Number Placeholder 1">
            <a:extLst>
              <a:ext uri="{FF2B5EF4-FFF2-40B4-BE49-F238E27FC236}">
                <a16:creationId xmlns:a16="http://schemas.microsoft.com/office/drawing/2014/main" id="{D4E3F933-980C-4A4D-BC58-BC93D60B38B0}"/>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C318778-CEC5-4C73-9EDA-991C70B9BBFA}" type="slidenum">
              <a:rPr lang="en-US" altLang="en-US" smtClean="0"/>
              <a:pPr/>
              <a:t>6</a:t>
            </a:fld>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0EB7EDBF-F4DB-4401-957B-9BC51C729F40}"/>
              </a:ext>
            </a:extLst>
          </p:cNvPr>
          <p:cNvSpPr>
            <a:spLocks noGrp="1" noChangeArrowheads="1"/>
          </p:cNvSpPr>
          <p:nvPr>
            <p:ph type="title"/>
          </p:nvPr>
        </p:nvSpPr>
        <p:spPr/>
        <p:txBody>
          <a:bodyPr/>
          <a:lstStyle/>
          <a:p>
            <a:pPr eaLnBrk="1" hangingPunct="1"/>
            <a:r>
              <a:rPr lang="en-US" altLang="en-US"/>
              <a:t>Boolean Expressions and Relational Operators (cont’d.)</a:t>
            </a:r>
            <a:endParaRPr lang="he-IL" altLang="en-US"/>
          </a:p>
        </p:txBody>
      </p:sp>
      <p:sp>
        <p:nvSpPr>
          <p:cNvPr id="11268" name="Slide Number Placeholder 1">
            <a:extLst>
              <a:ext uri="{FF2B5EF4-FFF2-40B4-BE49-F238E27FC236}">
                <a16:creationId xmlns:a16="http://schemas.microsoft.com/office/drawing/2014/main" id="{D689BB68-4593-4D08-9D8A-225BEDA17827}"/>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E70EBF3-D73D-42F9-AE08-BF9E577804CE}" type="slidenum">
              <a:rPr lang="en-US" altLang="en-US" smtClean="0"/>
              <a:pPr/>
              <a:t>7</a:t>
            </a:fld>
            <a:endParaRPr lang="en-US" altLang="en-US"/>
          </a:p>
        </p:txBody>
      </p:sp>
      <p:pic>
        <p:nvPicPr>
          <p:cNvPr id="4" name="Picture 3">
            <a:extLst>
              <a:ext uri="{FF2B5EF4-FFF2-40B4-BE49-F238E27FC236}">
                <a16:creationId xmlns:a16="http://schemas.microsoft.com/office/drawing/2014/main" id="{7601CEA6-C5E2-4495-BC79-6F5D3DDE508B}"/>
              </a:ext>
            </a:extLst>
          </p:cNvPr>
          <p:cNvPicPr>
            <a:picLocks noChangeAspect="1"/>
          </p:cNvPicPr>
          <p:nvPr/>
        </p:nvPicPr>
        <p:blipFill>
          <a:blip r:embed="rId2"/>
          <a:stretch>
            <a:fillRect/>
          </a:stretch>
        </p:blipFill>
        <p:spPr>
          <a:xfrm>
            <a:off x="456674" y="2362200"/>
            <a:ext cx="8229600" cy="295462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8729EF18-1021-4742-9169-83E97B8FBCF6}"/>
              </a:ext>
            </a:extLst>
          </p:cNvPr>
          <p:cNvSpPr>
            <a:spLocks noGrp="1" noChangeArrowheads="1"/>
          </p:cNvSpPr>
          <p:nvPr>
            <p:ph type="title"/>
          </p:nvPr>
        </p:nvSpPr>
        <p:spPr/>
        <p:txBody>
          <a:bodyPr/>
          <a:lstStyle/>
          <a:p>
            <a:pPr eaLnBrk="1" hangingPunct="1"/>
            <a:r>
              <a:rPr lang="en-US" altLang="en-US"/>
              <a:t>Boolean Expressions and Relational Operators (cont’d.)</a:t>
            </a:r>
            <a:endParaRPr lang="he-IL" altLang="en-US"/>
          </a:p>
        </p:txBody>
      </p:sp>
      <p:sp>
        <p:nvSpPr>
          <p:cNvPr id="12291" name="Content Placeholder 2">
            <a:extLst>
              <a:ext uri="{FF2B5EF4-FFF2-40B4-BE49-F238E27FC236}">
                <a16:creationId xmlns:a16="http://schemas.microsoft.com/office/drawing/2014/main" id="{B2B488CE-6962-43BC-8E5B-98484EFE8919}"/>
              </a:ext>
            </a:extLst>
          </p:cNvPr>
          <p:cNvSpPr>
            <a:spLocks noGrp="1" noChangeArrowheads="1"/>
          </p:cNvSpPr>
          <p:nvPr>
            <p:ph idx="1"/>
          </p:nvPr>
        </p:nvSpPr>
        <p:spPr/>
        <p:txBody>
          <a:bodyPr/>
          <a:lstStyle/>
          <a:p>
            <a:r>
              <a:rPr lang="en-US" altLang="en-US" sz="2800" dirty="0"/>
              <a:t>Example: using a Boolean expression with the &gt; relational operator</a:t>
            </a:r>
            <a:endParaRPr lang="he-IL" altLang="en-US" sz="2800" dirty="0"/>
          </a:p>
        </p:txBody>
      </p:sp>
      <p:sp>
        <p:nvSpPr>
          <p:cNvPr id="12293" name="Slide Number Placeholder 1">
            <a:extLst>
              <a:ext uri="{FF2B5EF4-FFF2-40B4-BE49-F238E27FC236}">
                <a16:creationId xmlns:a16="http://schemas.microsoft.com/office/drawing/2014/main" id="{5022B2D7-B0A6-40FC-8D23-3A04193487EA}"/>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E17FF63-EF63-4738-9B13-160A6A10AB4F}" type="slidenum">
              <a:rPr lang="en-US" altLang="en-US" smtClean="0"/>
              <a:pPr/>
              <a:t>8</a:t>
            </a:fld>
            <a:endParaRPr lang="en-US" altLang="en-US"/>
          </a:p>
        </p:txBody>
      </p:sp>
      <p:pic>
        <p:nvPicPr>
          <p:cNvPr id="2" name="Picture 1">
            <a:extLst>
              <a:ext uri="{FF2B5EF4-FFF2-40B4-BE49-F238E27FC236}">
                <a16:creationId xmlns:a16="http://schemas.microsoft.com/office/drawing/2014/main" id="{EB759403-DAE7-41A9-8AEE-5BA08E107646}"/>
              </a:ext>
            </a:extLst>
          </p:cNvPr>
          <p:cNvPicPr>
            <a:picLocks noChangeAspect="1"/>
          </p:cNvPicPr>
          <p:nvPr/>
        </p:nvPicPr>
        <p:blipFill>
          <a:blip r:embed="rId3"/>
          <a:stretch>
            <a:fillRect/>
          </a:stretch>
        </p:blipFill>
        <p:spPr>
          <a:xfrm>
            <a:off x="5181600" y="2228523"/>
            <a:ext cx="2857237" cy="4458793"/>
          </a:xfrm>
          <a:prstGeom prst="rect">
            <a:avLst/>
          </a:prstGeom>
        </p:spPr>
      </p:pic>
      <p:pic>
        <p:nvPicPr>
          <p:cNvPr id="3" name="Picture 2">
            <a:extLst>
              <a:ext uri="{FF2B5EF4-FFF2-40B4-BE49-F238E27FC236}">
                <a16:creationId xmlns:a16="http://schemas.microsoft.com/office/drawing/2014/main" id="{05DD938F-281E-4B4A-8BEB-11C193182577}"/>
              </a:ext>
            </a:extLst>
          </p:cNvPr>
          <p:cNvPicPr>
            <a:picLocks noChangeAspect="1"/>
          </p:cNvPicPr>
          <p:nvPr/>
        </p:nvPicPr>
        <p:blipFill>
          <a:blip r:embed="rId4"/>
          <a:stretch>
            <a:fillRect/>
          </a:stretch>
        </p:blipFill>
        <p:spPr>
          <a:xfrm>
            <a:off x="381000" y="3657600"/>
            <a:ext cx="4743007" cy="119649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10CD1-53D5-4978-9641-A9ABAF07DEC0}"/>
              </a:ext>
            </a:extLst>
          </p:cNvPr>
          <p:cNvSpPr>
            <a:spLocks noGrp="1"/>
          </p:cNvSpPr>
          <p:nvPr>
            <p:ph type="title"/>
          </p:nvPr>
        </p:nvSpPr>
        <p:spPr/>
        <p:txBody>
          <a:bodyPr/>
          <a:lstStyle/>
          <a:p>
            <a:r>
              <a:rPr lang="en-US" dirty="0"/>
              <a:t>Knowledge Check</a:t>
            </a:r>
          </a:p>
        </p:txBody>
      </p:sp>
      <p:sp>
        <p:nvSpPr>
          <p:cNvPr id="3" name="Content Placeholder 2">
            <a:extLst>
              <a:ext uri="{FF2B5EF4-FFF2-40B4-BE49-F238E27FC236}">
                <a16:creationId xmlns:a16="http://schemas.microsoft.com/office/drawing/2014/main" id="{49879C38-A762-48B8-B9FB-F4BF3CF2D66D}"/>
              </a:ext>
            </a:extLst>
          </p:cNvPr>
          <p:cNvSpPr>
            <a:spLocks noGrp="1"/>
          </p:cNvSpPr>
          <p:nvPr>
            <p:ph idx="1"/>
          </p:nvPr>
        </p:nvSpPr>
        <p:spPr/>
        <p:txBody>
          <a:bodyPr/>
          <a:lstStyle/>
          <a:p>
            <a:r>
              <a:rPr lang="en-US" dirty="0"/>
              <a:t>Write an </a:t>
            </a:r>
            <a:r>
              <a:rPr lang="en-US" dirty="0">
                <a:latin typeface="Courier New" panose="02070309020205020404" pitchFamily="49" charset="0"/>
                <a:cs typeface="Courier New" panose="02070309020205020404" pitchFamily="49" charset="0"/>
              </a:rPr>
              <a:t>if</a:t>
            </a:r>
            <a:r>
              <a:rPr lang="en-US" dirty="0"/>
              <a:t> statement that assigns 0 to </a:t>
            </a:r>
            <a:r>
              <a:rPr lang="en-US" dirty="0">
                <a:latin typeface="Courier New" panose="02070309020205020404" pitchFamily="49" charset="0"/>
                <a:cs typeface="Courier New" panose="02070309020205020404" pitchFamily="49" charset="0"/>
              </a:rPr>
              <a:t>bonus</a:t>
            </a:r>
            <a:r>
              <a:rPr lang="en-US" dirty="0"/>
              <a:t> and prints “Uh oh!” if </a:t>
            </a:r>
            <a:r>
              <a:rPr lang="en-US" dirty="0">
                <a:latin typeface="Courier New" panose="02070309020205020404" pitchFamily="49" charset="0"/>
                <a:cs typeface="Courier New" panose="02070309020205020404" pitchFamily="49" charset="0"/>
              </a:rPr>
              <a:t>sales</a:t>
            </a:r>
            <a:r>
              <a:rPr lang="en-US" dirty="0"/>
              <a:t> is equal to 0.  Draw out the corresponding flowchart.</a:t>
            </a:r>
          </a:p>
        </p:txBody>
      </p:sp>
      <p:sp>
        <p:nvSpPr>
          <p:cNvPr id="4" name="Slide Number Placeholder 3">
            <a:extLst>
              <a:ext uri="{FF2B5EF4-FFF2-40B4-BE49-F238E27FC236}">
                <a16:creationId xmlns:a16="http://schemas.microsoft.com/office/drawing/2014/main" id="{4A4E54FB-2CF6-4F59-8E5D-FF8162E4F1BF}"/>
              </a:ext>
            </a:extLst>
          </p:cNvPr>
          <p:cNvSpPr>
            <a:spLocks noGrp="1"/>
          </p:cNvSpPr>
          <p:nvPr>
            <p:ph type="sldNum" sz="quarter" idx="10"/>
          </p:nvPr>
        </p:nvSpPr>
        <p:spPr/>
        <p:txBody>
          <a:bodyPr/>
          <a:lstStyle/>
          <a:p>
            <a:pPr>
              <a:defRPr/>
            </a:pPr>
            <a:fld id="{7CDDA11F-F256-46F8-BD12-AD08AAD2B83E}" type="slidenum">
              <a:rPr lang="en-US" altLang="en-US" smtClean="0"/>
              <a:pPr>
                <a:defRPr/>
              </a:pPr>
              <a:t>9</a:t>
            </a:fld>
            <a:endParaRPr lang="en-US" altLang="en-US"/>
          </a:p>
        </p:txBody>
      </p:sp>
    </p:spTree>
    <p:extLst>
      <p:ext uri="{BB962C8B-B14F-4D97-AF65-F5344CB8AC3E}">
        <p14:creationId xmlns:p14="http://schemas.microsoft.com/office/powerpoint/2010/main" val="2555652218"/>
      </p:ext>
    </p:extLst>
  </p:cSld>
  <p:clrMapOvr>
    <a:masterClrMapping/>
  </p:clrMapOvr>
</p:sld>
</file>

<file path=ppt/theme/theme1.xml><?xml version="1.0" encoding="utf-8"?>
<a:theme xmlns:a="http://schemas.openxmlformats.org/drawingml/2006/main" name="Python3e">
  <a:themeElements>
    <a:clrScheme name="Custom 1">
      <a:dk1>
        <a:srgbClr val="000000"/>
      </a:dk1>
      <a:lt1>
        <a:srgbClr val="FFFFFF"/>
      </a:lt1>
      <a:dk2>
        <a:srgbClr val="000000"/>
      </a:dk2>
      <a:lt2>
        <a:srgbClr val="808080"/>
      </a:lt2>
      <a:accent1>
        <a:srgbClr val="BBE0E3"/>
      </a:accent1>
      <a:accent2>
        <a:srgbClr val="007DC4"/>
      </a:accent2>
      <a:accent3>
        <a:srgbClr val="FFFFFF"/>
      </a:accent3>
      <a:accent4>
        <a:srgbClr val="000000"/>
      </a:accent4>
      <a:accent5>
        <a:srgbClr val="DAEDEF"/>
      </a:accent5>
      <a:accent6>
        <a:srgbClr val="007DC4"/>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cs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Python3e</Template>
  <TotalTime>3388</TotalTime>
  <Words>1701</Words>
  <Application>Microsoft Office PowerPoint</Application>
  <PresentationFormat>On-screen Show (4:3)</PresentationFormat>
  <Paragraphs>285</Paragraphs>
  <Slides>33</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Courier New</vt:lpstr>
      <vt:lpstr>Tw Cen MT</vt:lpstr>
      <vt:lpstr>Wingdings</vt:lpstr>
      <vt:lpstr>Python3e</vt:lpstr>
      <vt:lpstr>PowerPoint Presentation</vt:lpstr>
      <vt:lpstr>The if Statement</vt:lpstr>
      <vt:lpstr>The if Statement (cont’d.)</vt:lpstr>
      <vt:lpstr>The if Statement (cont’d.)</vt:lpstr>
      <vt:lpstr>Boolean Expressions and Relational Operators</vt:lpstr>
      <vt:lpstr>Boolean Expressions and Relational Operators (cont’d.)</vt:lpstr>
      <vt:lpstr>Boolean Expressions and Relational Operators (cont’d.)</vt:lpstr>
      <vt:lpstr>Boolean Expressions and Relational Operators (cont’d.)</vt:lpstr>
      <vt:lpstr>Knowledge Check</vt:lpstr>
      <vt:lpstr>The if-else Statement</vt:lpstr>
      <vt:lpstr>The if-else Statement (cont’d.)</vt:lpstr>
      <vt:lpstr>The if-else Statement (cont’d.)</vt:lpstr>
      <vt:lpstr>Payroll Example</vt:lpstr>
      <vt:lpstr>Comparing Strings</vt:lpstr>
      <vt:lpstr>Comparing Strings (cont’d.)</vt:lpstr>
      <vt:lpstr>Knowledge Check</vt:lpstr>
      <vt:lpstr>Nested Decision Structures</vt:lpstr>
      <vt:lpstr>Nested Decision Structures (cont’d.)</vt:lpstr>
      <vt:lpstr>Nested Decision Structures (cont’d.)</vt:lpstr>
      <vt:lpstr>Nested Decision Structures (cont’d.)</vt:lpstr>
      <vt:lpstr>The if-elif-else Statement</vt:lpstr>
      <vt:lpstr>The if-elif-else Statement (cont’d.)</vt:lpstr>
      <vt:lpstr>The if-elif-else Statement (cont’d.)</vt:lpstr>
      <vt:lpstr>Knowledge Check</vt:lpstr>
      <vt:lpstr>Logical Operators</vt:lpstr>
      <vt:lpstr>The and Operator</vt:lpstr>
      <vt:lpstr>The or Operator</vt:lpstr>
      <vt:lpstr>The not Operator</vt:lpstr>
      <vt:lpstr>Loan Qualifier Program Revisited</vt:lpstr>
      <vt:lpstr>Checking Numeric Ranges with Logical Operators</vt:lpstr>
      <vt:lpstr>Boolean Variables</vt:lpstr>
      <vt:lpstr>Summary</vt:lpstr>
      <vt:lpstr>In-class Exercise 2</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Carol Jim</dc:creator>
  <cp:lastModifiedBy>Li, Jiang</cp:lastModifiedBy>
  <cp:revision>216</cp:revision>
  <dcterms:created xsi:type="dcterms:W3CDTF">2011-02-21T19:15:53Z</dcterms:created>
  <dcterms:modified xsi:type="dcterms:W3CDTF">2019-09-09T18:55:53Z</dcterms:modified>
</cp:coreProperties>
</file>