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9a7b154e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49a7b154e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52338" y="1282925"/>
            <a:ext cx="1239300" cy="30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Accounts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52338" y="1585700"/>
            <a:ext cx="1239300" cy="66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</a:rPr>
              <a:t>Acct. No</a:t>
            </a:r>
            <a:endParaRPr sz="11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Date Opened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Balance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5376738" y="2792375"/>
            <a:ext cx="1239300" cy="30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Checking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76738" y="3095150"/>
            <a:ext cx="1239300" cy="30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Service Charge</a:t>
            </a:r>
            <a:endParaRPr sz="1100"/>
          </a:p>
        </p:txBody>
      </p:sp>
      <p:sp>
        <p:nvSpPr>
          <p:cNvPr id="58" name="Google Shape;58;p13"/>
          <p:cNvSpPr txBox="1"/>
          <p:nvPr/>
        </p:nvSpPr>
        <p:spPr>
          <a:xfrm>
            <a:off x="2527938" y="2792375"/>
            <a:ext cx="1239300" cy="30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Savings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527938" y="3095150"/>
            <a:ext cx="1239300" cy="30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Interest Rate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3952338" y="2792375"/>
            <a:ext cx="1239300" cy="3027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Loan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952350" y="3095172"/>
            <a:ext cx="1239300" cy="54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Interest Rate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Payment</a:t>
            </a:r>
            <a:endParaRPr sz="1100"/>
          </a:p>
        </p:txBody>
      </p:sp>
      <p:cxnSp>
        <p:nvCxnSpPr>
          <p:cNvPr id="62" name="Google Shape;62;p13"/>
          <p:cNvCxnSpPr>
            <a:stCxn id="60" idx="0"/>
            <a:endCxn id="55" idx="2"/>
          </p:cNvCxnSpPr>
          <p:nvPr/>
        </p:nvCxnSpPr>
        <p:spPr>
          <a:xfrm rot="10800000">
            <a:off x="4571988" y="2250575"/>
            <a:ext cx="0" cy="54180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Google Shape;63;p13"/>
          <p:cNvCxnSpPr/>
          <p:nvPr/>
        </p:nvCxnSpPr>
        <p:spPr>
          <a:xfrm flipH="1">
            <a:off x="3376038" y="2312426"/>
            <a:ext cx="11526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" name="Google Shape;64;p13"/>
          <p:cNvSpPr txBox="1"/>
          <p:nvPr/>
        </p:nvSpPr>
        <p:spPr>
          <a:xfrm>
            <a:off x="3001538" y="2144414"/>
            <a:ext cx="46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total</a:t>
            </a:r>
            <a:endParaRPr sz="1000"/>
          </a:p>
        </p:txBody>
      </p:sp>
      <p:cxnSp>
        <p:nvCxnSpPr>
          <p:cNvPr id="65" name="Google Shape;65;p13"/>
          <p:cNvCxnSpPr>
            <a:stCxn id="58" idx="0"/>
            <a:endCxn id="56" idx="0"/>
          </p:cNvCxnSpPr>
          <p:nvPr/>
        </p:nvCxnSpPr>
        <p:spPr>
          <a:xfrm rot="-5400000" flipH="1">
            <a:off x="4571688" y="1368275"/>
            <a:ext cx="600" cy="2848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1AD634-2E44-BC45-32F1-26E8088F6094}"/>
              </a:ext>
            </a:extLst>
          </p:cNvPr>
          <p:cNvSpPr txBox="1"/>
          <p:nvPr/>
        </p:nvSpPr>
        <p:spPr>
          <a:xfrm>
            <a:off x="7326321" y="171440"/>
            <a:ext cx="1622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J. Jedediah Smith</a:t>
            </a:r>
          </a:p>
          <a:p>
            <a:pPr algn="r"/>
            <a:r>
              <a:rPr lang="en-US" dirty="0"/>
              <a:t>EER Diagram</a:t>
            </a:r>
          </a:p>
          <a:p>
            <a:pPr algn="r"/>
            <a:r>
              <a:rPr lang="en-US" dirty="0"/>
              <a:t>BIFX-530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account must be either a Saving, Checking, or Loan account. Each Savings, Checking, or Loan entry is associated with an account.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Smith, James Jedediah</cp:lastModifiedBy>
  <cp:revision>2</cp:revision>
  <dcterms:modified xsi:type="dcterms:W3CDTF">2022-09-08T14:30:28Z</dcterms:modified>
</cp:coreProperties>
</file>