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9a7b154e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9a7b154e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649575" y="3633538"/>
            <a:ext cx="979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sup_num</a:t>
            </a:r>
            <a:endParaRPr sz="1100"/>
          </a:p>
        </p:txBody>
      </p:sp>
      <p:cxnSp>
        <p:nvCxnSpPr>
          <p:cNvPr id="55" name="Google Shape;55;p13"/>
          <p:cNvCxnSpPr/>
          <p:nvPr/>
        </p:nvCxnSpPr>
        <p:spPr>
          <a:xfrm>
            <a:off x="5638050" y="4429325"/>
            <a:ext cx="11148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5707025" y="4451700"/>
            <a:ext cx="9030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3"/>
          <p:cNvCxnSpPr/>
          <p:nvPr/>
        </p:nvCxnSpPr>
        <p:spPr>
          <a:xfrm>
            <a:off x="5581300" y="3907025"/>
            <a:ext cx="9624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58;p13"/>
          <p:cNvCxnSpPr>
            <a:stCxn id="59" idx="1"/>
          </p:cNvCxnSpPr>
          <p:nvPr/>
        </p:nvCxnSpPr>
        <p:spPr>
          <a:xfrm rot="10800000">
            <a:off x="5644375" y="3273688"/>
            <a:ext cx="4788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/>
          <p:nvPr/>
        </p:nvCxnSpPr>
        <p:spPr>
          <a:xfrm rot="10800000" flipH="1">
            <a:off x="7177938" y="3253088"/>
            <a:ext cx="5421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7210988" y="3279988"/>
            <a:ext cx="55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 rot="10800000" flipH="1">
            <a:off x="1798088" y="953350"/>
            <a:ext cx="10320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3"/>
          <p:cNvCxnSpPr>
            <a:stCxn id="64" idx="0"/>
          </p:cNvCxnSpPr>
          <p:nvPr/>
        </p:nvCxnSpPr>
        <p:spPr>
          <a:xfrm rot="10800000" flipH="1">
            <a:off x="898313" y="1280300"/>
            <a:ext cx="469800" cy="6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3117763" y="3392825"/>
            <a:ext cx="13725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3055138" y="3416225"/>
            <a:ext cx="15210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662763" y="3026400"/>
            <a:ext cx="937500" cy="12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 rot="10800000">
            <a:off x="1385213" y="2432729"/>
            <a:ext cx="792900" cy="96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>
            <a:stCxn id="70" idx="1"/>
          </p:cNvCxnSpPr>
          <p:nvPr/>
        </p:nvCxnSpPr>
        <p:spPr>
          <a:xfrm rot="10800000">
            <a:off x="593863" y="2966050"/>
            <a:ext cx="979800" cy="12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64;p13"/>
          <p:cNvSpPr txBox="1"/>
          <p:nvPr/>
        </p:nvSpPr>
        <p:spPr>
          <a:xfrm>
            <a:off x="428513" y="1945100"/>
            <a:ext cx="939600" cy="30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department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28513" y="2250479"/>
            <a:ext cx="939600" cy="707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dk1"/>
                </a:solidFill>
              </a:rPr>
              <a:t>number</a:t>
            </a:r>
            <a:endParaRPr sz="11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{locations}</a:t>
            </a:r>
            <a:endParaRPr sz="1100"/>
          </a:p>
        </p:txBody>
      </p:sp>
      <p:sp>
        <p:nvSpPr>
          <p:cNvPr id="72" name="Google Shape;72;p13"/>
          <p:cNvSpPr txBox="1"/>
          <p:nvPr/>
        </p:nvSpPr>
        <p:spPr>
          <a:xfrm>
            <a:off x="4498510" y="3039275"/>
            <a:ext cx="1137600" cy="35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employee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498525" y="3392075"/>
            <a:ext cx="1137600" cy="111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number</a:t>
            </a:r>
            <a:endParaRPr sz="11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address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phone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salary</a:t>
            </a:r>
            <a:endParaRPr sz="1100"/>
          </a:p>
        </p:txBody>
      </p:sp>
      <p:sp>
        <p:nvSpPr>
          <p:cNvPr id="74" name="Google Shape;74;p13"/>
          <p:cNvSpPr txBox="1"/>
          <p:nvPr/>
        </p:nvSpPr>
        <p:spPr>
          <a:xfrm>
            <a:off x="2818200" y="433050"/>
            <a:ext cx="1008600" cy="302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project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818200" y="735825"/>
            <a:ext cx="1008600" cy="85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dk1"/>
                </a:solidFill>
              </a:rPr>
              <a:t>number</a:t>
            </a:r>
            <a:endParaRPr sz="11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budget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description</a:t>
            </a:r>
            <a:endParaRPr sz="1100"/>
          </a:p>
        </p:txBody>
      </p:sp>
      <p:sp>
        <p:nvSpPr>
          <p:cNvPr id="76" name="Google Shape;76;p13"/>
          <p:cNvSpPr txBox="1"/>
          <p:nvPr/>
        </p:nvSpPr>
        <p:spPr>
          <a:xfrm>
            <a:off x="7702463" y="2631488"/>
            <a:ext cx="1008600" cy="352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dependents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702463" y="2984288"/>
            <a:ext cx="1008600" cy="85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age ()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birthday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relationship</a:t>
            </a:r>
            <a:endParaRPr sz="1100"/>
          </a:p>
        </p:txBody>
      </p:sp>
      <p:sp>
        <p:nvSpPr>
          <p:cNvPr id="78" name="Google Shape;78;p13"/>
          <p:cNvSpPr/>
          <p:nvPr/>
        </p:nvSpPr>
        <p:spPr>
          <a:xfrm>
            <a:off x="1107888" y="767225"/>
            <a:ext cx="939600" cy="707100"/>
          </a:xfrm>
          <a:prstGeom prst="diamond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94888" y="943775"/>
            <a:ext cx="765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controls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4597513" y="1474325"/>
            <a:ext cx="939600" cy="707100"/>
          </a:xfrm>
          <a:prstGeom prst="diamond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4641013" y="1650875"/>
            <a:ext cx="852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works_on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178163" y="3039275"/>
            <a:ext cx="939600" cy="707100"/>
          </a:xfrm>
          <a:prstGeom prst="diamond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221663" y="3215825"/>
            <a:ext cx="852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works_for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573663" y="3895000"/>
            <a:ext cx="939600" cy="707100"/>
          </a:xfrm>
          <a:prstGeom prst="diamond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1617163" y="4071550"/>
            <a:ext cx="852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manages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6201050" y="2926438"/>
            <a:ext cx="939600" cy="707100"/>
          </a:xfrm>
          <a:prstGeom prst="diamond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244550" y="3102988"/>
            <a:ext cx="852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has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87" name="Google Shape;87;p13"/>
          <p:cNvCxnSpPr>
            <a:endCxn id="70" idx="3"/>
          </p:cNvCxnSpPr>
          <p:nvPr/>
        </p:nvCxnSpPr>
        <p:spPr>
          <a:xfrm rot="10800000">
            <a:off x="2513263" y="4248550"/>
            <a:ext cx="1985700" cy="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8" name="Google Shape;88;p13"/>
          <p:cNvSpPr txBox="1"/>
          <p:nvPr/>
        </p:nvSpPr>
        <p:spPr>
          <a:xfrm>
            <a:off x="2221663" y="2453945"/>
            <a:ext cx="852600" cy="30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start_date</a:t>
            </a:r>
            <a:endParaRPr sz="1100"/>
          </a:p>
        </p:txBody>
      </p:sp>
      <p:cxnSp>
        <p:nvCxnSpPr>
          <p:cNvPr id="89" name="Google Shape;89;p13"/>
          <p:cNvCxnSpPr>
            <a:stCxn id="82" idx="0"/>
            <a:endCxn id="88" idx="2"/>
          </p:cNvCxnSpPr>
          <p:nvPr/>
        </p:nvCxnSpPr>
        <p:spPr>
          <a:xfrm rot="10800000">
            <a:off x="2647963" y="2756675"/>
            <a:ext cx="0" cy="2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>
            <a:stCxn id="72" idx="0"/>
            <a:endCxn id="80" idx="2"/>
          </p:cNvCxnSpPr>
          <p:nvPr/>
        </p:nvCxnSpPr>
        <p:spPr>
          <a:xfrm rot="10800000">
            <a:off x="5067310" y="2181275"/>
            <a:ext cx="0" cy="8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3"/>
          <p:cNvCxnSpPr/>
          <p:nvPr/>
        </p:nvCxnSpPr>
        <p:spPr>
          <a:xfrm rot="10800000">
            <a:off x="3828013" y="979325"/>
            <a:ext cx="1239300" cy="49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3"/>
          <p:cNvSpPr txBox="1"/>
          <p:nvPr/>
        </p:nvSpPr>
        <p:spPr>
          <a:xfrm>
            <a:off x="5960763" y="1676525"/>
            <a:ext cx="1307700" cy="30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hours_per_week</a:t>
            </a:r>
            <a:endParaRPr sz="1100"/>
          </a:p>
        </p:txBody>
      </p:sp>
      <p:cxnSp>
        <p:nvCxnSpPr>
          <p:cNvPr id="93" name="Google Shape;93;p13"/>
          <p:cNvCxnSpPr>
            <a:endCxn id="92" idx="1"/>
          </p:cNvCxnSpPr>
          <p:nvPr/>
        </p:nvCxnSpPr>
        <p:spPr>
          <a:xfrm>
            <a:off x="5537163" y="1827875"/>
            <a:ext cx="42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6123175" y="2852038"/>
            <a:ext cx="1087800" cy="8559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</p:txBody>
      </p:sp>
      <p:cxnSp>
        <p:nvCxnSpPr>
          <p:cNvPr id="94" name="Google Shape;94;p13"/>
          <p:cNvCxnSpPr/>
          <p:nvPr/>
        </p:nvCxnSpPr>
        <p:spPr>
          <a:xfrm>
            <a:off x="7777888" y="3235438"/>
            <a:ext cx="3525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Google Shape;95;p13"/>
          <p:cNvSpPr/>
          <p:nvPr/>
        </p:nvSpPr>
        <p:spPr>
          <a:xfrm>
            <a:off x="6201038" y="3844300"/>
            <a:ext cx="939600" cy="707100"/>
          </a:xfrm>
          <a:prstGeom prst="diamond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246100" y="3887825"/>
            <a:ext cx="852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direct_</a:t>
            </a:r>
            <a:endParaRPr sz="11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supervisor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669350" y="4146450"/>
            <a:ext cx="852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number</a:t>
            </a:r>
            <a:endParaRPr sz="1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82B04-2E32-B1F6-3004-8201AC0D1F9A}"/>
              </a:ext>
            </a:extLst>
          </p:cNvPr>
          <p:cNvSpPr txBox="1"/>
          <p:nvPr/>
        </p:nvSpPr>
        <p:spPr>
          <a:xfrm>
            <a:off x="7326321" y="171440"/>
            <a:ext cx="16225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J. Jedediah Smith</a:t>
            </a:r>
          </a:p>
          <a:p>
            <a:pPr algn="r"/>
            <a:r>
              <a:rPr lang="en-US" dirty="0"/>
              <a:t>E-R Diagram</a:t>
            </a:r>
          </a:p>
          <a:p>
            <a:pPr algn="r"/>
            <a:r>
              <a:rPr lang="en-US" dirty="0"/>
              <a:t>BIFX-530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An employee can manage at most one department, and each department must be managed by one employee.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Each employee must work for one department, and a department may have a number of employees working for it. (Record start date)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 department may control a number of projects, and a project can be controlled by a number of departments.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An employee may work on a number of projects, and a project can be worked on by a number of employees. (Record hours per week)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An employee may have a number of dependents, and each dependent must have one employee.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An employee may have one direct supervisor, and each direct supervisor is also themselves an employee.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On-screen Show (16:9)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Smith, James Jedediah</cp:lastModifiedBy>
  <cp:revision>3</cp:revision>
  <dcterms:modified xsi:type="dcterms:W3CDTF">2022-09-01T14:21:58Z</dcterms:modified>
</cp:coreProperties>
</file>