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62E6-4A9E-7592-29DD-5E87CE74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BF27A-21DC-2959-3AD6-2A83273A4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8D7C6-2D78-2B84-CA10-E63BB9D4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740DD-F7DB-E8BC-8434-7DA51C20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5EF5-2528-8C83-28BD-98C70A7A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4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43B0-2556-83EA-A161-25E0FE41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687A0-EA8F-3DDE-6163-9AB7F9BE1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CDEC-894F-8804-C3AB-60D06B15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AF237-283F-43B1-C8AC-42488137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896E2-2230-0FE1-94E1-77E88515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8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DCD85-9A0C-47C8-C7B5-1C7231379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17712-724D-8369-8907-2297931CF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2F56-795A-E6EA-A5DA-8A829D39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62652-92F1-4C18-1C93-3A91A2BB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B8F7-622D-1576-E618-F565588E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9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891E-13BF-F23E-06F0-C7450107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DF334-96EA-E713-D706-AC8FBC8B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A2DE1-CB40-8C34-36C3-CB98D915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888D-862A-1144-0BE1-81FC4E9D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3DAD-01AD-0D39-CEC8-0CAEFFBF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A7EA-5341-D5FF-BA96-0EE91159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01E7E-8B96-B71C-CE39-8839D5B58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EF647-272F-2F03-6D82-6C91AB5B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BF03-0BD3-770D-D259-6E2C9A2D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4A6D-D603-E4FC-BE40-FDB999E4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ED72-B4C6-9A80-5521-C469643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0E91-6C4F-B3A5-2A9D-00DC2318A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73986-0203-6A22-6C04-9AC98295B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E3533-5ADE-F9E6-AC37-05CAE7B2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F43B-C074-7853-A51F-3337E58F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6FB3D-2D90-257C-E1F8-3EBD7F18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7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5B51-9A95-80A2-0905-6295670C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8B5B-36A3-9A50-99A1-154D39A9E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542D2-0A47-F161-318F-9E8A853A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2B929-8058-6A3D-5026-EB3F5188E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FED89-02CC-258D-A75D-739BC59AA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6BFE8-D169-603F-8B68-212F71E0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A12A9-76AE-4D3A-3CC4-9C5FA53E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00C2C-0B13-B3EE-2186-EA6B7FE2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5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F207-AFBB-040F-42C8-5C39320C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B1FBE-0CC4-C51E-304C-E4EB138A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E31A9-6D57-4095-A236-CFEBD96A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B1D58-8C5A-5051-77FF-0E19AEE4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9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411DB-CAE6-93B4-96E4-3F47C2B9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5B00A-F25B-E8D0-9C88-108472A7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B5529-AA0B-B637-D445-5F8F1099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2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5FE1-1E5D-1470-9FFD-F94C75C5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CE248-E8C6-0E8E-F7E1-056866B7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FDE95-ECC4-85C8-2ABD-053C1378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7E759-4653-83DE-CCD8-53CA78F6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C6FB2-6A69-9D27-E19E-440431C3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39CF8-D4EA-FBAE-AE1B-E829EB85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2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AA24-C95D-667D-C7B9-9B721AEA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30EF6-A14D-707B-976F-6A4784621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9D64E-F0A9-8397-EF9F-F4F2680F0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04A06-55A4-74BC-DC8E-AED83F60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16048-9207-DE16-E20D-7183F4D8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C063-7A10-E868-93D0-037F4E0B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529F6-9049-78F0-821C-C2A69A02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EAA9B-0587-E6EE-F7B1-53F35A53E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2DC5-0EC6-52EB-29B5-A3F40295E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6F89-87C0-4BD1-8507-443B072D81D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292F-AED6-0ED9-FA25-5D746B890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F856A-9D58-8E9F-9B17-92C393FB0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BA6437-22A6-F4FB-22F6-1E20EE0EB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Week 10 Presentation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E94C8F2-1F8B-9ED6-C62F-F0AF0AFF0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By J. Jedediah Smith</a:t>
            </a:r>
          </a:p>
        </p:txBody>
      </p:sp>
    </p:spTree>
    <p:extLst>
      <p:ext uri="{BB962C8B-B14F-4D97-AF65-F5344CB8AC3E}">
        <p14:creationId xmlns:p14="http://schemas.microsoft.com/office/powerpoint/2010/main" val="212250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4A9C-437F-FFB8-25B1-60DD5E4B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tried?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AD35C-5D2E-B8C3-B3CA-F7C0B7E37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 out to Rob about previous programs.</a:t>
            </a:r>
          </a:p>
          <a:p>
            <a:r>
              <a:rPr lang="en-US" dirty="0"/>
              <a:t>Investigate ONT data.</a:t>
            </a:r>
          </a:p>
          <a:p>
            <a:r>
              <a:rPr lang="en-US" dirty="0"/>
              <a:t>Try to my other two programs to work.</a:t>
            </a:r>
          </a:p>
          <a:p>
            <a:pPr lvl="1"/>
            <a:r>
              <a:rPr lang="en-US" dirty="0" err="1"/>
              <a:t>CCMetagen</a:t>
            </a:r>
            <a:endParaRPr lang="en-US" dirty="0"/>
          </a:p>
          <a:p>
            <a:pPr lvl="2"/>
            <a:r>
              <a:rPr lang="en-US" dirty="0"/>
              <a:t>Install </a:t>
            </a:r>
            <a:r>
              <a:rPr lang="en-US" dirty="0" err="1"/>
              <a:t>RefSeq</a:t>
            </a:r>
            <a:r>
              <a:rPr lang="en-US" dirty="0"/>
              <a:t> database</a:t>
            </a:r>
          </a:p>
          <a:p>
            <a:pPr lvl="2"/>
            <a:r>
              <a:rPr lang="en-US" dirty="0"/>
              <a:t>Try to classify some test data</a:t>
            </a:r>
          </a:p>
          <a:p>
            <a:pPr lvl="1"/>
            <a:r>
              <a:rPr lang="en-US" dirty="0" err="1"/>
              <a:t>BugSeq</a:t>
            </a:r>
            <a:endParaRPr lang="en-US" dirty="0"/>
          </a:p>
          <a:p>
            <a:pPr lvl="2"/>
            <a:r>
              <a:rPr lang="en-US" dirty="0"/>
              <a:t>Send them our long-read data to process</a:t>
            </a:r>
          </a:p>
          <a:p>
            <a:pPr lvl="2"/>
            <a:r>
              <a:rPr lang="en-US" dirty="0"/>
              <a:t>Review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0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7713-38AD-BA79-BBDA-DC379F88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it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8821-778F-9BF8-6333-B1732790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Rob has not yet replied.</a:t>
            </a:r>
          </a:p>
          <a:p>
            <a:r>
              <a:rPr lang="en-US" dirty="0"/>
              <a:t>Most appropriate to treat ONT data as long-read.</a:t>
            </a:r>
          </a:p>
          <a:p>
            <a:r>
              <a:rPr lang="en-US" dirty="0"/>
              <a:t>Slightly more success with this set of programs.</a:t>
            </a:r>
          </a:p>
          <a:p>
            <a:pPr lvl="1"/>
            <a:r>
              <a:rPr lang="en-US" dirty="0" err="1"/>
              <a:t>CCMetagen</a:t>
            </a:r>
            <a:r>
              <a:rPr lang="en-US" dirty="0"/>
              <a:t>: The setup has you download the reference data using </a:t>
            </a:r>
            <a:r>
              <a:rPr lang="en-US" dirty="0" err="1"/>
              <a:t>wget</a:t>
            </a:r>
            <a:r>
              <a:rPr lang="en-US" dirty="0"/>
              <a:t> instead of program commands. I was able to get this to work, but for some reason could not get it to run on a cluster to continue even if I disconnect. Problem because it is a large file (~100 GB)!</a:t>
            </a:r>
          </a:p>
          <a:p>
            <a:pPr lvl="1"/>
            <a:r>
              <a:rPr lang="en-US" dirty="0" err="1"/>
              <a:t>BugSeq</a:t>
            </a:r>
            <a:r>
              <a:rPr lang="en-US" dirty="0"/>
              <a:t>: I uploaded our long-read ONT data to their website. Within 6 hours I was emailed a link to a detailed interactive analysis of the classification. It did both assembled and raw reads. It saved the data in several formats: csv, </a:t>
            </a:r>
            <a:r>
              <a:rPr lang="en-US" dirty="0" err="1"/>
              <a:t>kreport</a:t>
            </a:r>
            <a:r>
              <a:rPr lang="en-US" dirty="0"/>
              <a:t>, and even an interactive HTML report with Krona.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3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DB7F-0C34-B631-6324-0B0185FE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BugSeq</a:t>
            </a:r>
            <a:r>
              <a:rPr lang="en-US" dirty="0"/>
              <a:t> Results</a:t>
            </a:r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AF5885ED-FE44-EDCC-B236-5D1BDF00E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6" r="25427"/>
          <a:stretch/>
        </p:blipFill>
        <p:spPr>
          <a:xfrm>
            <a:off x="5276088" y="334715"/>
            <a:ext cx="6827520" cy="6188569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C663F0-F490-F74A-0486-191881BB2F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907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user friendly</a:t>
            </a:r>
          </a:p>
          <a:p>
            <a:r>
              <a:rPr lang="en-US" dirty="0"/>
              <a:t>Built-in QC report</a:t>
            </a:r>
          </a:p>
          <a:p>
            <a:r>
              <a:rPr lang="en-US" dirty="0"/>
              <a:t>Assembles contigs to compare with reads</a:t>
            </a:r>
          </a:p>
          <a:p>
            <a:r>
              <a:rPr lang="en-US" dirty="0"/>
              <a:t>Long-read w/ contigs radar chart to the right</a:t>
            </a:r>
          </a:p>
          <a:p>
            <a:pPr lvl="1"/>
            <a:r>
              <a:rPr lang="en-US" dirty="0"/>
              <a:t>Theoretically our ‘best’ contender</a:t>
            </a:r>
          </a:p>
          <a:p>
            <a:pPr lvl="1"/>
            <a:r>
              <a:rPr lang="en-US" dirty="0"/>
              <a:t>Very high species classification rate!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6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81C8-58D3-2996-B49E-88FACFA5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6160-483B-FC6E-8B13-436999E3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Follow-up with Rob to get other programs running.</a:t>
            </a:r>
          </a:p>
          <a:p>
            <a:pPr lvl="1"/>
            <a:r>
              <a:rPr lang="en-US" dirty="0"/>
              <a:t>It seems like I’m not able to access the cluster?</a:t>
            </a:r>
          </a:p>
          <a:p>
            <a:r>
              <a:rPr lang="en-US" dirty="0"/>
              <a:t>Once other programs work, can compare to </a:t>
            </a:r>
            <a:r>
              <a:rPr lang="en-US" dirty="0" err="1"/>
              <a:t>BugSeq</a:t>
            </a:r>
            <a:r>
              <a:rPr lang="en-US" dirty="0"/>
              <a:t>.</a:t>
            </a:r>
          </a:p>
          <a:p>
            <a:r>
              <a:rPr lang="en-US" dirty="0"/>
              <a:t>Get ahold of answer key abundance estimates.</a:t>
            </a:r>
          </a:p>
          <a:p>
            <a:r>
              <a:rPr lang="en-US" dirty="0" err="1"/>
              <a:t>BugSeq</a:t>
            </a:r>
            <a:r>
              <a:rPr lang="en-US" dirty="0"/>
              <a:t> is a very powerful, easy-to-use tool that handles long-read QC, assembly, and classification. It is free for academic use.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1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Week 10 Presentation</vt:lpstr>
      <vt:lpstr>What was tried?</vt:lpstr>
      <vt:lpstr>How did it go?</vt:lpstr>
      <vt:lpstr>BugSeq Results</vt:lpstr>
      <vt:lpstr>Where to go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Presentation</dc:title>
  <dc:creator>Smith, James Jedediah</dc:creator>
  <cp:lastModifiedBy>Smith, James Jedediah</cp:lastModifiedBy>
  <cp:revision>5</cp:revision>
  <dcterms:created xsi:type="dcterms:W3CDTF">2023-03-20T14:14:49Z</dcterms:created>
  <dcterms:modified xsi:type="dcterms:W3CDTF">2023-03-27T14:07:37Z</dcterms:modified>
</cp:coreProperties>
</file>