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13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A9C-437F-FFB8-25B1-60DD5E4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tried?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D35C-5D2E-B8C3-B3CA-F7C0B7E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troubleshooting with Rob.</a:t>
            </a:r>
          </a:p>
          <a:p>
            <a:r>
              <a:rPr lang="en-US" dirty="0"/>
              <a:t>Analyze assembled vs raw results from </a:t>
            </a:r>
            <a:r>
              <a:rPr lang="en-US" dirty="0" err="1"/>
              <a:t>BugSeq</a:t>
            </a:r>
            <a:r>
              <a:rPr lang="en-US" dirty="0"/>
              <a:t>.</a:t>
            </a:r>
          </a:p>
          <a:p>
            <a:r>
              <a:rPr lang="en-US" dirty="0"/>
              <a:t>Revise proposal draft.</a:t>
            </a:r>
          </a:p>
          <a:p>
            <a:r>
              <a:rPr lang="en-US" dirty="0"/>
              <a:t>Work on materials and methods for final paper.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8821-778F-9BF8-6333-B1732790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Kraken2 reference database downloaded successfully! Now thinks a database file doesn’t exist that clearly does. Tried re-downloading all the data. Could be related to not having enough RAM.</a:t>
            </a:r>
          </a:p>
          <a:p>
            <a:r>
              <a:rPr lang="en-US" dirty="0" err="1"/>
              <a:t>CCMetagen</a:t>
            </a:r>
            <a:r>
              <a:rPr lang="en-US" dirty="0"/>
              <a:t> reference database downloaded successfully! Now giving an error about being unable to allocate RAM. Increasing swap space to 31 GB did not fix the problem.</a:t>
            </a:r>
          </a:p>
          <a:p>
            <a:r>
              <a:rPr lang="en-US" dirty="0"/>
              <a:t>Proposal draft was revised and resubmitted!</a:t>
            </a:r>
          </a:p>
          <a:p>
            <a:r>
              <a:rPr lang="en-US" dirty="0"/>
              <a:t>I’ve written up a materials and methods section detailing what worked and what didn’t work.</a:t>
            </a:r>
          </a:p>
        </p:txBody>
      </p:sp>
    </p:spTree>
    <p:extLst>
      <p:ext uri="{BB962C8B-B14F-4D97-AF65-F5344CB8AC3E}">
        <p14:creationId xmlns:p14="http://schemas.microsoft.com/office/powerpoint/2010/main" val="1601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B7F-0C34-B631-6324-0B0185FE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07536" cy="1325563"/>
          </a:xfrm>
        </p:spPr>
        <p:txBody>
          <a:bodyPr/>
          <a:lstStyle/>
          <a:p>
            <a:r>
              <a:rPr lang="en-US" dirty="0" err="1"/>
              <a:t>BugSeq</a:t>
            </a:r>
            <a:r>
              <a:rPr lang="en-US" dirty="0"/>
              <a:t>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663F0-F490-F74A-0486-191881BB2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07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Overall, have similar F1 and F0.5 scores.</a:t>
            </a:r>
          </a:p>
          <a:p>
            <a:r>
              <a:rPr lang="en-US" dirty="0"/>
              <a:t>Raw appears to have much better recall, at the expense of slightly poorer precision.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C99D6C-BFD1-27CE-C3C0-544C7C76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06" y="3770869"/>
            <a:ext cx="37433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BB6F4ED-8360-BA05-B5D8-243F64E95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906" y="734457"/>
            <a:ext cx="370522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B4EE3-F339-0D1D-EA4C-1957C129F4E8}"/>
              </a:ext>
            </a:extLst>
          </p:cNvPr>
          <p:cNvSpPr txBox="1"/>
          <p:nvPr/>
        </p:nvSpPr>
        <p:spPr>
          <a:xfrm>
            <a:off x="7774943" y="365125"/>
            <a:ext cx="193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Assembled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6838D-2F7B-14E8-F2E7-6C4C0FC6D447}"/>
              </a:ext>
            </a:extLst>
          </p:cNvPr>
          <p:cNvSpPr txBox="1"/>
          <p:nvPr/>
        </p:nvSpPr>
        <p:spPr>
          <a:xfrm>
            <a:off x="7774943" y="3465192"/>
            <a:ext cx="193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Results</a:t>
            </a:r>
          </a:p>
        </p:txBody>
      </p:sp>
    </p:spTree>
    <p:extLst>
      <p:ext uri="{BB962C8B-B14F-4D97-AF65-F5344CB8AC3E}">
        <p14:creationId xmlns:p14="http://schemas.microsoft.com/office/powerpoint/2010/main" val="8084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B7F-0C34-B631-6324-0B0185F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BugSeq</a:t>
            </a:r>
            <a:r>
              <a:rPr lang="en-US" dirty="0"/>
              <a:t>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BBD08-8899-DD7A-1D43-E14AA37B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6" y="2168988"/>
            <a:ext cx="4813570" cy="36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8C6B81-5637-E314-87F5-E6E796F97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353" y="2161556"/>
            <a:ext cx="4843785" cy="336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7C24B-6796-E210-0DAE-C3E146D22E0B}"/>
              </a:ext>
            </a:extLst>
          </p:cNvPr>
          <p:cNvSpPr txBox="1"/>
          <p:nvPr/>
        </p:nvSpPr>
        <p:spPr>
          <a:xfrm>
            <a:off x="731196" y="1792224"/>
            <a:ext cx="48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Assembled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C0E87-0970-FA19-6CFD-31BFECADA9DB}"/>
              </a:ext>
            </a:extLst>
          </p:cNvPr>
          <p:cNvSpPr txBox="1"/>
          <p:nvPr/>
        </p:nvSpPr>
        <p:spPr>
          <a:xfrm>
            <a:off x="6055468" y="1792224"/>
            <a:ext cx="481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Raw Results</a:t>
            </a:r>
          </a:p>
        </p:txBody>
      </p:sp>
    </p:spTree>
    <p:extLst>
      <p:ext uri="{BB962C8B-B14F-4D97-AF65-F5344CB8AC3E}">
        <p14:creationId xmlns:p14="http://schemas.microsoft.com/office/powerpoint/2010/main" val="106733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is having problems.</a:t>
            </a:r>
          </a:p>
          <a:p>
            <a:pPr lvl="1"/>
            <a:r>
              <a:rPr lang="en-US" dirty="0"/>
              <a:t>Can try Lindsey’s suggestions for 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down sampling to see if that addresses the lacking 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emory problem.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Try with more cores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Limit memory with SBATCH</a:t>
            </a:r>
          </a:p>
          <a:p>
            <a:pPr lvl="1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Try to run Kraken2 in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</a:rPr>
              <a:t>Conda</a:t>
            </a:r>
            <a:endParaRPr lang="en-US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lvl="1"/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Pick up laptop?</a:t>
            </a: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Resubmit </a:t>
            </a:r>
            <a:r>
              <a:rPr lang="en-US" dirty="0" err="1">
                <a:solidFill>
                  <a:srgbClr val="242424"/>
                </a:solidFill>
                <a:latin typeface="Segoe UI" panose="020B0502040204020203" pitchFamily="34" charset="0"/>
              </a:rPr>
              <a:t>BugSeq</a:t>
            </a:r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 data</a:t>
            </a:r>
            <a:endParaRPr lang="en-US" dirty="0"/>
          </a:p>
          <a:p>
            <a:r>
              <a:rPr lang="en-US" dirty="0"/>
              <a:t>May 2 final day for me, make sure to put a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Week 13 Presentation</vt:lpstr>
      <vt:lpstr>What was tried?</vt:lpstr>
      <vt:lpstr>How did it go?</vt:lpstr>
      <vt:lpstr>BugSeq Analysis</vt:lpstr>
      <vt:lpstr>BugSeq Comparison</vt:lpstr>
      <vt:lpstr>Where to go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15</cp:revision>
  <dcterms:created xsi:type="dcterms:W3CDTF">2023-03-20T14:14:49Z</dcterms:created>
  <dcterms:modified xsi:type="dcterms:W3CDTF">2023-04-20T21:57:14Z</dcterms:modified>
</cp:coreProperties>
</file>