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14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A9C-437F-FFB8-25B1-60DD5E4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tried?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D35C-5D2E-B8C3-B3CA-F7C0B7E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number of cores used</a:t>
            </a:r>
          </a:p>
          <a:p>
            <a:r>
              <a:rPr lang="en-US" dirty="0"/>
              <a:t>Setting a memory limit</a:t>
            </a:r>
          </a:p>
          <a:p>
            <a:r>
              <a:rPr lang="en-US" dirty="0"/>
              <a:t>Down sampling the data</a:t>
            </a:r>
          </a:p>
          <a:p>
            <a:r>
              <a:rPr lang="en-US" dirty="0"/>
              <a:t>Running Kraken2 in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Comparing </a:t>
            </a:r>
            <a:r>
              <a:rPr lang="en-US" dirty="0" err="1"/>
              <a:t>BugSeq</a:t>
            </a:r>
            <a:r>
              <a:rPr lang="en-US" dirty="0"/>
              <a:t> submissions</a:t>
            </a:r>
          </a:p>
          <a:p>
            <a:r>
              <a:rPr lang="en-US" dirty="0"/>
              <a:t>Retrieving Mac laptop</a:t>
            </a:r>
          </a:p>
          <a:p>
            <a:r>
              <a:rPr lang="en-US" dirty="0"/>
              <a:t>Installing programs on Mac laptop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8821-778F-9BF8-6333-B1732790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All of the following resulted in the same errors as before:</a:t>
            </a:r>
          </a:p>
          <a:p>
            <a:pPr lvl="1"/>
            <a:r>
              <a:rPr lang="en-US" dirty="0"/>
              <a:t>Increasing the number of cores with SBATCH</a:t>
            </a:r>
          </a:p>
          <a:p>
            <a:pPr lvl="1"/>
            <a:r>
              <a:rPr lang="en-US" dirty="0"/>
              <a:t>Setting a memory limit with SBATCH</a:t>
            </a:r>
          </a:p>
          <a:p>
            <a:pPr lvl="1"/>
            <a:r>
              <a:rPr lang="en-US" dirty="0"/>
              <a:t>Using down sampled data with (and without) the previous settings</a:t>
            </a:r>
          </a:p>
          <a:p>
            <a:pPr lvl="1"/>
            <a:r>
              <a:rPr lang="en-US" dirty="0"/>
              <a:t>Using the Kraken2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Successfully retrieved Mac laptop and installed </a:t>
            </a:r>
            <a:r>
              <a:rPr lang="en-US" dirty="0" err="1"/>
              <a:t>conda</a:t>
            </a:r>
            <a:r>
              <a:rPr lang="en-US" dirty="0"/>
              <a:t> but:</a:t>
            </a:r>
          </a:p>
          <a:p>
            <a:pPr lvl="1"/>
            <a:r>
              <a:rPr lang="en-US" dirty="0"/>
              <a:t>Kraken2 not designed for Mac, documentation said explicitly it might not work. Did not work, said there was a bunch of file conflicts.</a:t>
            </a:r>
          </a:p>
          <a:p>
            <a:pPr lvl="1"/>
            <a:r>
              <a:rPr lang="en-US" dirty="0" err="1"/>
              <a:t>CCMetagen</a:t>
            </a:r>
            <a:r>
              <a:rPr lang="en-US" dirty="0"/>
              <a:t> did install! But the reference database is 95 GB and the computer only had 94 GB of space. So, I uninstalled unimportant programs (iMovie, Garage Band) and got 100 GB of storage, but it still said not enough space.</a:t>
            </a:r>
          </a:p>
          <a:p>
            <a:r>
              <a:rPr lang="en-US" dirty="0"/>
              <a:t>Got another set of </a:t>
            </a:r>
            <a:r>
              <a:rPr lang="en-US" dirty="0" err="1"/>
              <a:t>BugSeq</a:t>
            </a:r>
            <a:r>
              <a:rPr lang="en-US" dirty="0"/>
              <a:t> data to compare against.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BugSeq</a:t>
            </a:r>
            <a:r>
              <a:rPr lang="en-US" dirty="0"/>
              <a:t> 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928FF-ECD8-F93C-ABC8-FCC619D5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00160" cy="469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3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trying with the Mac laptop?</a:t>
            </a:r>
          </a:p>
          <a:p>
            <a:r>
              <a:rPr lang="en-US" dirty="0" err="1"/>
              <a:t>BugSeq</a:t>
            </a:r>
            <a:r>
              <a:rPr lang="en-US" dirty="0"/>
              <a:t> inquiries</a:t>
            </a:r>
          </a:p>
          <a:p>
            <a:pPr lvl="1"/>
            <a:r>
              <a:rPr lang="en-US" dirty="0"/>
              <a:t>Can it use assembled short reads?</a:t>
            </a:r>
          </a:p>
          <a:p>
            <a:pPr lvl="1"/>
            <a:r>
              <a:rPr lang="en-US" dirty="0"/>
              <a:t>Can the reference database/genome be changed? Which does it use?</a:t>
            </a:r>
          </a:p>
          <a:p>
            <a:r>
              <a:rPr lang="en-US" dirty="0"/>
              <a:t>Olena lab computers?</a:t>
            </a:r>
          </a:p>
          <a:p>
            <a:r>
              <a:rPr lang="en-US" dirty="0"/>
              <a:t>Work on final write 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14 Presentation</vt:lpstr>
      <vt:lpstr>What was tried?</vt:lpstr>
      <vt:lpstr>How did it go?</vt:lpstr>
      <vt:lpstr>BugSeq Comparison</vt:lpstr>
      <vt:lpstr>Where to go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19</cp:revision>
  <dcterms:created xsi:type="dcterms:W3CDTF">2023-03-20T14:14:49Z</dcterms:created>
  <dcterms:modified xsi:type="dcterms:W3CDTF">2023-04-25T23:17:03Z</dcterms:modified>
</cp:coreProperties>
</file>