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7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1528-2C8A-4BBE-D0C4-32FF6B0F4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B54D-AA1F-A392-8293-7D142790C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72B6-C710-7C19-DC1A-11865FEB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7D40-7535-07E2-0E6E-8299552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EB28-860E-86E7-394F-B558D276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B1D1-DBEB-3FEB-A615-A67150C7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3272-0491-F17F-184B-DAE9B9000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F75B-974F-DA16-6BE3-CF00795A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BB2D-93EA-0D78-45DC-EC9FD299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A79F-C09F-2800-1082-44FAD370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5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3EA0D-8C4A-4F0E-C5F0-BA982930D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731DA-84A8-9378-2AF5-2BCBA8539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97F0-E9A6-F1AB-BF08-36E8FABA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DB13-A109-4917-85FF-815A59C8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C628-CAF7-BEE4-C337-B8CECB12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9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935A-08DC-8FB2-6898-6FC1F9A2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AD80-6CD6-368C-8F47-D52F2EC41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B5DA-6BBB-9CC1-48BF-812CFC13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AE0DC-F060-9283-6D0E-B80F9B1B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748B-148E-600F-D3E5-6555B891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2FED-4A92-D257-D51C-27588566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96243-B28F-AD77-B2D3-C50EBE98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00A9-41BB-286D-4D02-062FCCEF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6229-43B2-0B80-D7F4-D03FEF36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DB21-35E5-548F-80C3-6697214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4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A34A-F2F7-094F-7351-E193129A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4253-F6BB-BA0C-F153-EB059E345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E9986-E071-5B3C-4608-EEBCAC5AD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9BDF0-D131-DDF5-2ED8-66D3264B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CE8C-F0A9-53B6-94AF-3FD6EA5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A46FF-3EC0-1843-5FB8-E132D384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0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002C-6912-3856-59A1-937EB6B3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D81C8-787D-4F11-8984-DDDA3F03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3763B-56A0-ABC2-330A-9177D60B7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99CB5-5C6B-732E-4D6F-F2DD57C84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A8E42-4232-FD9B-6F97-3D7E20748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B2AE6-8528-FDE7-57A2-40A12E43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C1F66-AF2F-D003-9096-141D623E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56809-311B-E680-2EEF-F3B93D03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3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1DCA-2E3F-CD37-4BA3-CAD93C6D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1355D-EBA8-CF33-285F-9E7209D1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AB509-DB52-7AD7-1FBE-70845B22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79C94-B1F8-2858-7051-8414B706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4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20ED4-C951-0F0D-D36B-F74D1030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D259B-0583-DEB9-FC25-7AD1C163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07E3-8E78-E07D-959F-5534A6E8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EBBA-FACE-C251-55E4-44D5E1F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2618-4923-FF67-8C3E-3C26D213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07845-FC32-0281-5C16-C49B3B69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127-7901-1A67-C84E-B74CFE56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805BA-F740-BABF-33B9-DF67B0E5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2E1C8-3323-06EE-E3EB-838EACB6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633D-E50D-7C56-F434-BB8C55C3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B63B0-0EE4-D3EB-6D6D-1D690AB95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26B4-2ECE-E04A-E9B6-E59A15C2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884A4-75DA-EE74-75F8-3F0464FA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C3A54-B6FA-C78D-EA74-9B0D39BD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D14E-B0CB-E8CF-A623-0AB1A819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59A2-AC60-0C48-3627-AD2662AF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8D44-D9CB-FEDE-FB24-5F063078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1D77-D31B-A36F-9082-7FDB53171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D44A-4353-4841-8166-9C78DA34690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49BF-9C44-EF93-23EB-2D1D8FEB0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F1BC2-53F8-4C84-40E2-18D6D853E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7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F3B-DFAC-8A2C-5788-EF3F6C384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3674-E561-B931-6A92-D1793784E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J. Jedediah Smith</a:t>
            </a:r>
          </a:p>
        </p:txBody>
      </p:sp>
    </p:spTree>
    <p:extLst>
      <p:ext uri="{BB962C8B-B14F-4D97-AF65-F5344CB8AC3E}">
        <p14:creationId xmlns:p14="http://schemas.microsoft.com/office/powerpoint/2010/main" val="114638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95A9FB-DC8A-CD0C-856A-E32A1FE611EF}"/>
              </a:ext>
            </a:extLst>
          </p:cNvPr>
          <p:cNvSpPr/>
          <p:nvPr/>
        </p:nvSpPr>
        <p:spPr>
          <a:xfrm>
            <a:off x="515114" y="1720596"/>
            <a:ext cx="1417320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Contigs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A35ED4-59B9-2D02-6F86-A0290854A9C4}"/>
              </a:ext>
            </a:extLst>
          </p:cNvPr>
          <p:cNvSpPr/>
          <p:nvPr/>
        </p:nvSpPr>
        <p:spPr>
          <a:xfrm>
            <a:off x="9189720" y="746760"/>
            <a:ext cx="1871472" cy="114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Kraken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83FBC1-61B3-E107-ECCE-22ECF3C7C1C0}"/>
              </a:ext>
            </a:extLst>
          </p:cNvPr>
          <p:cNvSpPr/>
          <p:nvPr/>
        </p:nvSpPr>
        <p:spPr>
          <a:xfrm>
            <a:off x="9189720" y="2034540"/>
            <a:ext cx="1871472" cy="114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Centrifuge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EFFBA6-2EE1-476B-2BB7-9DC6AAC24FBA}"/>
              </a:ext>
            </a:extLst>
          </p:cNvPr>
          <p:cNvSpPr/>
          <p:nvPr/>
        </p:nvSpPr>
        <p:spPr>
          <a:xfrm>
            <a:off x="9189720" y="3311652"/>
            <a:ext cx="1871472" cy="114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CCMetagen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410A3D-93ED-C47B-958E-1B9D6D3E9474}"/>
              </a:ext>
            </a:extLst>
          </p:cNvPr>
          <p:cNvSpPr/>
          <p:nvPr/>
        </p:nvSpPr>
        <p:spPr>
          <a:xfrm>
            <a:off x="515114" y="4113276"/>
            <a:ext cx="1417320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Long Reads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6ADD6-334A-EFC0-B339-249E7A5A72B0}"/>
              </a:ext>
            </a:extLst>
          </p:cNvPr>
          <p:cNvSpPr/>
          <p:nvPr/>
        </p:nvSpPr>
        <p:spPr>
          <a:xfrm>
            <a:off x="515114" y="2916936"/>
            <a:ext cx="1417320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Short Reads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1F8777-EE3E-86D0-DCB5-2301BC44024A}"/>
              </a:ext>
            </a:extLst>
          </p:cNvPr>
          <p:cNvSpPr/>
          <p:nvPr/>
        </p:nvSpPr>
        <p:spPr>
          <a:xfrm>
            <a:off x="9189720" y="4588764"/>
            <a:ext cx="1871472" cy="114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BugSeq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F38787-B7C6-C05E-A47F-4AED6D099AB4}"/>
              </a:ext>
            </a:extLst>
          </p:cNvPr>
          <p:cNvSpPr/>
          <p:nvPr/>
        </p:nvSpPr>
        <p:spPr>
          <a:xfrm>
            <a:off x="4779265" y="2293620"/>
            <a:ext cx="1563624" cy="88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Control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F50046-8900-AB16-6983-876C231C409B}"/>
              </a:ext>
            </a:extLst>
          </p:cNvPr>
          <p:cNvSpPr/>
          <p:nvPr/>
        </p:nvSpPr>
        <p:spPr>
          <a:xfrm>
            <a:off x="4779265" y="3419856"/>
            <a:ext cx="1563624" cy="886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u="sng" dirty="0"/>
              <a:t>No</a:t>
            </a:r>
            <a:r>
              <a:rPr lang="en-US" dirty="0"/>
              <a:t> Quality Control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85FE0AA-2A10-9E77-AC93-AAD738FCCD94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1932435" y="2737104"/>
            <a:ext cx="2846831" cy="623316"/>
          </a:xfrm>
          <a:prstGeom prst="bentConnector3">
            <a:avLst>
              <a:gd name="adj1" fmla="val 230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911C6B4-42A9-E973-D8BA-63E93AC8FF7D}"/>
              </a:ext>
            </a:extLst>
          </p:cNvPr>
          <p:cNvCxnSpPr>
            <a:cxnSpLocks/>
            <a:stCxn id="9" idx="1"/>
            <a:endCxn id="3" idx="3"/>
          </p:cNvCxnSpPr>
          <p:nvPr/>
        </p:nvCxnSpPr>
        <p:spPr>
          <a:xfrm rot="10800000">
            <a:off x="1932435" y="3360420"/>
            <a:ext cx="2846831" cy="502920"/>
          </a:xfrm>
          <a:prstGeom prst="bentConnector3">
            <a:avLst>
              <a:gd name="adj1" fmla="val 230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8769045-555F-45ED-EC72-81747574878A}"/>
              </a:ext>
            </a:extLst>
          </p:cNvPr>
          <p:cNvCxnSpPr>
            <a:stCxn id="8" idx="3"/>
          </p:cNvCxnSpPr>
          <p:nvPr/>
        </p:nvCxnSpPr>
        <p:spPr>
          <a:xfrm>
            <a:off x="1932434" y="2164080"/>
            <a:ext cx="2200654" cy="11963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62750F0-424C-38F9-B5F0-A8F939706A66}"/>
              </a:ext>
            </a:extLst>
          </p:cNvPr>
          <p:cNvCxnSpPr>
            <a:stCxn id="2" idx="3"/>
          </p:cNvCxnSpPr>
          <p:nvPr/>
        </p:nvCxnSpPr>
        <p:spPr>
          <a:xfrm flipV="1">
            <a:off x="1932434" y="3360420"/>
            <a:ext cx="2200654" cy="11963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E772D09-F8FF-A6E3-822B-7F943977249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342889" y="2737104"/>
            <a:ext cx="1365503" cy="5745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423F1CF-5A24-34C2-F9BC-B5DEB3451F5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342889" y="3311652"/>
            <a:ext cx="1365503" cy="5516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01C9CE2-C682-A5E5-7623-8543F551633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025640" y="1319784"/>
            <a:ext cx="2164080" cy="1991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F82B806-3548-953E-F6AB-02632989670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7025640" y="2607564"/>
            <a:ext cx="2164080" cy="704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5F3F527-9AF8-B1B9-339F-975870A7EFA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7025640" y="3311652"/>
            <a:ext cx="2164080" cy="573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7306C44-54F9-EA41-EAFC-E2D67EB8D32C}"/>
              </a:ext>
            </a:extLst>
          </p:cNvPr>
          <p:cNvCxnSpPr>
            <a:cxnSpLocks/>
            <a:stCxn id="6" idx="2"/>
          </p:cNvCxnSpPr>
          <p:nvPr/>
        </p:nvCxnSpPr>
        <p:spPr>
          <a:xfrm rot="10800000">
            <a:off x="8107680" y="3311652"/>
            <a:ext cx="1082040" cy="18501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>
            <a:extLst>
              <a:ext uri="{FF2B5EF4-FFF2-40B4-BE49-F238E27FC236}">
                <a16:creationId xmlns:a16="http://schemas.microsoft.com/office/drawing/2014/main" id="{DA9EF521-6DB2-178E-13F2-EA0262EBF382}"/>
              </a:ext>
            </a:extLst>
          </p:cNvPr>
          <p:cNvSpPr/>
          <p:nvPr/>
        </p:nvSpPr>
        <p:spPr>
          <a:xfrm>
            <a:off x="11283696" y="877824"/>
            <a:ext cx="274320" cy="357987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4946B1-19A2-82E6-4A1C-26020FD2B2FE}"/>
              </a:ext>
            </a:extLst>
          </p:cNvPr>
          <p:cNvSpPr txBox="1"/>
          <p:nvPr/>
        </p:nvSpPr>
        <p:spPr>
          <a:xfrm>
            <a:off x="11305032" y="2379107"/>
            <a:ext cx="104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Short +</a:t>
            </a:r>
          </a:p>
          <a:p>
            <a:pPr algn="ctr"/>
            <a:r>
              <a:rPr lang="en-US" sz="1600" dirty="0"/>
              <a:t>Contigs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BFA1715-9B7D-F9D4-01CE-E66F3CA8F540}"/>
              </a:ext>
            </a:extLst>
          </p:cNvPr>
          <p:cNvSpPr/>
          <p:nvPr/>
        </p:nvSpPr>
        <p:spPr>
          <a:xfrm>
            <a:off x="11283696" y="4457700"/>
            <a:ext cx="274320" cy="12771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5355DB-7EEC-D34C-9EE6-D6F994E89B15}"/>
              </a:ext>
            </a:extLst>
          </p:cNvPr>
          <p:cNvSpPr txBox="1"/>
          <p:nvPr/>
        </p:nvSpPr>
        <p:spPr>
          <a:xfrm>
            <a:off x="11329880" y="4803868"/>
            <a:ext cx="1048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Long +</a:t>
            </a:r>
          </a:p>
          <a:p>
            <a:pPr algn="ctr"/>
            <a:r>
              <a:rPr lang="en-US" sz="1600" dirty="0"/>
              <a:t>Contigs</a:t>
            </a:r>
          </a:p>
        </p:txBody>
      </p:sp>
    </p:spTree>
    <p:extLst>
      <p:ext uri="{BB962C8B-B14F-4D97-AF65-F5344CB8AC3E}">
        <p14:creationId xmlns:p14="http://schemas.microsoft.com/office/powerpoint/2010/main" val="417916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4B4F-CDA2-97A4-DDA6-35799EB6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391C-272D-06DA-FB52-8C64D1838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quality control and no quality control.</a:t>
            </a:r>
          </a:p>
          <a:p>
            <a:r>
              <a:rPr lang="en-US" dirty="0"/>
              <a:t>Comparing long reads, short reads, and contigs</a:t>
            </a:r>
          </a:p>
          <a:p>
            <a:pPr lvl="1"/>
            <a:r>
              <a:rPr lang="en-US" dirty="0"/>
              <a:t>Raw short reads will go through Kraken 2, Centrifuge, &amp; </a:t>
            </a:r>
            <a:r>
              <a:rPr lang="en-US" dirty="0" err="1"/>
              <a:t>CCMetagen</a:t>
            </a:r>
            <a:endParaRPr lang="en-US" dirty="0"/>
          </a:p>
          <a:p>
            <a:pPr lvl="1"/>
            <a:r>
              <a:rPr lang="en-US" dirty="0"/>
              <a:t>Raw long reads will go through </a:t>
            </a:r>
            <a:r>
              <a:rPr lang="en-US" dirty="0" err="1"/>
              <a:t>BugSeq</a:t>
            </a:r>
            <a:endParaRPr lang="en-US" dirty="0"/>
          </a:p>
          <a:p>
            <a:pPr lvl="1"/>
            <a:r>
              <a:rPr lang="en-US" dirty="0"/>
              <a:t>Contigs will be fed through all classifiers</a:t>
            </a:r>
          </a:p>
          <a:p>
            <a:r>
              <a:rPr lang="en-US" dirty="0"/>
              <a:t>Comparing different types of classifiers.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3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 6 Presentation</vt:lpstr>
      <vt:lpstr>PowerPoint Presentation</vt:lpstr>
      <vt:lpstr>General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Presentation</dc:title>
  <dc:creator>Smith, James Jedediah</dc:creator>
  <cp:lastModifiedBy>Smith, James Jedediah</cp:lastModifiedBy>
  <cp:revision>19</cp:revision>
  <dcterms:created xsi:type="dcterms:W3CDTF">2023-01-26T13:53:52Z</dcterms:created>
  <dcterms:modified xsi:type="dcterms:W3CDTF">2023-02-28T22:33:57Z</dcterms:modified>
</cp:coreProperties>
</file>