
<file path=[Content_Types].xml><?xml version="1.0" encoding="utf-8"?>
<Types xmlns="http://schemas.openxmlformats.org/package/2006/content-types">
  <Default Extension="vml" ContentType="application/vnd.openxmlformats-officedocument.vmlDrawing"/>
  <Default Extension="xls" ContentType="application/vnd.ms-excel"/>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3"/>
  </p:notesMasterIdLst>
  <p:sldIdLst>
    <p:sldId id="343" r:id="rId3"/>
    <p:sldId id="353" r:id="rId4"/>
    <p:sldId id="306" r:id="rId5"/>
    <p:sldId id="351" r:id="rId6"/>
    <p:sldId id="347" r:id="rId7"/>
    <p:sldId id="555" r:id="rId8"/>
    <p:sldId id="348" r:id="rId9"/>
    <p:sldId id="352" r:id="rId10"/>
    <p:sldId id="410" r:id="rId11"/>
    <p:sldId id="415" r:id="rId12"/>
    <p:sldId id="621" r:id="rId13"/>
    <p:sldId id="622" r:id="rId14"/>
    <p:sldId id="562" r:id="rId15"/>
    <p:sldId id="623" r:id="rId16"/>
    <p:sldId id="624" r:id="rId17"/>
    <p:sldId id="625" r:id="rId18"/>
    <p:sldId id="592" r:id="rId19"/>
    <p:sldId id="626" r:id="rId20"/>
    <p:sldId id="627" r:id="rId21"/>
    <p:sldId id="628" r:id="rId22"/>
    <p:sldId id="629" r:id="rId23"/>
    <p:sldId id="630" r:id="rId24"/>
    <p:sldId id="631" r:id="rId25"/>
    <p:sldId id="632" r:id="rId26"/>
    <p:sldId id="633" r:id="rId27"/>
    <p:sldId id="634" r:id="rId28"/>
    <p:sldId id="635" r:id="rId29"/>
    <p:sldId id="636" r:id="rId30"/>
    <p:sldId id="637" r:id="rId31"/>
    <p:sldId id="638" r:id="rId32"/>
    <p:sldId id="639" r:id="rId33"/>
    <p:sldId id="640" r:id="rId34"/>
    <p:sldId id="641" r:id="rId35"/>
    <p:sldId id="642" r:id="rId36"/>
    <p:sldId id="643" r:id="rId37"/>
    <p:sldId id="644" r:id="rId38"/>
    <p:sldId id="645" r:id="rId39"/>
    <p:sldId id="646" r:id="rId40"/>
    <p:sldId id="647" r:id="rId41"/>
    <p:sldId id="649" r:id="rId42"/>
    <p:sldId id="650" r:id="rId43"/>
    <p:sldId id="651" r:id="rId44"/>
    <p:sldId id="652" r:id="rId45"/>
    <p:sldId id="653" r:id="rId46"/>
    <p:sldId id="654" r:id="rId47"/>
    <p:sldId id="655" r:id="rId48"/>
    <p:sldId id="656" r:id="rId49"/>
    <p:sldId id="657" r:id="rId50"/>
    <p:sldId id="658" r:id="rId51"/>
    <p:sldId id="308" r:id="rId52"/>
  </p:sldIdLst>
  <p:sldSz cx="9144000" cy="6858000" type="screen4x3"/>
  <p:notesSz cx="6858000" cy="9144000"/>
  <p:custShowLst>
    <p:custShow name="自定义放映 1" id="0">
      <p:sldLst>
        <p:sld r:id="rId3"/>
        <p:sld r:id="rId5"/>
        <p:sld r:id="rId52"/>
      </p:sldLst>
    </p:custShow>
  </p:custShowLst>
  <p:custDataLst>
    <p:tags r:id="rId57"/>
  </p:custDataLst>
  <p:defaultTextStyle>
    <a:defPPr>
      <a:defRPr lang="zh-CN"/>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2FDB2607-1784-4EEB-B798-7EB5836EED8A}">
        <p14:showMediaCtrls xmlns:p14="http://schemas.microsoft.com/office/powerpoint/2010/main" val="1"/>
      </p:ext>
    </p:extLst>
  </p:showPr>
  <p:clrMru>
    <a:srgbClr val="3BCCFF"/>
    <a:srgbClr val="009ED6"/>
    <a:srgbClr val="FFFF00"/>
    <a:srgbClr val="A3D3FF"/>
    <a:srgbClr val="D5F2FF"/>
    <a:srgbClr val="D5E6FF"/>
    <a:srgbClr val="D5F4FF"/>
    <a:srgbClr val="D5EB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8830"/>
  </p:normalViewPr>
  <p:slideViewPr>
    <p:cSldViewPr snapToGrid="0" snapToObjects="1" showGuides="1">
      <p:cViewPr varScale="1">
        <p:scale>
          <a:sx n="109" d="100"/>
          <a:sy n="109" d="100"/>
        </p:scale>
        <p:origin x="-1590" y="-90"/>
      </p:cViewPr>
      <p:guideLst>
        <p:guide orient="horz" pos="2113"/>
        <p:guide pos="2881"/>
      </p:guideLst>
    </p:cSldViewPr>
  </p:slideViewPr>
  <p:notesTextViewPr>
    <p:cViewPr>
      <p:scale>
        <a:sx n="1" d="1"/>
        <a:sy n="1" d="1"/>
      </p:scale>
      <p:origin x="0" y="0"/>
    </p:cViewPr>
  </p:notesTextViewPr>
  <p:sorterViewPr showFormatting="0">
    <p:cViewPr>
      <p:scale>
        <a:sx n="100" d="100"/>
        <a:sy n="100" d="100"/>
      </p:scale>
      <p:origin x="0" y="0"/>
    </p:cViewPr>
  </p:sorterViewPr>
  <p:gridSpacing cx="71999" cy="71999"/>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7" Type="http://schemas.openxmlformats.org/officeDocument/2006/relationships/tags" Target="tags/tag14.xml"/><Relationship Id="rId56" Type="http://schemas.openxmlformats.org/officeDocument/2006/relationships/tableStyles" Target="tableStyles.xml"/><Relationship Id="rId55" Type="http://schemas.openxmlformats.org/officeDocument/2006/relationships/viewProps" Target="viewProps.xml"/><Relationship Id="rId54" Type="http://schemas.openxmlformats.org/officeDocument/2006/relationships/presProps" Target="presProps.xml"/><Relationship Id="rId53" Type="http://schemas.openxmlformats.org/officeDocument/2006/relationships/notesMaster" Target="notesMasters/notesMaster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05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eaLnBrk="1" hangingPunct="1">
              <a:buFont typeface="Arial" panose="020B0604020202020204" pitchFamily="34" charset="0"/>
              <a:buNone/>
              <a:defRPr sz="1200">
                <a:latin typeface="Arial" panose="020B0604020202020204" pitchFamily="34" charset="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051"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eaLnBrk="1" hangingPunct="1">
              <a:buFont typeface="Arial" panose="020B0604020202020204" pitchFamily="34" charset="0"/>
              <a:buNone/>
              <a:defRPr sz="1200">
                <a:latin typeface="Arial" panose="020B0604020202020204" pitchFamily="34" charset="0"/>
                <a:ea typeface="宋体" panose="02010600030101010101" pitchFamily="2" charset="-122"/>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6EF8D95E-0910-4A0F-92B0-D3DEB445FE81}" type="datetimeFigureOut">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1684" name="Rectangle 4"/>
          <p:cNvSpPr>
            <a:spLocks noGrp="1" noRot="1" noChangeAspect="1"/>
          </p:cNvSpPr>
          <p:nvPr>
            <p:ph type="sldImg" idx="2"/>
          </p:nvPr>
        </p:nvSpPr>
        <p:spPr>
          <a:xfrm>
            <a:off x="1143000" y="685800"/>
            <a:ext cx="4572000" cy="3429000"/>
          </a:xfrm>
          <a:prstGeom prst="rect">
            <a:avLst/>
          </a:prstGeom>
          <a:noFill/>
          <a:ln w="9525">
            <a:noFill/>
          </a:ln>
        </p:spPr>
      </p:sp>
      <p:sp>
        <p:nvSpPr>
          <p:cNvPr id="2053"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Calibri" panose="020F0502020204030204" pitchFamily="34" charset="0"/>
                <a:ea typeface="宋体" panose="02010600030101010101" pitchFamily="2" charset="-122"/>
                <a:cs typeface="+mn-cs"/>
              </a:rPr>
              <a:t>单击此处编辑母版文本样式</a:t>
            </a:r>
            <a:endParaRPr kumimoji="0" lang="zh-CN" altLang="en-US" sz="1200" b="0" i="0" u="none" strike="noStrike" kern="1200" cap="none" spc="0" normalizeH="0" baseline="0" noProof="0" smtClean="0">
              <a:ln>
                <a:noFill/>
              </a:ln>
              <a:solidFill>
                <a:schemeClr val="tx1"/>
              </a:solidFill>
              <a:effectLst/>
              <a:uLnTx/>
              <a:uFillTx/>
              <a:latin typeface="Calibri" panose="020F0502020204030204" pitchFamily="34" charset="0"/>
              <a:ea typeface="宋体" panose="02010600030101010101" pitchFamily="2" charset="-122"/>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Calibri" panose="020F0502020204030204" pitchFamily="34" charset="0"/>
                <a:ea typeface="宋体" panose="02010600030101010101" pitchFamily="2" charset="-122"/>
                <a:cs typeface="+mn-cs"/>
              </a:rPr>
              <a:t>第二级</a:t>
            </a:r>
            <a:endParaRPr kumimoji="0" lang="zh-CN" altLang="en-US" sz="1200" b="0" i="0" u="none" strike="noStrike" kern="1200" cap="none" spc="0" normalizeH="0" baseline="0" noProof="0" smtClean="0">
              <a:ln>
                <a:noFill/>
              </a:ln>
              <a:solidFill>
                <a:schemeClr val="tx1"/>
              </a:solidFill>
              <a:effectLst/>
              <a:uLnTx/>
              <a:uFillTx/>
              <a:latin typeface="Calibri" panose="020F0502020204030204" pitchFamily="34" charset="0"/>
              <a:ea typeface="宋体" panose="02010600030101010101" pitchFamily="2" charset="-122"/>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Calibri" panose="020F0502020204030204" pitchFamily="34" charset="0"/>
                <a:ea typeface="宋体" panose="02010600030101010101" pitchFamily="2" charset="-122"/>
                <a:cs typeface="+mn-cs"/>
              </a:rPr>
              <a:t>第三级</a:t>
            </a:r>
            <a:endParaRPr kumimoji="0" lang="zh-CN" altLang="en-US" sz="1200" b="0" i="0" u="none" strike="noStrike" kern="1200" cap="none" spc="0" normalizeH="0" baseline="0" noProof="0" smtClean="0">
              <a:ln>
                <a:noFill/>
              </a:ln>
              <a:solidFill>
                <a:schemeClr val="tx1"/>
              </a:solidFill>
              <a:effectLst/>
              <a:uLnTx/>
              <a:uFillTx/>
              <a:latin typeface="Calibri" panose="020F0502020204030204" pitchFamily="34" charset="0"/>
              <a:ea typeface="宋体" panose="02010600030101010101" pitchFamily="2" charset="-122"/>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Calibri" panose="020F0502020204030204" pitchFamily="34" charset="0"/>
                <a:ea typeface="宋体" panose="02010600030101010101" pitchFamily="2" charset="-122"/>
                <a:cs typeface="+mn-cs"/>
              </a:rPr>
              <a:t>第四级</a:t>
            </a:r>
            <a:endParaRPr kumimoji="0" lang="zh-CN" altLang="en-US" sz="1200" b="0" i="0" u="none" strike="noStrike" kern="1200" cap="none" spc="0" normalizeH="0" baseline="0" noProof="0" smtClean="0">
              <a:ln>
                <a:noFill/>
              </a:ln>
              <a:solidFill>
                <a:schemeClr val="tx1"/>
              </a:solidFill>
              <a:effectLst/>
              <a:uLnTx/>
              <a:uFillTx/>
              <a:latin typeface="Calibri" panose="020F0502020204030204" pitchFamily="34" charset="0"/>
              <a:ea typeface="宋体" panose="02010600030101010101" pitchFamily="2" charset="-122"/>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Calibri" panose="020F0502020204030204" pitchFamily="34" charset="0"/>
                <a:ea typeface="宋体" panose="02010600030101010101" pitchFamily="2" charset="-122"/>
                <a:cs typeface="+mn-cs"/>
              </a:rPr>
              <a:t>第五级</a:t>
            </a:r>
            <a:endParaRPr kumimoji="0" lang="zh-CN" altLang="en-US" sz="1200" b="0" i="0" u="none" strike="noStrike" kern="1200" cap="none" spc="0" normalizeH="0" baseline="0" noProof="0" smtClean="0">
              <a:ln>
                <a:noFill/>
              </a:ln>
              <a:solidFill>
                <a:schemeClr val="tx1"/>
              </a:solidFill>
              <a:effectLst/>
              <a:uLnTx/>
              <a:uFillTx/>
              <a:latin typeface="Calibri" panose="020F0502020204030204" pitchFamily="34" charset="0"/>
              <a:ea typeface="宋体" panose="02010600030101010101" pitchFamily="2" charset="-122"/>
              <a:cs typeface="+mn-cs"/>
            </a:endParaRPr>
          </a:p>
        </p:txBody>
      </p:sp>
      <p:sp>
        <p:nvSpPr>
          <p:cNvPr id="2054"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eaLnBrk="1" hangingPunct="1">
              <a:buFont typeface="Arial" panose="020B0604020202020204" pitchFamily="34" charset="0"/>
              <a:buNone/>
              <a:defRPr sz="1200">
                <a:latin typeface="Arial" panose="020B0604020202020204" pitchFamily="34" charset="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055"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
            <a:pPr lvl="0" algn="r" eaLnBrk="1" hangingPunct="1">
              <a:buFont typeface="Arial" panose="020B0604020202020204" pitchFamily="34" charset="0"/>
              <a:buNone/>
            </a:pPr>
            <a:fld id="{9A0DB2DC-4C9A-4742-B13C-FB6460FD3503}" type="slidenum">
              <a:rPr lang="zh-CN" altLang="en-US" sz="1200" dirty="0"/>
            </a:fld>
            <a:endParaRPr lang="zh-CN" altLang="en-US" sz="1200" dirty="0"/>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870441"/>
            <a:ext cx="7772400" cy="2157681"/>
          </a:xfrm>
        </p:spPr>
        <p:txBody>
          <a:bodyPr anchor="b">
            <a:normAutofit/>
          </a:bodyPr>
          <a:lstStyle>
            <a:lvl1pPr algn="ctr">
              <a:defRPr sz="4800">
                <a:solidFill>
                  <a:schemeClr val="bg1"/>
                </a:solidFill>
                <a:latin typeface="微软雅黑" panose="020B0503020204020204" pitchFamily="34" charset="-122"/>
                <a:ea typeface="微软雅黑" panose="020B0503020204020204" pitchFamily="34" charset="-122"/>
              </a:defRPr>
            </a:lvl1pPr>
          </a:lstStyle>
          <a:p>
            <a:r>
              <a:rPr lang="zh-CN" altLang="en-US" dirty="0" smtClean="0"/>
              <a:t>单击此处编辑母版标题样式</a:t>
            </a:r>
            <a:endParaRPr lang="en-US" dirty="0"/>
          </a:p>
        </p:txBody>
      </p:sp>
      <p:sp>
        <p:nvSpPr>
          <p:cNvPr id="3" name="Subtitle 2"/>
          <p:cNvSpPr>
            <a:spLocks noGrp="1"/>
          </p:cNvSpPr>
          <p:nvPr>
            <p:ph type="subTitle" idx="1" hasCustomPrompt="1"/>
          </p:nvPr>
        </p:nvSpPr>
        <p:spPr>
          <a:xfrm>
            <a:off x="1143000" y="4120198"/>
            <a:ext cx="6858000" cy="1655762"/>
          </a:xfrm>
        </p:spPr>
        <p:txBody>
          <a:bodyPr>
            <a:normAutofit/>
          </a:bodyPr>
          <a:lstStyle>
            <a:lvl1pPr marL="0" indent="0" algn="ctr">
              <a:buNone/>
              <a:defRPr sz="2800">
                <a:solidFill>
                  <a:schemeClr val="bg1"/>
                </a:solidFill>
                <a:latin typeface="微软雅黑" panose="020B0503020204020204" pitchFamily="34" charset="-122"/>
                <a:ea typeface="微软雅黑" panose="020B0503020204020204"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单击以编辑母版副标题样式</a:t>
            </a:r>
            <a:endParaRPr 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bg>
      <p:bgPr>
        <a:solidFill>
          <a:schemeClr val="bg1"/>
        </a:solidFill>
        <a:effectLst/>
      </p:bgPr>
    </p:bg>
    <p:spTree>
      <p:nvGrpSpPr>
        <p:cNvPr id="1" name=""/>
        <p:cNvGrpSpPr/>
        <p:nvPr/>
      </p:nvGrpSpPr>
      <p:grpSpPr>
        <a:xfrm>
          <a:off x="0" y="0"/>
          <a:ext cx="0" cy="0"/>
          <a:chOff x="0" y="0"/>
          <a:chExt cx="0" cy="0"/>
        </a:xfrm>
      </p:grpSpPr>
      <p:sp>
        <p:nvSpPr>
          <p:cNvPr id="9" name="矩形 1"/>
          <p:cNvSpPr>
            <a:spLocks noChangeArrowheads="1"/>
          </p:cNvSpPr>
          <p:nvPr/>
        </p:nvSpPr>
        <p:spPr bwMode="auto">
          <a:xfrm>
            <a:off x="690563" y="220663"/>
            <a:ext cx="78581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36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sym typeface="宋体" panose="02010600030101010101" pitchFamily="2" charset="-122"/>
              </a:rPr>
              <a:t>✎ </a:t>
            </a:r>
            <a:endParaRPr kumimoji="0" lang="zh-CN" altLang="en-US" sz="36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7" name="Title 1"/>
          <p:cNvSpPr>
            <a:spLocks noGrp="1"/>
          </p:cNvSpPr>
          <p:nvPr>
            <p:ph type="title"/>
          </p:nvPr>
        </p:nvSpPr>
        <p:spPr>
          <a:xfrm>
            <a:off x="1657350" y="154546"/>
            <a:ext cx="4716082" cy="776289"/>
          </a:xfrm>
        </p:spPr>
        <p:txBody>
          <a:bodyPr>
            <a:normAutofit/>
          </a:bodyPr>
          <a:lstStyle>
            <a:lvl1pPr>
              <a:defRPr sz="2800">
                <a:latin typeface="微软雅黑" panose="020B0503020204020204" pitchFamily="34" charset="-122"/>
                <a:ea typeface="微软雅黑" panose="020B0503020204020204" pitchFamily="34" charset="-122"/>
              </a:defRPr>
            </a:lvl1pPr>
          </a:lstStyle>
          <a:p>
            <a:r>
              <a:rPr lang="zh-CN" altLang="en-US" smtClean="0"/>
              <a:t>单击此处编辑母版标题样式</a:t>
            </a:r>
            <a:endParaRPr lang="en-US" dirty="0"/>
          </a:p>
        </p:txBody>
      </p:sp>
      <p:sp>
        <p:nvSpPr>
          <p:cNvPr id="10"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eaLnBrk="0" fontAlgn="base" hangingPunct="0">
              <a:spcBef>
                <a:spcPct val="0"/>
              </a:spcBef>
              <a:spcAft>
                <a:spcPct val="0"/>
              </a:spcAft>
              <a:defRPr>
                <a:latin typeface="Arial" panose="020B0604020202020204"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defRPr/>
            </a:pPr>
            <a:fld id="{25430DB9-562D-43C4-8EC2-604CF6A42CCD}" type="datetimeFigureOut">
              <a:rPr kumimoji="0" lang="zh-CN" altLang="en-US" sz="1200" b="0" i="0" u="none" strike="noStrike" kern="1200" cap="none" spc="0" normalizeH="0" baseline="0" noProof="0">
                <a:ln>
                  <a:noFill/>
                </a:ln>
                <a:solidFill>
                  <a:prstClr val="black">
                    <a:tint val="75000"/>
                  </a:prstClr>
                </a:solidFill>
                <a:effectLst/>
                <a:uLnTx/>
                <a:uFillTx/>
                <a:latin typeface="Arial" panose="020B060402020202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prstClr val="black">
                  <a:tint val="75000"/>
                </a:prstClr>
              </a:solidFill>
              <a:effectLst/>
              <a:uLnTx/>
              <a:uFillTx/>
              <a:latin typeface="Arial" panose="020B0604020202020204" pitchFamily="34" charset="0"/>
              <a:ea typeface="宋体" panose="02010600030101010101" pitchFamily="2" charset="-122"/>
              <a:cs typeface="+mn-cs"/>
            </a:endParaRPr>
          </a:p>
        </p:txBody>
      </p:sp>
      <p:sp>
        <p:nvSpPr>
          <p:cNvPr id="11"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eaLnBrk="0" fontAlgn="base" hangingPunct="0">
              <a:spcBef>
                <a:spcPct val="0"/>
              </a:spcBef>
              <a:spcAft>
                <a:spcPct val="0"/>
              </a:spcAft>
              <a:defRPr>
                <a:latin typeface="Arial" panose="020B0604020202020204" pitchFamily="34" charset="0"/>
              </a:defRPr>
            </a:lvl1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prstClr val="black">
                  <a:tint val="75000"/>
                </a:prstClr>
              </a:solidFill>
              <a:effectLst/>
              <a:uLnTx/>
              <a:uFillTx/>
              <a:latin typeface="Arial" panose="020B0604020202020204" pitchFamily="34" charset="0"/>
              <a:ea typeface="宋体" panose="02010600030101010101" pitchFamily="2" charset="-122"/>
              <a:cs typeface="+mn-cs"/>
            </a:endParaRPr>
          </a:p>
        </p:txBody>
      </p:sp>
      <p:sp>
        <p:nvSpPr>
          <p:cNvPr id="12"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p>
            <a:pPr algn="r">
              <a:buNone/>
            </a:pPr>
            <a:fld id="{9A0DB2DC-4C9A-4742-B13C-FB6460FD3503}" type="slidenum">
              <a:rPr lang="zh-CN" altLang="en-US" dirty="0"/>
            </a:fld>
            <a:endParaRPr lang="zh-CN" alt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两栏内容">
    <p:bg>
      <p:bgPr>
        <a:solidFill>
          <a:schemeClr val="bg1"/>
        </a:solidFill>
        <a:effectLst/>
      </p:bgPr>
    </p:bg>
    <p:spTree>
      <p:nvGrpSpPr>
        <p:cNvPr id="1" name=""/>
        <p:cNvGrpSpPr/>
        <p:nvPr/>
      </p:nvGrpSpPr>
      <p:grpSpPr>
        <a:xfrm>
          <a:off x="0" y="0"/>
          <a:ext cx="0" cy="0"/>
          <a:chOff x="0" y="0"/>
          <a:chExt cx="0" cy="0"/>
        </a:xfrm>
      </p:grpSpPr>
      <p:sp>
        <p:nvSpPr>
          <p:cNvPr id="9" name="矩形 1"/>
          <p:cNvSpPr>
            <a:spLocks noChangeArrowheads="1"/>
          </p:cNvSpPr>
          <p:nvPr/>
        </p:nvSpPr>
        <p:spPr bwMode="auto">
          <a:xfrm>
            <a:off x="690563" y="220663"/>
            <a:ext cx="78581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36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sym typeface="宋体" panose="02010600030101010101" pitchFamily="2" charset="-122"/>
              </a:rPr>
              <a:t>✎ </a:t>
            </a:r>
            <a:endParaRPr kumimoji="0" lang="zh-CN" altLang="en-US" sz="36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3" name="Content Placeholder 2"/>
          <p:cNvSpPr>
            <a:spLocks noGrp="1"/>
          </p:cNvSpPr>
          <p:nvPr>
            <p:ph sz="half" idx="1" hasCustomPrompt="1"/>
          </p:nvPr>
        </p:nvSpPr>
        <p:spPr>
          <a:xfrm>
            <a:off x="628650" y="1825625"/>
            <a:ext cx="3886200" cy="4351338"/>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Content Placeholder 3"/>
          <p:cNvSpPr>
            <a:spLocks noGrp="1"/>
          </p:cNvSpPr>
          <p:nvPr>
            <p:ph sz="half" idx="2" hasCustomPrompt="1"/>
          </p:nvPr>
        </p:nvSpPr>
        <p:spPr>
          <a:xfrm>
            <a:off x="4629150" y="1825625"/>
            <a:ext cx="3886200" cy="4351338"/>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8" name="Title 1"/>
          <p:cNvSpPr>
            <a:spLocks noGrp="1"/>
          </p:cNvSpPr>
          <p:nvPr>
            <p:ph type="title"/>
          </p:nvPr>
        </p:nvSpPr>
        <p:spPr>
          <a:xfrm>
            <a:off x="1657350" y="154546"/>
            <a:ext cx="4716082" cy="776289"/>
          </a:xfrm>
        </p:spPr>
        <p:txBody>
          <a:bodyPr>
            <a:normAutofit/>
          </a:bodyPr>
          <a:lstStyle>
            <a:lvl1pPr>
              <a:defRPr sz="2800">
                <a:latin typeface="微软雅黑" panose="020B0503020204020204" pitchFamily="34" charset="-122"/>
                <a:ea typeface="微软雅黑" panose="020B0503020204020204" pitchFamily="34" charset="-122"/>
              </a:defRPr>
            </a:lvl1pPr>
          </a:lstStyle>
          <a:p>
            <a:r>
              <a:rPr lang="zh-CN" altLang="en-US" smtClean="0"/>
              <a:t>单击此处编辑母版标题样式</a:t>
            </a:r>
            <a:endParaRPr lang="en-US" dirty="0"/>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比较">
    <p:bg>
      <p:bgPr>
        <a:solidFill>
          <a:schemeClr val="bg1"/>
        </a:solidFill>
        <a:effectLst/>
      </p:bgPr>
    </p:bg>
    <p:spTree>
      <p:nvGrpSpPr>
        <p:cNvPr id="1" name=""/>
        <p:cNvGrpSpPr/>
        <p:nvPr/>
      </p:nvGrpSpPr>
      <p:grpSpPr>
        <a:xfrm>
          <a:off x="0" y="0"/>
          <a:ext cx="0" cy="0"/>
          <a:chOff x="0" y="0"/>
          <a:chExt cx="0" cy="0"/>
        </a:xfrm>
      </p:grpSpPr>
      <p:sp>
        <p:nvSpPr>
          <p:cNvPr id="9" name="矩形 1"/>
          <p:cNvSpPr>
            <a:spLocks noChangeArrowheads="1"/>
          </p:cNvSpPr>
          <p:nvPr/>
        </p:nvSpPr>
        <p:spPr bwMode="auto">
          <a:xfrm>
            <a:off x="690563" y="220663"/>
            <a:ext cx="78581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36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sym typeface="宋体" panose="02010600030101010101" pitchFamily="2" charset="-122"/>
              </a:rPr>
              <a:t>✎ </a:t>
            </a:r>
            <a:endParaRPr kumimoji="0" lang="zh-CN" altLang="en-US" sz="36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3" name="Text Placeholder 2"/>
          <p:cNvSpPr>
            <a:spLocks noGrp="1"/>
          </p:cNvSpPr>
          <p:nvPr>
            <p:ph type="body" idx="1" hasCustomPrompt="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endParaRPr lang="zh-CN" altLang="en-US" smtClean="0"/>
          </a:p>
        </p:txBody>
      </p:sp>
      <p:sp>
        <p:nvSpPr>
          <p:cNvPr id="4" name="Content Placeholder 3"/>
          <p:cNvSpPr>
            <a:spLocks noGrp="1"/>
          </p:cNvSpPr>
          <p:nvPr>
            <p:ph sz="half" idx="2" hasCustomPrompt="1"/>
          </p:nvPr>
        </p:nvSpPr>
        <p:spPr>
          <a:xfrm>
            <a:off x="629842" y="2505075"/>
            <a:ext cx="3868340" cy="3684588"/>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Text Placeholder 4"/>
          <p:cNvSpPr>
            <a:spLocks noGrp="1"/>
          </p:cNvSpPr>
          <p:nvPr>
            <p:ph type="body" sz="quarter" idx="3" hasCustomPrompt="1"/>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endParaRPr lang="zh-CN" altLang="en-US" smtClean="0"/>
          </a:p>
        </p:txBody>
      </p:sp>
      <p:sp>
        <p:nvSpPr>
          <p:cNvPr id="6" name="Content Placeholder 5"/>
          <p:cNvSpPr>
            <a:spLocks noGrp="1"/>
          </p:cNvSpPr>
          <p:nvPr>
            <p:ph sz="quarter" idx="4" hasCustomPrompt="1"/>
          </p:nvPr>
        </p:nvSpPr>
        <p:spPr>
          <a:xfrm>
            <a:off x="4629150" y="2505075"/>
            <a:ext cx="3887391" cy="3684588"/>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10" name="Title 1"/>
          <p:cNvSpPr>
            <a:spLocks noGrp="1"/>
          </p:cNvSpPr>
          <p:nvPr>
            <p:ph type="title"/>
          </p:nvPr>
        </p:nvSpPr>
        <p:spPr>
          <a:xfrm>
            <a:off x="1657350" y="154546"/>
            <a:ext cx="4716082" cy="776289"/>
          </a:xfrm>
        </p:spPr>
        <p:txBody>
          <a:bodyPr>
            <a:normAutofit/>
          </a:bodyPr>
          <a:lstStyle>
            <a:lvl1pPr>
              <a:defRPr sz="2800">
                <a:latin typeface="微软雅黑" panose="020B0503020204020204" pitchFamily="34" charset="-122"/>
                <a:ea typeface="微软雅黑" panose="020B0503020204020204" pitchFamily="34" charset="-122"/>
              </a:defRPr>
            </a:lvl1pPr>
          </a:lstStyle>
          <a:p>
            <a:r>
              <a:rPr lang="zh-CN" altLang="en-US" smtClean="0"/>
              <a:t>单击此处编辑母版标题样式</a:t>
            </a:r>
            <a:endParaRPr lang="en-US"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1"/>
        </a:solidFill>
        <a:effectLst/>
      </p:bgPr>
    </p:bg>
    <p:spTree>
      <p:nvGrpSpPr>
        <p:cNvPr id="1" name=""/>
        <p:cNvGrpSpPr/>
        <p:nvPr/>
      </p:nvGrpSpPr>
      <p:grpSpPr>
        <a:xfrm>
          <a:off x="0" y="0"/>
          <a:ext cx="0" cy="0"/>
          <a:chOff x="0" y="0"/>
          <a:chExt cx="0" cy="0"/>
        </a:xfrm>
      </p:grpSpPr>
      <p:sp>
        <p:nvSpPr>
          <p:cNvPr id="9" name="矩形 1"/>
          <p:cNvSpPr>
            <a:spLocks noChangeArrowheads="1"/>
          </p:cNvSpPr>
          <p:nvPr/>
        </p:nvSpPr>
        <p:spPr bwMode="auto">
          <a:xfrm>
            <a:off x="690563" y="220663"/>
            <a:ext cx="78581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36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sym typeface="宋体" panose="02010600030101010101" pitchFamily="2" charset="-122"/>
              </a:rPr>
              <a:t>✎ </a:t>
            </a:r>
            <a:endParaRPr kumimoji="0" lang="zh-CN" altLang="en-US" sz="36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2" name="Title 1"/>
          <p:cNvSpPr>
            <a:spLocks noGrp="1"/>
          </p:cNvSpPr>
          <p:nvPr>
            <p:ph type="title"/>
          </p:nvPr>
        </p:nvSpPr>
        <p:spPr>
          <a:xfrm>
            <a:off x="1657350" y="154546"/>
            <a:ext cx="4716082" cy="776289"/>
          </a:xfrm>
        </p:spPr>
        <p:txBody>
          <a:bodyPr>
            <a:normAutofit/>
          </a:bodyPr>
          <a:lstStyle>
            <a:lvl1pPr>
              <a:defRPr sz="2800">
                <a:latin typeface="微软雅黑" panose="020B0503020204020204" pitchFamily="34" charset="-122"/>
                <a:ea typeface="微软雅黑" panose="020B0503020204020204" pitchFamily="34" charset="-122"/>
              </a:defRPr>
            </a:lvl1pPr>
          </a:lstStyle>
          <a:p>
            <a:r>
              <a:rPr lang="zh-CN" altLang="en-US" smtClean="0"/>
              <a:t>单击此处编辑母版标题样式</a:t>
            </a:r>
            <a:endParaRPr lang="en-US" dirty="0"/>
          </a:p>
        </p:txBody>
      </p:sp>
      <p:sp>
        <p:nvSpPr>
          <p:cNvPr id="10" name="Date Placeholder 2"/>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eaLnBrk="0" fontAlgn="base" hangingPunct="0">
              <a:spcBef>
                <a:spcPct val="0"/>
              </a:spcBef>
              <a:spcAft>
                <a:spcPct val="0"/>
              </a:spcAft>
              <a:defRPr>
                <a:latin typeface="Arial" panose="020B0604020202020204"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defRPr/>
            </a:pPr>
            <a:fld id="{3C6A435D-AD3B-45A8-8BC9-5310E8F70A31}" type="datetimeFigureOut">
              <a:rPr kumimoji="0" lang="zh-CN" altLang="en-US" sz="1200" b="0" i="0" u="none" strike="noStrike" kern="1200" cap="none" spc="0" normalizeH="0" baseline="0" noProof="0">
                <a:ln>
                  <a:noFill/>
                </a:ln>
                <a:solidFill>
                  <a:prstClr val="black">
                    <a:tint val="75000"/>
                  </a:prstClr>
                </a:solidFill>
                <a:effectLst/>
                <a:uLnTx/>
                <a:uFillTx/>
                <a:latin typeface="Arial" panose="020B060402020202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prstClr val="black">
                  <a:tint val="75000"/>
                </a:prstClr>
              </a:solidFill>
              <a:effectLst/>
              <a:uLnTx/>
              <a:uFillTx/>
              <a:latin typeface="Arial" panose="020B0604020202020204" pitchFamily="34" charset="0"/>
              <a:ea typeface="宋体" panose="02010600030101010101" pitchFamily="2" charset="-122"/>
              <a:cs typeface="+mn-cs"/>
            </a:endParaRPr>
          </a:p>
        </p:txBody>
      </p:sp>
      <p:sp>
        <p:nvSpPr>
          <p:cNvPr id="11" name="Footer Placeholder 3"/>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eaLnBrk="0" fontAlgn="base" hangingPunct="0">
              <a:spcBef>
                <a:spcPct val="0"/>
              </a:spcBef>
              <a:spcAft>
                <a:spcPct val="0"/>
              </a:spcAft>
              <a:defRPr>
                <a:latin typeface="Arial" panose="020B0604020202020204" pitchFamily="34" charset="0"/>
              </a:defRPr>
            </a:lvl1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prstClr val="black">
                  <a:tint val="75000"/>
                </a:prstClr>
              </a:solidFill>
              <a:effectLst/>
              <a:uLnTx/>
              <a:uFillTx/>
              <a:latin typeface="Arial" panose="020B0604020202020204" pitchFamily="34" charset="0"/>
              <a:ea typeface="宋体" panose="02010600030101010101" pitchFamily="2" charset="-122"/>
              <a:cs typeface="+mn-cs"/>
            </a:endParaRPr>
          </a:p>
        </p:txBody>
      </p:sp>
      <p:sp>
        <p:nvSpPr>
          <p:cNvPr id="12" name="Slide Number Placeholder 4"/>
          <p:cNvSpPr>
            <a:spLocks noGrp="1"/>
          </p:cNvSpPr>
          <p:nvPr>
            <p:ph type="sldNum" sz="quarter" idx="4"/>
          </p:nvPr>
        </p:nvSpPr>
        <p:spPr>
          <a:xfrm>
            <a:off x="6457950" y="6356350"/>
            <a:ext cx="2057400" cy="365125"/>
          </a:xfrm>
          <a:prstGeom prst="rect">
            <a:avLst/>
          </a:prstGeom>
        </p:spPr>
        <p:txBody>
          <a:bodyPr vert="horz" lIns="91440" tIns="45720" rIns="91440" bIns="45720" rtlCol="0" anchor="ctr"/>
          <a:p>
            <a:pPr algn="r">
              <a:buNone/>
            </a:pPr>
            <a:fld id="{9A0DB2DC-4C9A-4742-B13C-FB6460FD3503}" type="slidenum">
              <a:rPr lang="zh-CN" altLang="en-US" dirty="0"/>
            </a:fld>
            <a:endParaRPr lang="zh-CN" altLang="en-US" dirty="0"/>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标题和竖排文字">
    <p:bg>
      <p:bgPr>
        <a:solidFill>
          <a:schemeClr val="bg1"/>
        </a:solidFill>
        <a:effectLst/>
      </p:bgPr>
    </p:bg>
    <p:spTree>
      <p:nvGrpSpPr>
        <p:cNvPr id="1" name=""/>
        <p:cNvGrpSpPr/>
        <p:nvPr/>
      </p:nvGrpSpPr>
      <p:grpSpPr>
        <a:xfrm>
          <a:off x="0" y="0"/>
          <a:ext cx="0" cy="0"/>
          <a:chOff x="0" y="0"/>
          <a:chExt cx="0" cy="0"/>
        </a:xfrm>
      </p:grpSpPr>
      <p:sp>
        <p:nvSpPr>
          <p:cNvPr id="9" name="矩形 1"/>
          <p:cNvSpPr>
            <a:spLocks noChangeArrowheads="1"/>
          </p:cNvSpPr>
          <p:nvPr/>
        </p:nvSpPr>
        <p:spPr bwMode="auto">
          <a:xfrm>
            <a:off x="690563" y="220663"/>
            <a:ext cx="78581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36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sym typeface="宋体" panose="02010600030101010101" pitchFamily="2" charset="-122"/>
              </a:rPr>
              <a:t>✎ </a:t>
            </a:r>
            <a:endParaRPr kumimoji="0" lang="zh-CN" altLang="en-US" sz="36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3" name="Vertical Text Placeholder 2"/>
          <p:cNvSpPr>
            <a:spLocks noGrp="1"/>
          </p:cNvSpPr>
          <p:nvPr>
            <p:ph type="body" orient="vert" idx="1" hasCustomPrompt="1"/>
          </p:nvPr>
        </p:nvSpPr>
        <p:spPr/>
        <p:txBody>
          <a:bodyPr vert="eaVert"/>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7" name="Title 1"/>
          <p:cNvSpPr>
            <a:spLocks noGrp="1"/>
          </p:cNvSpPr>
          <p:nvPr>
            <p:ph type="title"/>
          </p:nvPr>
        </p:nvSpPr>
        <p:spPr>
          <a:xfrm>
            <a:off x="1657350" y="154546"/>
            <a:ext cx="4716082" cy="776289"/>
          </a:xfrm>
        </p:spPr>
        <p:txBody>
          <a:bodyPr>
            <a:normAutofit/>
          </a:bodyPr>
          <a:lstStyle>
            <a:lvl1pPr>
              <a:defRPr sz="2800">
                <a:latin typeface="微软雅黑" panose="020B0503020204020204" pitchFamily="34" charset="-122"/>
                <a:ea typeface="微软雅黑" panose="020B0503020204020204" pitchFamily="34" charset="-122"/>
              </a:defRPr>
            </a:lvl1pPr>
          </a:lstStyle>
          <a:p>
            <a:r>
              <a:rPr lang="zh-CN" altLang="en-US" smtClean="0"/>
              <a:t>单击此处编辑母版标题样式</a:t>
            </a:r>
            <a:endParaRPr lang="en-US" dirty="0"/>
          </a:p>
        </p:txBody>
      </p:sp>
      <p:sp>
        <p:nvSpPr>
          <p:cNvPr id="10"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eaLnBrk="0" fontAlgn="base" hangingPunct="0">
              <a:spcBef>
                <a:spcPct val="0"/>
              </a:spcBef>
              <a:spcAft>
                <a:spcPct val="0"/>
              </a:spcAft>
              <a:defRPr>
                <a:latin typeface="Arial" panose="020B0604020202020204"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defRPr/>
            </a:pPr>
            <a:fld id="{6A0A1E38-87A6-47DF-9CB5-D0E1122FB98B}" type="datetimeFigureOut">
              <a:rPr kumimoji="0" lang="zh-CN" altLang="en-US" sz="1200" b="0" i="0" u="none" strike="noStrike" kern="1200" cap="none" spc="0" normalizeH="0" baseline="0" noProof="0">
                <a:ln>
                  <a:noFill/>
                </a:ln>
                <a:solidFill>
                  <a:prstClr val="black">
                    <a:tint val="75000"/>
                  </a:prstClr>
                </a:solidFill>
                <a:effectLst/>
                <a:uLnTx/>
                <a:uFillTx/>
                <a:latin typeface="Arial" panose="020B060402020202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prstClr val="black">
                  <a:tint val="75000"/>
                </a:prstClr>
              </a:solidFill>
              <a:effectLst/>
              <a:uLnTx/>
              <a:uFillTx/>
              <a:latin typeface="Arial" panose="020B0604020202020204" pitchFamily="34" charset="0"/>
              <a:ea typeface="宋体" panose="02010600030101010101" pitchFamily="2" charset="-122"/>
              <a:cs typeface="+mn-cs"/>
            </a:endParaRPr>
          </a:p>
        </p:txBody>
      </p:sp>
      <p:sp>
        <p:nvSpPr>
          <p:cNvPr id="11"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eaLnBrk="0" fontAlgn="base" hangingPunct="0">
              <a:spcBef>
                <a:spcPct val="0"/>
              </a:spcBef>
              <a:spcAft>
                <a:spcPct val="0"/>
              </a:spcAft>
              <a:defRPr>
                <a:latin typeface="Arial" panose="020B0604020202020204" pitchFamily="34" charset="0"/>
              </a:defRPr>
            </a:lvl1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prstClr val="black">
                  <a:tint val="75000"/>
                </a:prstClr>
              </a:solidFill>
              <a:effectLst/>
              <a:uLnTx/>
              <a:uFillTx/>
              <a:latin typeface="Arial" panose="020B0604020202020204" pitchFamily="34" charset="0"/>
              <a:ea typeface="宋体" panose="02010600030101010101" pitchFamily="2" charset="-122"/>
              <a:cs typeface="+mn-cs"/>
            </a:endParaRPr>
          </a:p>
        </p:txBody>
      </p:sp>
      <p:sp>
        <p:nvSpPr>
          <p:cNvPr id="12"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p>
            <a:pPr algn="r">
              <a:buNone/>
            </a:pPr>
            <a:fld id="{9A0DB2DC-4C9A-4742-B13C-FB6460FD3503}" type="slidenum">
              <a:rPr lang="zh-CN" altLang="en-US" dirty="0"/>
            </a:fld>
            <a:endParaRPr lang="zh-CN" altLang="en-US" dirty="0"/>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正文">
    <p:bg>
      <p:bgPr>
        <a:solidFill>
          <a:schemeClr val="bg1"/>
        </a:solidFill>
        <a:effectLst/>
      </p:bgPr>
    </p:bg>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463040"/>
            <a:ext cx="8229600" cy="5059363"/>
          </a:xfrm>
          <a:prstGeom prst="rect">
            <a:avLst/>
          </a:prstGeom>
        </p:spPr>
        <p:txBody>
          <a:bodyPr/>
          <a:lstStyle>
            <a:lvl1pPr>
              <a:lnSpc>
                <a:spcPct val="150000"/>
              </a:lnSpc>
              <a:defRPr sz="2400"/>
            </a:lvl1pPr>
            <a:lvl2pPr>
              <a:lnSpc>
                <a:spcPct val="150000"/>
              </a:lnSpc>
              <a:defRPr sz="2000"/>
            </a:lvl2pPr>
            <a:lvl3pPr>
              <a:lnSpc>
                <a:spcPct val="150000"/>
              </a:lnSpc>
              <a:defRPr sz="1800"/>
            </a:lvl3pPr>
            <a:lvl4pPr>
              <a:lnSpc>
                <a:spcPct val="150000"/>
              </a:lnSpc>
              <a:defRPr sz="1600"/>
            </a:lvl4pPr>
            <a:lvl5pPr>
              <a:lnSpc>
                <a:spcPct val="150000"/>
              </a:lnSpc>
              <a:defRPr sz="1600"/>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目录">
    <p:bg>
      <p:bgPr>
        <a:solidFill>
          <a:schemeClr val="bg1"/>
        </a:solidFill>
        <a:effectLst/>
      </p:bgPr>
    </p:bg>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463040"/>
            <a:ext cx="8229600" cy="5059363"/>
          </a:xfrm>
          <a:prstGeom prst="rect">
            <a:avLst/>
          </a:prstGeom>
        </p:spPr>
        <p:txBody>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小结">
    <p:bg>
      <p:bgPr>
        <a:solidFill>
          <a:schemeClr val="bg1"/>
        </a:solidFill>
        <a:effectLst/>
      </p:bgPr>
    </p:bg>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452880"/>
            <a:ext cx="8229600" cy="5059363"/>
          </a:xfrm>
          <a:prstGeom prst="rect">
            <a:avLst/>
          </a:prstGeom>
        </p:spPr>
        <p:txBody>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image" Target="../media/image1.png"/><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p:sp>
        <p:nvSpPr>
          <p:cNvPr id="1027" name="Title Placeholder 1"/>
          <p:cNvSpPr>
            <a:spLocks noGrp="1"/>
          </p:cNvSpPr>
          <p:nvPr>
            <p:ph type="title"/>
          </p:nvPr>
        </p:nvSpPr>
        <p:spPr>
          <a:xfrm>
            <a:off x="1104265" y="558165"/>
            <a:ext cx="7411720" cy="755015"/>
          </a:xfrm>
          <a:prstGeom prst="rect">
            <a:avLst/>
          </a:prstGeom>
          <a:noFill/>
          <a:ln w="9525">
            <a:noFill/>
          </a:ln>
        </p:spPr>
        <p:txBody>
          <a:bodyPr anchor="ctr"/>
          <a:p>
            <a:pPr lvl="0"/>
            <a:r>
              <a:rPr lang="zh-CN" altLang="en-US" dirty="0"/>
              <a:t>单击此处编辑母版标题样式</a:t>
            </a:r>
            <a:endParaRPr lang="en-US" altLang="zh-CN" dirty="0"/>
          </a:p>
        </p:txBody>
      </p:sp>
      <p:sp>
        <p:nvSpPr>
          <p:cNvPr id="1028" name="Text Placeholder 2"/>
          <p:cNvSpPr>
            <a:spLocks noGrp="1"/>
          </p:cNvSpPr>
          <p:nvPr>
            <p:ph type="body" idx="1"/>
          </p:nvPr>
        </p:nvSpPr>
        <p:spPr>
          <a:xfrm>
            <a:off x="628650" y="1480185"/>
            <a:ext cx="7886700" cy="4890770"/>
          </a:xfrm>
          <a:prstGeom prst="rect">
            <a:avLst/>
          </a:prstGeom>
          <a:noFill/>
          <a:ln w="9525">
            <a:noFill/>
          </a:ln>
        </p:spPr>
        <p:txBody>
          <a:bodyPr/>
          <a:p>
            <a:pPr lvl="0"/>
            <a:r>
              <a:rPr lang="zh-CN" altLang="en-US" dirty="0"/>
              <a:t>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en-US" altLang="zh-CN" dirty="0"/>
          </a:p>
        </p:txBody>
      </p:sp>
      <p:grpSp>
        <p:nvGrpSpPr>
          <p:cNvPr id="2" name="组合 1"/>
          <p:cNvGrpSpPr/>
          <p:nvPr userDrawn="1"/>
        </p:nvGrpSpPr>
        <p:grpSpPr>
          <a:xfrm>
            <a:off x="635" y="341630"/>
            <a:ext cx="9144000" cy="6515100"/>
            <a:chOff x="1" y="522"/>
            <a:chExt cx="14400" cy="10260"/>
          </a:xfrm>
        </p:grpSpPr>
        <p:sp>
          <p:nvSpPr>
            <p:cNvPr id="9" name="矩形 8"/>
            <p:cNvSpPr/>
            <p:nvPr userDrawn="1"/>
          </p:nvSpPr>
          <p:spPr>
            <a:xfrm>
              <a:off x="1" y="2111"/>
              <a:ext cx="14400" cy="120"/>
            </a:xfrm>
            <a:prstGeom prst="rect">
              <a:avLst/>
            </a:prstGeom>
            <a:gradFill>
              <a:gsLst>
                <a:gs pos="0">
                  <a:srgbClr val="007BD3"/>
                </a:gs>
                <a:gs pos="100000">
                  <a:srgbClr val="034373"/>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矩形 10"/>
            <p:cNvSpPr/>
            <p:nvPr userDrawn="1"/>
          </p:nvSpPr>
          <p:spPr>
            <a:xfrm>
              <a:off x="1" y="10280"/>
              <a:ext cx="14399" cy="503"/>
            </a:xfrm>
            <a:prstGeom prst="rect">
              <a:avLst/>
            </a:prstGeom>
            <a:gradFill>
              <a:gsLst>
                <a:gs pos="0">
                  <a:srgbClr val="007BD3"/>
                </a:gs>
                <a:gs pos="100000">
                  <a:srgbClr val="034373"/>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 name="文本框 11"/>
            <p:cNvSpPr txBox="1"/>
            <p:nvPr userDrawn="1"/>
          </p:nvSpPr>
          <p:spPr>
            <a:xfrm>
              <a:off x="301" y="10299"/>
              <a:ext cx="5445" cy="483"/>
            </a:xfrm>
            <a:prstGeom prst="rect">
              <a:avLst/>
            </a:prstGeom>
            <a:noFill/>
          </p:spPr>
          <p:txBody>
            <a:bodyPr wrap="square" rtlCol="0">
              <a:spAutoFit/>
            </a:bodyPr>
            <a:p>
              <a:r>
                <a:rPr lang="zh-CN" altLang="en-US" sz="1400">
                  <a:solidFill>
                    <a:schemeClr val="bg2"/>
                  </a:solidFill>
                </a:rPr>
                <a:t>传媒技术学院         软件工程教研室</a:t>
              </a:r>
              <a:endParaRPr lang="zh-CN" altLang="en-US" sz="1400">
                <a:solidFill>
                  <a:schemeClr val="bg2"/>
                </a:solidFill>
              </a:endParaRPr>
            </a:p>
          </p:txBody>
        </p:sp>
        <p:sp>
          <p:nvSpPr>
            <p:cNvPr id="14" name="文本框 13"/>
            <p:cNvSpPr txBox="1"/>
            <p:nvPr userDrawn="1"/>
          </p:nvSpPr>
          <p:spPr>
            <a:xfrm>
              <a:off x="11800" y="10300"/>
              <a:ext cx="2569" cy="483"/>
            </a:xfrm>
            <a:prstGeom prst="rect">
              <a:avLst/>
            </a:prstGeom>
            <a:noFill/>
          </p:spPr>
          <p:txBody>
            <a:bodyPr wrap="square" rtlCol="0">
              <a:spAutoFit/>
            </a:bodyPr>
            <a:p>
              <a:r>
                <a:rPr lang="zh-CN" altLang="en-US" sz="1400">
                  <a:solidFill>
                    <a:schemeClr val="bg1"/>
                  </a:solidFill>
                </a:rPr>
                <a:t>讲授：徐正银</a:t>
              </a:r>
              <a:endParaRPr lang="zh-CN" altLang="en-US" sz="1400">
                <a:solidFill>
                  <a:schemeClr val="bg1"/>
                </a:solidFill>
              </a:endParaRPr>
            </a:p>
          </p:txBody>
        </p:sp>
        <p:pic>
          <p:nvPicPr>
            <p:cNvPr id="20485" name="Picture 2"/>
            <p:cNvPicPr>
              <a:picLocks noChangeAspect="1"/>
            </p:cNvPicPr>
            <p:nvPr userDrawn="1"/>
          </p:nvPicPr>
          <p:blipFill>
            <a:blip r:embed="rId10"/>
            <a:stretch>
              <a:fillRect/>
            </a:stretch>
          </p:blipFill>
          <p:spPr>
            <a:xfrm>
              <a:off x="36" y="522"/>
              <a:ext cx="1493" cy="1525"/>
            </a:xfrm>
            <a:prstGeom prst="rect">
              <a:avLst/>
            </a:prstGeom>
            <a:noFill/>
            <a:ln w="9525">
              <a:noFill/>
            </a:ln>
          </p:spPr>
        </p:pic>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iming>
    <p:tnLst>
      <p:par>
        <p:cTn id="1" dur="indefinite" restart="never" nodeType="tmRoot"/>
      </p:par>
    </p:tnLst>
  </p:timing>
  <p:hf sldNum="0" hdr="0" ftr="0" dt="0"/>
  <p:txStyles>
    <p:titleStyle>
      <a:lvl1pPr algn="l" rtl="0" eaLnBrk="0" fontAlgn="base" hangingPunct="0">
        <a:lnSpc>
          <a:spcPct val="90000"/>
        </a:lnSpc>
        <a:spcBef>
          <a:spcPct val="0"/>
        </a:spcBef>
        <a:spcAft>
          <a:spcPct val="0"/>
        </a:spcAft>
        <a:defRPr sz="4400" b="1" kern="1200">
          <a:solidFill>
            <a:schemeClr val="tx1"/>
          </a:solidFill>
          <a:latin typeface="微软雅黑" panose="020B0503020204020204" pitchFamily="34" charset="-122"/>
          <a:ea typeface="微软雅黑" panose="020B0503020204020204" pitchFamily="34" charset="-122"/>
          <a:cs typeface="等线 Light"/>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等线 Light"/>
          <a:cs typeface="等线 Light"/>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等线 Light"/>
          <a:cs typeface="等线 Light"/>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等线 Light"/>
          <a:cs typeface="等线 Light"/>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等线 Light"/>
          <a:cs typeface="等线 Light"/>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等线 Light"/>
          <a:cs typeface="等线 Light"/>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等线 Light"/>
          <a:cs typeface="等线 Light"/>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等线 Light"/>
          <a:cs typeface="等线 Light"/>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等线 Light"/>
          <a:cs typeface="等线 Light"/>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8.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9.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oleObject" Target="../embeddings/Workbook1.xls"/></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5" Type="http://schemas.openxmlformats.org/officeDocument/2006/relationships/slideLayout" Target="../slideLayouts/slideLayout8.xml"/><Relationship Id="rId4" Type="http://schemas.openxmlformats.org/officeDocument/2006/relationships/tags" Target="../tags/tag1.xml"/><Relationship Id="rId3" Type="http://schemas.openxmlformats.org/officeDocument/2006/relationships/slide" Target="slide5.xml"/><Relationship Id="rId2" Type="http://schemas.openxmlformats.org/officeDocument/2006/relationships/slide" Target="slide7.xml"/><Relationship Id="rId1" Type="http://schemas.openxmlformats.org/officeDocument/2006/relationships/slide" Target="slide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2.xml"/></Relationships>
</file>

<file path=ppt/slides/_rels/slide4.xml.rels><?xml version="1.0" encoding="UTF-8" standalone="yes"?>
<Relationships xmlns="http://schemas.openxmlformats.org/package/2006/relationships"><Relationship Id="rId4" Type="http://schemas.openxmlformats.org/officeDocument/2006/relationships/slideLayout" Target="../slideLayouts/slideLayout8.xml"/><Relationship Id="rId3" Type="http://schemas.openxmlformats.org/officeDocument/2006/relationships/tags" Target="../tags/tag2.xml"/><Relationship Id="rId2" Type="http://schemas.openxmlformats.org/officeDocument/2006/relationships/slide" Target="slide9.xml"/><Relationship Id="rId1" Type="http://schemas.openxmlformats.org/officeDocument/2006/relationships/slide" Target="slide8.xml"/></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3.xm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 Target="slide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4.xm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 Target="slide3.xml"/></Relationships>
</file>

<file path=ppt/slides/_rels/slide7.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5.xm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 Target="slide3.xml"/></Relationships>
</file>

<file path=ppt/slides/_rels/slide8.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6.xm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 Target="slide4.xml"/></Relationships>
</file>

<file path=ppt/slides/_rels/slide9.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7.xm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 Target="slide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2" name="副标题 2"/>
          <p:cNvSpPr txBox="1"/>
          <p:nvPr/>
        </p:nvSpPr>
        <p:spPr>
          <a:xfrm>
            <a:off x="1143000" y="473075"/>
            <a:ext cx="6858000" cy="847090"/>
          </a:xfrm>
          <a:prstGeom prst="rect">
            <a:avLst/>
          </a:prstGeom>
          <a:no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a:defRPr>
            </a:lvl5pPr>
          </a:lstStyle>
          <a:p>
            <a:pPr marL="0" lvl="0" indent="0" algn="ctr" eaLnBrk="1" hangingPunct="1">
              <a:buNone/>
            </a:pPr>
            <a:r>
              <a:rPr lang="zh-CN" altLang="en-US" sz="4800" b="1" dirty="0">
                <a:solidFill>
                  <a:srgbClr val="FF0000"/>
                </a:solidFill>
                <a:latin typeface="微软雅黑" panose="020B0503020204020204" pitchFamily="34" charset="-122"/>
                <a:ea typeface="微软雅黑" panose="020B0503020204020204" pitchFamily="34" charset="-122"/>
              </a:rPr>
              <a:t>第</a:t>
            </a:r>
            <a:r>
              <a:rPr lang="en-US" altLang="zh-CN" sz="4800" b="1" dirty="0">
                <a:solidFill>
                  <a:srgbClr val="FF0000"/>
                </a:solidFill>
                <a:latin typeface="微软雅黑" panose="020B0503020204020204" pitchFamily="34" charset="-122"/>
                <a:ea typeface="微软雅黑" panose="020B0503020204020204" pitchFamily="34" charset="-122"/>
              </a:rPr>
              <a:t>5</a:t>
            </a:r>
            <a:r>
              <a:rPr lang="zh-CN" altLang="en-US" sz="4800" b="1" dirty="0">
                <a:solidFill>
                  <a:srgbClr val="FF0000"/>
                </a:solidFill>
                <a:latin typeface="微软雅黑" panose="020B0503020204020204" pitchFamily="34" charset="-122"/>
                <a:ea typeface="微软雅黑" panose="020B0503020204020204" pitchFamily="34" charset="-122"/>
              </a:rPr>
              <a:t>章 </a:t>
            </a:r>
            <a:r>
              <a:rPr lang="en-US" altLang="zh-CN" sz="4800" b="1" dirty="0">
                <a:solidFill>
                  <a:srgbClr val="FF0000"/>
                </a:solidFill>
                <a:latin typeface="微软雅黑" panose="020B0503020204020204" pitchFamily="34" charset="-122"/>
                <a:ea typeface="微软雅黑" panose="020B0503020204020204" pitchFamily="34" charset="-122"/>
              </a:rPr>
              <a:t>Java</a:t>
            </a:r>
            <a:r>
              <a:rPr lang="zh-CN" altLang="en-US" sz="4800" b="1" dirty="0">
                <a:solidFill>
                  <a:srgbClr val="FF0000"/>
                </a:solidFill>
                <a:latin typeface="微软雅黑" panose="020B0503020204020204" pitchFamily="34" charset="-122"/>
                <a:ea typeface="微软雅黑" panose="020B0503020204020204" pitchFamily="34" charset="-122"/>
              </a:rPr>
              <a:t>中的常用类</a:t>
            </a:r>
            <a:endParaRPr lang="zh-CN" altLang="en-US" sz="4800" b="1" dirty="0">
              <a:solidFill>
                <a:srgbClr val="FF0000"/>
              </a:solidFill>
              <a:latin typeface="微软雅黑" panose="020B0503020204020204" pitchFamily="34" charset="-122"/>
              <a:ea typeface="微软雅黑" panose="020B0503020204020204" pitchFamily="34" charset="-122"/>
            </a:endParaRPr>
          </a:p>
        </p:txBody>
      </p:sp>
      <p:sp>
        <p:nvSpPr>
          <p:cNvPr id="7" name="TextBox 13"/>
          <p:cNvSpPr>
            <a:spLocks noChangeArrowheads="1"/>
          </p:cNvSpPr>
          <p:nvPr/>
        </p:nvSpPr>
        <p:spPr bwMode="auto">
          <a:xfrm>
            <a:off x="4691698" y="2889568"/>
            <a:ext cx="3462338" cy="14916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marL="0" marR="0" lvl="0" indent="0" algn="l" defTabSz="914400" rtl="0" eaLnBrk="0" fontAlgn="base" latinLnBrk="0" hangingPunct="0">
              <a:lnSpc>
                <a:spcPct val="150000"/>
              </a:lnSpc>
              <a:spcBef>
                <a:spcPts val="600"/>
              </a:spcBef>
              <a:spcAft>
                <a:spcPct val="0"/>
              </a:spcAft>
              <a:buClrTx/>
              <a:buSzTx/>
              <a:buFont typeface="Arial" panose="020B0604020202020204" pitchFamily="34" charset="0"/>
              <a:buNone/>
              <a:defRPr/>
            </a:pPr>
            <a:r>
              <a:rPr kumimoji="0" lang="en-US" altLang="zh-CN" sz="1800" b="1" i="0" u="none" strike="noStrike" kern="1200" cap="none" spc="0" normalizeH="0" baseline="0" noProof="0" dirty="0">
                <a:ln>
                  <a:noFill/>
                </a:ln>
                <a:solidFill>
                  <a:schemeClr val="accent1">
                    <a:lumMod val="75000"/>
                  </a:schemeClr>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 System</a:t>
            </a:r>
            <a:r>
              <a:rPr kumimoji="0" lang="zh-CN" altLang="en-US" sz="1800" b="1" i="0" u="none" strike="noStrike" kern="1200" cap="none" spc="0" normalizeH="0" baseline="0" noProof="0" dirty="0">
                <a:ln>
                  <a:noFill/>
                </a:ln>
                <a:solidFill>
                  <a:schemeClr val="accent1">
                    <a:lumMod val="75000"/>
                  </a:schemeClr>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类与</a:t>
            </a:r>
            <a:r>
              <a:rPr kumimoji="0" lang="en-US" altLang="zh-CN" sz="1800" b="1" i="0" u="none" strike="noStrike" kern="1200" cap="none" spc="0" normalizeH="0" baseline="0" noProof="0" dirty="0">
                <a:ln>
                  <a:noFill/>
                </a:ln>
                <a:solidFill>
                  <a:schemeClr val="accent1">
                    <a:lumMod val="75000"/>
                  </a:schemeClr>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Runtime</a:t>
            </a:r>
            <a:r>
              <a:rPr kumimoji="0" lang="zh-CN" altLang="en-US" sz="1800" b="1" i="0" u="none" strike="noStrike" kern="1200" cap="none" spc="0" normalizeH="0" baseline="0" noProof="0" dirty="0">
                <a:ln>
                  <a:noFill/>
                </a:ln>
                <a:solidFill>
                  <a:schemeClr val="accent1">
                    <a:lumMod val="75000"/>
                  </a:schemeClr>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类</a:t>
            </a:r>
            <a:endParaRPr kumimoji="0" lang="zh-CN" altLang="en-US" sz="1800" b="1" i="0" u="none" strike="noStrike" kern="1200" cap="none" spc="0" normalizeH="0" baseline="0" noProof="0" dirty="0">
              <a:ln>
                <a:noFill/>
              </a:ln>
              <a:solidFill>
                <a:schemeClr val="accent1">
                  <a:lumMod val="75000"/>
                </a:schemeClr>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endParaRPr>
          </a:p>
          <a:p>
            <a:pPr marL="0" marR="0" lvl="0" indent="0" algn="l" defTabSz="914400" rtl="0" eaLnBrk="0" fontAlgn="base" latinLnBrk="0" hangingPunct="0">
              <a:lnSpc>
                <a:spcPct val="150000"/>
              </a:lnSpc>
              <a:spcBef>
                <a:spcPts val="600"/>
              </a:spcBef>
              <a:spcAft>
                <a:spcPct val="0"/>
              </a:spcAft>
              <a:buClrTx/>
              <a:buSzTx/>
              <a:buFont typeface="Arial" panose="020B0604020202020204" pitchFamily="34" charset="0"/>
              <a:buNone/>
              <a:defRPr/>
            </a:pPr>
            <a:r>
              <a:rPr kumimoji="0" lang="en-US" altLang="zh-CN" sz="1800" b="1" i="0" u="none" strike="noStrike" kern="1200" cap="none" spc="0" normalizeH="0" baseline="0" noProof="0" dirty="0">
                <a:ln>
                  <a:noFill/>
                </a:ln>
                <a:solidFill>
                  <a:schemeClr val="accent1">
                    <a:lumMod val="75000"/>
                  </a:schemeClr>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 </a:t>
            </a:r>
            <a:r>
              <a:rPr kumimoji="0" lang="zh-CN" altLang="en-US" sz="1800" b="1" i="0" u="none" strike="noStrike" kern="1200" cap="none" spc="0" normalizeH="0" baseline="0" noProof="0" dirty="0">
                <a:ln>
                  <a:noFill/>
                </a:ln>
                <a:solidFill>
                  <a:schemeClr val="accent1">
                    <a:lumMod val="75000"/>
                  </a:schemeClr>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包装类</a:t>
            </a:r>
            <a:endParaRPr kumimoji="0" lang="en-US" altLang="zh-CN" sz="1800" b="1" i="0" u="none" strike="noStrike" kern="1200" cap="none" spc="0" normalizeH="0" baseline="0" noProof="0" dirty="0">
              <a:ln>
                <a:noFill/>
              </a:ln>
              <a:solidFill>
                <a:schemeClr val="accent1">
                  <a:lumMod val="75000"/>
                </a:schemeClr>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endParaRPr>
          </a:p>
          <a:p>
            <a:pPr marL="0" marR="0" lvl="0" indent="0" algn="l" defTabSz="914400" rtl="0" eaLnBrk="0" fontAlgn="base" latinLnBrk="0" hangingPunct="0">
              <a:lnSpc>
                <a:spcPct val="150000"/>
              </a:lnSpc>
              <a:spcBef>
                <a:spcPts val="600"/>
              </a:spcBef>
              <a:spcAft>
                <a:spcPct val="0"/>
              </a:spcAft>
              <a:buClrTx/>
              <a:buSzTx/>
              <a:buFont typeface="Arial" panose="020B0604020202020204" pitchFamily="34" charset="0"/>
              <a:buNone/>
              <a:defRPr/>
            </a:pPr>
            <a:r>
              <a:rPr kumimoji="0" lang="en-US" altLang="zh-CN" sz="1800" b="1" i="0" u="none" strike="noStrike" kern="1200" cap="none" spc="0" normalizeH="0" baseline="0" noProof="0" dirty="0">
                <a:ln>
                  <a:noFill/>
                </a:ln>
                <a:solidFill>
                  <a:schemeClr val="accent1">
                    <a:lumMod val="75000"/>
                  </a:schemeClr>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 </a:t>
            </a:r>
            <a:r>
              <a:rPr kumimoji="0" lang="zh-CN" altLang="en-US" sz="1800" b="1" i="0" u="none" strike="noStrike" kern="1200" cap="none" spc="0" normalizeH="0" baseline="0" noProof="0" dirty="0">
                <a:ln>
                  <a:noFill/>
                </a:ln>
                <a:solidFill>
                  <a:schemeClr val="accent1">
                    <a:lumMod val="75000"/>
                  </a:schemeClr>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格式化类</a:t>
            </a:r>
            <a:endParaRPr kumimoji="0" lang="en-US" altLang="zh-CN" sz="1800" b="1" i="0" u="none" strike="noStrike" kern="1200" cap="none" spc="0" normalizeH="0" baseline="0" noProof="0" dirty="0">
              <a:ln>
                <a:noFill/>
              </a:ln>
              <a:solidFill>
                <a:schemeClr val="accent1">
                  <a:lumMod val="75000"/>
                </a:schemeClr>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endParaRPr>
          </a:p>
        </p:txBody>
      </p:sp>
      <p:sp>
        <p:nvSpPr>
          <p:cNvPr id="8" name="矩形 7"/>
          <p:cNvSpPr/>
          <p:nvPr/>
        </p:nvSpPr>
        <p:spPr>
          <a:xfrm>
            <a:off x="1024255" y="2858135"/>
            <a:ext cx="3522980" cy="1906905"/>
          </a:xfrm>
          <a:prstGeom prst="rect">
            <a:avLst/>
          </a:prstGeom>
        </p:spPr>
        <p:txBody>
          <a:bodyPr wrap="square">
            <a:spAutoFit/>
          </a:bodyPr>
          <a:lstStyle/>
          <a:p>
            <a:pPr marL="0" marR="0" lvl="0" indent="0" algn="l" defTabSz="914400" rtl="0" eaLnBrk="0" fontAlgn="base" latinLnBrk="0" hangingPunct="0">
              <a:lnSpc>
                <a:spcPct val="150000"/>
              </a:lnSpc>
              <a:spcBef>
                <a:spcPts val="600"/>
              </a:spcBef>
              <a:spcAft>
                <a:spcPct val="0"/>
              </a:spcAft>
              <a:buClrTx/>
              <a:buSzTx/>
              <a:buFont typeface="Arial" panose="020B0604020202020204" pitchFamily="34" charset="0"/>
              <a:buNone/>
              <a:defRPr/>
            </a:pPr>
            <a:r>
              <a:rPr kumimoji="0" lang="en-US" altLang="zh-CN" sz="1800" b="1" i="0" u="none" strike="noStrike" kern="1200" cap="none" spc="0" normalizeH="0" baseline="0" noProof="0" dirty="0">
                <a:ln>
                  <a:noFill/>
                </a:ln>
                <a:solidFill>
                  <a:schemeClr val="accent1">
                    <a:lumMod val="75000"/>
                  </a:schemeClr>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 String</a:t>
            </a:r>
            <a:r>
              <a:rPr kumimoji="0" lang="zh-CN" altLang="en-US" sz="1800" b="1" i="0" u="none" strike="noStrike" kern="1200" cap="none" spc="0" normalizeH="0" baseline="0" noProof="0" dirty="0">
                <a:ln>
                  <a:noFill/>
                </a:ln>
                <a:solidFill>
                  <a:schemeClr val="accent1">
                    <a:lumMod val="75000"/>
                  </a:schemeClr>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类与</a:t>
            </a:r>
            <a:r>
              <a:rPr kumimoji="0" lang="en-US" altLang="zh-CN" sz="1800" b="1" i="0" u="none" strike="noStrike" kern="1200" cap="none" spc="0" normalizeH="0" baseline="0" noProof="0" dirty="0">
                <a:ln>
                  <a:noFill/>
                </a:ln>
                <a:solidFill>
                  <a:schemeClr val="accent1">
                    <a:lumMod val="75000"/>
                  </a:schemeClr>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StringBuffer</a:t>
            </a:r>
            <a:r>
              <a:rPr kumimoji="0" lang="zh-CN" altLang="en-US" sz="1800" b="1" i="0" u="none" strike="noStrike" kern="1200" cap="none" spc="0" normalizeH="0" baseline="0" noProof="0" dirty="0">
                <a:ln>
                  <a:noFill/>
                </a:ln>
                <a:solidFill>
                  <a:schemeClr val="accent1">
                    <a:lumMod val="75000"/>
                  </a:schemeClr>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类</a:t>
            </a:r>
            <a:endParaRPr kumimoji="0" lang="en-US" altLang="zh-CN" sz="1800" b="1" i="0" u="none" strike="noStrike" kern="1200" cap="none" spc="0" normalizeH="0" baseline="0" noProof="0" dirty="0">
              <a:ln>
                <a:noFill/>
              </a:ln>
              <a:solidFill>
                <a:schemeClr val="accent1">
                  <a:lumMod val="75000"/>
                </a:schemeClr>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endParaRPr>
          </a:p>
          <a:p>
            <a:pPr marL="0" marR="0" lvl="0" indent="0" algn="l" defTabSz="914400" rtl="0" eaLnBrk="0" fontAlgn="base" latinLnBrk="0" hangingPunct="0">
              <a:lnSpc>
                <a:spcPct val="150000"/>
              </a:lnSpc>
              <a:spcBef>
                <a:spcPts val="600"/>
              </a:spcBef>
              <a:spcAft>
                <a:spcPct val="0"/>
              </a:spcAft>
              <a:buClrTx/>
              <a:buSzTx/>
              <a:buFont typeface="Arial" panose="020B0604020202020204" pitchFamily="34" charset="0"/>
              <a:buNone/>
              <a:defRPr/>
            </a:pPr>
            <a:r>
              <a:rPr kumimoji="0" lang="en-US" altLang="zh-CN" sz="1800" b="1" i="0" u="none" strike="noStrike" kern="1200" cap="none" spc="0" normalizeH="0" baseline="0" noProof="0" dirty="0">
                <a:ln>
                  <a:noFill/>
                </a:ln>
                <a:solidFill>
                  <a:schemeClr val="accent1">
                    <a:lumMod val="75000"/>
                  </a:schemeClr>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 Math</a:t>
            </a:r>
            <a:r>
              <a:rPr kumimoji="0" lang="zh-CN" altLang="en-US" sz="1800" b="1" i="0" u="none" strike="noStrike" kern="1200" cap="none" spc="0" normalizeH="0" baseline="0" noProof="0" dirty="0">
                <a:ln>
                  <a:noFill/>
                </a:ln>
                <a:solidFill>
                  <a:schemeClr val="accent1">
                    <a:lumMod val="75000"/>
                  </a:schemeClr>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类与</a:t>
            </a:r>
            <a:r>
              <a:rPr kumimoji="0" lang="en-US" altLang="zh-CN" sz="1800" b="1" i="0" u="none" strike="noStrike" kern="1200" cap="none" spc="0" normalizeH="0" baseline="0" noProof="0" dirty="0">
                <a:ln>
                  <a:noFill/>
                </a:ln>
                <a:solidFill>
                  <a:schemeClr val="accent1">
                    <a:lumMod val="75000"/>
                  </a:schemeClr>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Random</a:t>
            </a:r>
            <a:r>
              <a:rPr kumimoji="0" lang="zh-CN" altLang="en-US" sz="1800" b="1" i="0" u="none" strike="noStrike" kern="1200" cap="none" spc="0" normalizeH="0" baseline="0" noProof="0" dirty="0">
                <a:ln>
                  <a:noFill/>
                </a:ln>
                <a:solidFill>
                  <a:schemeClr val="accent1">
                    <a:lumMod val="75000"/>
                  </a:schemeClr>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类</a:t>
            </a:r>
            <a:endParaRPr kumimoji="0" lang="en-US" altLang="zh-CN" sz="1800" b="1" i="0" u="none" strike="noStrike" kern="1200" cap="none" spc="0" normalizeH="0" baseline="0" noProof="0" dirty="0">
              <a:ln>
                <a:noFill/>
              </a:ln>
              <a:solidFill>
                <a:schemeClr val="accent1">
                  <a:lumMod val="75000"/>
                </a:schemeClr>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endParaRPr>
          </a:p>
          <a:p>
            <a:pPr marL="0" marR="0" lvl="0" indent="0" algn="l" defTabSz="914400" rtl="0" eaLnBrk="0" fontAlgn="base" latinLnBrk="0" hangingPunct="0">
              <a:lnSpc>
                <a:spcPct val="150000"/>
              </a:lnSpc>
              <a:spcBef>
                <a:spcPts val="600"/>
              </a:spcBef>
              <a:spcAft>
                <a:spcPct val="0"/>
              </a:spcAft>
              <a:buClrTx/>
              <a:buSzTx/>
              <a:buFont typeface="Arial" panose="020B0604020202020204" pitchFamily="34" charset="0"/>
              <a:buNone/>
              <a:defRPr/>
            </a:pPr>
            <a:r>
              <a:rPr kumimoji="0" lang="en-US" altLang="zh-CN" sz="1800" b="1" i="0" u="none" strike="noStrike" kern="1200" cap="none" spc="0" normalizeH="0" baseline="0" noProof="0" dirty="0">
                <a:ln>
                  <a:noFill/>
                </a:ln>
                <a:solidFill>
                  <a:schemeClr val="accent1">
                    <a:lumMod val="75000"/>
                  </a:schemeClr>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 </a:t>
            </a:r>
            <a:r>
              <a:rPr kumimoji="0" lang="zh-CN" altLang="en-US" sz="1800" b="1" i="0" u="none" strike="noStrike" kern="1200" cap="none" spc="0" normalizeH="0" baseline="0" noProof="0" dirty="0">
                <a:ln>
                  <a:noFill/>
                </a:ln>
                <a:solidFill>
                  <a:schemeClr val="accent1">
                    <a:lumMod val="75000"/>
                  </a:schemeClr>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日期与时间类</a:t>
            </a:r>
            <a:endParaRPr kumimoji="0" lang="en-US" altLang="zh-CN" sz="1800" b="1" i="0" u="none" strike="noStrike" kern="1200" cap="none" spc="0" normalizeH="0" baseline="0" noProof="0" dirty="0">
              <a:ln>
                <a:noFill/>
              </a:ln>
              <a:solidFill>
                <a:schemeClr val="accent1">
                  <a:lumMod val="75000"/>
                </a:schemeClr>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endParaRPr>
          </a:p>
          <a:p>
            <a:pPr marL="0" marR="0" lvl="0" indent="0" algn="l" defTabSz="914400" rtl="0" eaLnBrk="0" fontAlgn="base" latinLnBrk="0" hangingPunct="0">
              <a:lnSpc>
                <a:spcPct val="150000"/>
              </a:lnSpc>
              <a:spcBef>
                <a:spcPct val="0"/>
              </a:spcBef>
              <a:spcAft>
                <a:spcPct val="0"/>
              </a:spcAft>
              <a:buClrTx/>
              <a:buSzTx/>
              <a:buFont typeface="Arial" panose="020B0604020202020204" pitchFamily="34" charset="0"/>
              <a:buNone/>
              <a:defRPr/>
            </a:pPr>
            <a:endParaRPr kumimoji="0" lang="zh-CN" altLang="en-US" sz="1800" b="1" i="0" u="none" strike="noStrike" kern="1200" cap="none" spc="0" normalizeH="0" baseline="0" noProof="0" dirty="0">
              <a:ln>
                <a:noFill/>
              </a:ln>
              <a:solidFill>
                <a:schemeClr val="accent1">
                  <a:lumMod val="75000"/>
                </a:schemeClr>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8" name="标题 1"/>
          <p:cNvSpPr/>
          <p:nvPr/>
        </p:nvSpPr>
        <p:spPr>
          <a:xfrm>
            <a:off x="1643063" y="388938"/>
            <a:ext cx="5330825" cy="561975"/>
          </a:xfrm>
          <a:prstGeom prst="rect">
            <a:avLst/>
          </a:prstGeom>
          <a:no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a:defRPr>
            </a:lvl5pPr>
          </a:lstStyle>
          <a:p>
            <a:pPr marL="571500" lvl="0" indent="-571500">
              <a:lnSpc>
                <a:spcPct val="100000"/>
              </a:lnSpc>
              <a:spcBef>
                <a:spcPct val="0"/>
              </a:spcBef>
              <a:buFontTx/>
              <a:buNone/>
            </a:pPr>
            <a:r>
              <a:rPr lang="en-US" altLang="zh-CN"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rPr>
              <a:t>5.1 String</a:t>
            </a:r>
            <a:r>
              <a:rPr lang="zh-CN" altLang="en-US"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rPr>
              <a:t>类与</a:t>
            </a:r>
            <a:r>
              <a:rPr lang="en-US" altLang="zh-CN"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rPr>
              <a:t>StringBuffer</a:t>
            </a:r>
            <a:r>
              <a:rPr lang="zh-CN" altLang="en-US"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rPr>
              <a:t>类</a:t>
            </a:r>
            <a:endParaRPr lang="zh-CN" altLang="en-US" sz="3200"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endParaRPr>
          </a:p>
        </p:txBody>
      </p:sp>
      <p:grpSp>
        <p:nvGrpSpPr>
          <p:cNvPr id="10" name="组合 9"/>
          <p:cNvGrpSpPr/>
          <p:nvPr/>
        </p:nvGrpSpPr>
        <p:grpSpPr>
          <a:xfrm>
            <a:off x="34925" y="1775841"/>
            <a:ext cx="8651875" cy="772732"/>
            <a:chOff x="3628" y="1634673"/>
            <a:chExt cx="9144000" cy="898900"/>
          </a:xfrm>
        </p:grpSpPr>
        <p:sp>
          <p:nvSpPr>
            <p:cNvPr id="11" name="矩形 10"/>
            <p:cNvSpPr/>
            <p:nvPr/>
          </p:nvSpPr>
          <p:spPr bwMode="auto">
            <a:xfrm>
              <a:off x="3628" y="1641617"/>
              <a:ext cx="9144000" cy="891956"/>
            </a:xfrm>
            <a:prstGeom prst="rect">
              <a:avLst/>
            </a:prstGeom>
            <a:gradFill>
              <a:gsLst>
                <a:gs pos="100000">
                  <a:srgbClr val="00B0F0">
                    <a:alpha val="0"/>
                  </a:srgbClr>
                </a:gs>
                <a:gs pos="0">
                  <a:srgbClr val="D1ECFF">
                    <a:alpha val="0"/>
                  </a:srgbClr>
                </a:gs>
                <a:gs pos="49000">
                  <a:srgbClr val="D1ECFF"/>
                </a:gs>
              </a:gsLst>
              <a:lin ang="0" scaled="0"/>
            </a:gradFill>
            <a:ln w="28575" cap="flat" cmpd="sng" algn="ctr">
              <a:noFill/>
              <a:prstDash val="solid"/>
              <a:round/>
              <a:headEnd type="none" w="med" len="med"/>
              <a:tailEnd type="none" w="med" len="med"/>
            </a:ln>
            <a:effectLst/>
          </p:spPr>
          <p:txBody>
            <a:body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9705" name="矩形 1"/>
            <p:cNvSpPr/>
            <p:nvPr/>
          </p:nvSpPr>
          <p:spPr>
            <a:xfrm>
              <a:off x="1882466" y="1634673"/>
              <a:ext cx="5454959" cy="714342"/>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a:defRPr>
              </a:lvl5pPr>
            </a:lstStyle>
            <a:p>
              <a:pPr marL="0" lvl="0" indent="0">
                <a:lnSpc>
                  <a:spcPct val="135000"/>
                </a:lnSpc>
                <a:spcBef>
                  <a:spcPct val="0"/>
                </a:spcBef>
                <a:buFontTx/>
                <a:buNone/>
              </a:pPr>
              <a:r>
                <a:rPr lang="en-US" altLang="zh-CN" dirty="0">
                  <a:latin typeface="微软雅黑" panose="020B0503020204020204" pitchFamily="34" charset="-122"/>
                  <a:ea typeface="微软雅黑" panose="020B0503020204020204" pitchFamily="34" charset="-122"/>
                </a:rPr>
                <a:t>Java</a:t>
              </a:r>
              <a:r>
                <a:rPr lang="zh-CN" altLang="en-US" dirty="0">
                  <a:latin typeface="微软雅黑" panose="020B0503020204020204" pitchFamily="34" charset="-122"/>
                  <a:ea typeface="微软雅黑" panose="020B0503020204020204" pitchFamily="34" charset="-122"/>
                </a:rPr>
                <a:t>中是怎样操作字符串的</a:t>
              </a:r>
              <a:r>
                <a:rPr lang="zh-CN" altLang="zh-CN" dirty="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p:txBody>
        </p:sp>
      </p:grpSp>
      <p:pic>
        <p:nvPicPr>
          <p:cNvPr id="14" name="Picture 8" descr="问小人"/>
          <p:cNvPicPr>
            <a:picLocks noChangeAspect="1"/>
          </p:cNvPicPr>
          <p:nvPr/>
        </p:nvPicPr>
        <p:blipFill>
          <a:blip r:embed="rId1"/>
          <a:stretch>
            <a:fillRect/>
          </a:stretch>
        </p:blipFill>
        <p:spPr>
          <a:xfrm>
            <a:off x="211138" y="1717675"/>
            <a:ext cx="1630362" cy="1685925"/>
          </a:xfrm>
          <a:prstGeom prst="rect">
            <a:avLst/>
          </a:prstGeom>
          <a:noFill/>
          <a:ln w="9525">
            <a:noFill/>
          </a:ln>
        </p:spPr>
      </p:pic>
      <p:sp>
        <p:nvSpPr>
          <p:cNvPr id="16" name="矩形 15"/>
          <p:cNvSpPr/>
          <p:nvPr/>
        </p:nvSpPr>
        <p:spPr>
          <a:xfrm>
            <a:off x="531813" y="3575050"/>
            <a:ext cx="8054975" cy="175323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a:defRPr>
            </a:lvl5pPr>
          </a:lstStyle>
          <a:p>
            <a:pPr marL="0" lvl="0" indent="457200" eaLnBrk="1" hangingPunct="1">
              <a:lnSpc>
                <a:spcPct val="200000"/>
              </a:lnSpc>
              <a:spcBef>
                <a:spcPct val="0"/>
              </a:spcBef>
              <a:buFontTx/>
              <a:buNone/>
            </a:pPr>
            <a:r>
              <a:rPr lang="en-US" altLang="zh-CN" sz="1800" b="1" dirty="0">
                <a:latin typeface="Arial" panose="020B0604020202020204" pitchFamily="34" charset="0"/>
                <a:cs typeface="Arial" panose="020B0604020202020204" pitchFamily="34" charset="0"/>
              </a:rPr>
              <a:t>Java</a:t>
            </a:r>
            <a:r>
              <a:rPr lang="zh-CN" altLang="en-US" sz="1800" b="1" dirty="0">
                <a:latin typeface="Arial" panose="020B0604020202020204" pitchFamily="34" charset="0"/>
                <a:cs typeface="Arial" panose="020B0604020202020204" pitchFamily="34" charset="0"/>
              </a:rPr>
              <a:t>中定义了</a:t>
            </a:r>
            <a:r>
              <a:rPr lang="en-US" altLang="zh-CN" sz="1800" b="1" dirty="0">
                <a:latin typeface="Arial" panose="020B0604020202020204" pitchFamily="34" charset="0"/>
                <a:cs typeface="Arial" panose="020B0604020202020204" pitchFamily="34" charset="0"/>
              </a:rPr>
              <a:t>String</a:t>
            </a:r>
            <a:r>
              <a:rPr lang="zh-CN" altLang="en-US" sz="1800" b="1" dirty="0">
                <a:latin typeface="Arial" panose="020B0604020202020204" pitchFamily="34" charset="0"/>
                <a:cs typeface="Arial" panose="020B0604020202020204" pitchFamily="34" charset="0"/>
              </a:rPr>
              <a:t>和</a:t>
            </a:r>
            <a:r>
              <a:rPr lang="en-US" altLang="zh-CN" sz="1800" b="1" dirty="0">
                <a:latin typeface="Arial" panose="020B0604020202020204" pitchFamily="34" charset="0"/>
                <a:cs typeface="Arial" panose="020B0604020202020204" pitchFamily="34" charset="0"/>
              </a:rPr>
              <a:t>StringBuffer</a:t>
            </a:r>
            <a:r>
              <a:rPr lang="zh-CN" altLang="en-US" sz="1800" b="1" dirty="0">
                <a:latin typeface="Arial" panose="020B0604020202020204" pitchFamily="34" charset="0"/>
                <a:cs typeface="Arial" panose="020B0604020202020204" pitchFamily="34" charset="0"/>
              </a:rPr>
              <a:t>两个类来封装字符串，并提供了一系列操作字符串的方法。由于他们都位于</a:t>
            </a:r>
            <a:r>
              <a:rPr lang="en-US" altLang="zh-CN" sz="1800" b="1" dirty="0">
                <a:latin typeface="Arial" panose="020B0604020202020204" pitchFamily="34" charset="0"/>
                <a:cs typeface="Arial" panose="020B0604020202020204" pitchFamily="34" charset="0"/>
              </a:rPr>
              <a:t>java.lang</a:t>
            </a:r>
            <a:r>
              <a:rPr lang="zh-CN" altLang="en-US" sz="1800" b="1" dirty="0">
                <a:latin typeface="Arial" panose="020B0604020202020204" pitchFamily="34" charset="0"/>
                <a:cs typeface="Arial" panose="020B0604020202020204" pitchFamily="34" charset="0"/>
              </a:rPr>
              <a:t>包中，因此不需要导包就可以直接使用。</a:t>
            </a:r>
            <a:endParaRPr lang="zh-CN" altLang="en-US" sz="1800" b="1" dirty="0">
              <a:latin typeface="Arial" panose="020B0604020202020204" pitchFamily="34" charset="0"/>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p:cTn id="7" dur="500" fill="hold"/>
                                        <p:tgtEl>
                                          <p:spTgt spid="14"/>
                                        </p:tgtEl>
                                        <p:attrNameLst>
                                          <p:attrName>ppt_w</p:attrName>
                                        </p:attrNameLst>
                                      </p:cBhvr>
                                      <p:tavLst>
                                        <p:tav tm="0">
                                          <p:val>
                                            <p:fltVal val="0.000000"/>
                                          </p:val>
                                        </p:tav>
                                        <p:tav tm="100000">
                                          <p:val>
                                            <p:strVal val="#ppt_w"/>
                                          </p:val>
                                        </p:tav>
                                      </p:tavLst>
                                    </p:anim>
                                    <p:anim calcmode="lin" valueType="num">
                                      <p:cBhvr>
                                        <p:cTn id="8" dur="500" fill="hold"/>
                                        <p:tgtEl>
                                          <p:spTgt spid="14"/>
                                        </p:tgtEl>
                                        <p:attrNameLst>
                                          <p:attrName>ppt_h</p:attrName>
                                        </p:attrNameLst>
                                      </p:cBhvr>
                                      <p:tavLst>
                                        <p:tav tm="0">
                                          <p:val>
                                            <p:fltVal val="0.000000"/>
                                          </p:val>
                                        </p:tav>
                                        <p:tav tm="100000">
                                          <p:val>
                                            <p:strVal val="#ppt_h"/>
                                          </p:val>
                                        </p:tav>
                                      </p:tavLst>
                                    </p:anim>
                                    <p:animEffect transition="in" filter="fade">
                                      <p:cBhvr>
                                        <p:cTn id="9" dur="500"/>
                                        <p:tgtEl>
                                          <p:spTgt spid="14"/>
                                        </p:tgtEl>
                                      </p:cBhvr>
                                    </p:animEffect>
                                  </p:childTnLst>
                                </p:cTn>
                              </p:par>
                            </p:childTnLst>
                          </p:cTn>
                        </p:par>
                        <p:par>
                          <p:cTn id="10" fill="hold">
                            <p:stCondLst>
                              <p:cond delay="500"/>
                            </p:stCondLst>
                            <p:childTnLst>
                              <p:par>
                                <p:cTn id="11" presetID="22" presetClass="entr" presetSubtype="8" fill="hold" nodeType="after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wipe(left)">
                                      <p:cBhvr>
                                        <p:cTn id="13" dur="500"/>
                                        <p:tgtEl>
                                          <p:spTgt spid="10"/>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grpId="0" nodeType="click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wipe(up)">
                                      <p:cBhvr>
                                        <p:cTn id="18"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2" name="标题 1"/>
          <p:cNvSpPr/>
          <p:nvPr/>
        </p:nvSpPr>
        <p:spPr>
          <a:xfrm>
            <a:off x="1643063" y="655638"/>
            <a:ext cx="5330825" cy="561975"/>
          </a:xfrm>
          <a:prstGeom prst="rect">
            <a:avLst/>
          </a:prstGeom>
          <a:no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a:defRPr>
            </a:lvl5pPr>
          </a:lstStyle>
          <a:p>
            <a:pPr marL="571500" lvl="0" indent="-571500">
              <a:lnSpc>
                <a:spcPct val="100000"/>
              </a:lnSpc>
              <a:spcBef>
                <a:spcPct val="0"/>
              </a:spcBef>
              <a:buFontTx/>
              <a:buNone/>
            </a:pPr>
            <a:r>
              <a:rPr lang="en-US" altLang="zh-CN"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rPr>
              <a:t>5.1 String</a:t>
            </a:r>
            <a:r>
              <a:rPr lang="zh-CN" altLang="en-US"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rPr>
              <a:t>类与</a:t>
            </a:r>
            <a:r>
              <a:rPr lang="en-US" altLang="zh-CN"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rPr>
              <a:t>StringBuffer</a:t>
            </a:r>
            <a:r>
              <a:rPr lang="zh-CN" altLang="en-US"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rPr>
              <a:t>类</a:t>
            </a:r>
            <a:endParaRPr lang="zh-CN" altLang="en-US" sz="3200"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8" name="内容占位符 2"/>
          <p:cNvSpPr>
            <a:spLocks noGrp="1"/>
          </p:cNvSpPr>
          <p:nvPr>
            <p:ph idx="1"/>
          </p:nvPr>
        </p:nvSpPr>
        <p:spPr>
          <a:xfrm>
            <a:off x="457200" y="1638935"/>
            <a:ext cx="8229600" cy="652463"/>
          </a:xfrm>
          <a:ln/>
        </p:spPr>
        <p:txBody>
          <a:bodyPr vert="horz" wrap="square" lIns="91440" tIns="45720" rIns="91440" bIns="45720" anchor="t"/>
          <a:p>
            <a:pPr marL="0" indent="0">
              <a:lnSpc>
                <a:spcPct val="100000"/>
              </a:lnSpc>
              <a:spcBef>
                <a:spcPct val="0"/>
              </a:spcBef>
              <a:buNone/>
            </a:pPr>
            <a:r>
              <a:rPr lang="en-US" altLang="zh-CN" sz="1800" b="1" kern="1200" dirty="0">
                <a:solidFill>
                  <a:srgbClr val="006BA9"/>
                </a:solidFill>
                <a:latin typeface="微软雅黑" panose="020B0503020204020204" pitchFamily="34" charset="-122"/>
                <a:ea typeface="微软雅黑" panose="020B0503020204020204" pitchFamily="34" charset="-122"/>
                <a:cs typeface="等线"/>
              </a:rPr>
              <a:t>5.1.1 String</a:t>
            </a:r>
            <a:r>
              <a:rPr lang="zh-CN" altLang="en-US" sz="1800" b="1" kern="1200" dirty="0">
                <a:solidFill>
                  <a:srgbClr val="006BA9"/>
                </a:solidFill>
                <a:latin typeface="微软雅黑" panose="020B0503020204020204" pitchFamily="34" charset="-122"/>
                <a:ea typeface="微软雅黑" panose="020B0503020204020204" pitchFamily="34" charset="-122"/>
                <a:cs typeface="等线"/>
              </a:rPr>
              <a:t>类的初始化</a:t>
            </a:r>
            <a:r>
              <a:rPr lang="en-US" altLang="zh-CN" sz="1800" b="1" kern="1200" dirty="0">
                <a:solidFill>
                  <a:srgbClr val="006BA9"/>
                </a:solidFill>
                <a:latin typeface="微软雅黑" panose="020B0503020204020204" pitchFamily="34" charset="-122"/>
                <a:ea typeface="微软雅黑" panose="020B0503020204020204" pitchFamily="34" charset="-122"/>
                <a:cs typeface="等线"/>
              </a:rPr>
              <a:t>——</a:t>
            </a:r>
            <a:r>
              <a:rPr lang="zh-CN" altLang="en-US" sz="1800" b="1" kern="1200" dirty="0">
                <a:solidFill>
                  <a:srgbClr val="006BA9"/>
                </a:solidFill>
                <a:latin typeface="微软雅黑" panose="020B0503020204020204" pitchFamily="34" charset="-122"/>
                <a:ea typeface="微软雅黑" panose="020B0503020204020204" pitchFamily="34" charset="-122"/>
                <a:cs typeface="等线"/>
              </a:rPr>
              <a:t>初始化方式</a:t>
            </a:r>
            <a:endParaRPr lang="en-US" altLang="zh-CN" sz="1800" b="1" kern="1200" dirty="0">
              <a:solidFill>
                <a:srgbClr val="006BA9"/>
              </a:solidFill>
              <a:latin typeface="微软雅黑" panose="020B0503020204020204" pitchFamily="34" charset="-122"/>
              <a:ea typeface="微软雅黑" panose="020B0503020204020204" pitchFamily="34" charset="-122"/>
              <a:cs typeface="等线"/>
            </a:endParaRPr>
          </a:p>
        </p:txBody>
      </p:sp>
      <p:sp>
        <p:nvSpPr>
          <p:cNvPr id="9" name="矩形 8"/>
          <p:cNvSpPr/>
          <p:nvPr/>
        </p:nvSpPr>
        <p:spPr>
          <a:xfrm>
            <a:off x="457200" y="2077085"/>
            <a:ext cx="8170863" cy="563563"/>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a:defRPr>
            </a:lvl5pPr>
          </a:lstStyle>
          <a:p>
            <a:pPr marL="342900" lvl="0" indent="-342900" eaLnBrk="1" hangingPunct="1">
              <a:lnSpc>
                <a:spcPct val="200000"/>
              </a:lnSpc>
              <a:spcBef>
                <a:spcPct val="0"/>
              </a:spcBef>
              <a:buFontTx/>
              <a:buAutoNum type="circleNumDbPlain"/>
            </a:pPr>
            <a:r>
              <a:rPr lang="zh-CN" altLang="zh-CN" sz="1800" dirty="0"/>
              <a:t>使用字符串常量直接初始化一个</a:t>
            </a:r>
            <a:r>
              <a:rPr lang="en-GB" altLang="zh-CN" sz="1800" dirty="0"/>
              <a:t>String</a:t>
            </a:r>
            <a:r>
              <a:rPr lang="zh-CN" altLang="zh-CN" sz="1800" dirty="0"/>
              <a:t>对象</a:t>
            </a:r>
            <a:r>
              <a:rPr lang="zh-CN" altLang="zh-CN" sz="1800" dirty="0">
                <a:latin typeface="Arial" panose="020B0604020202020204" pitchFamily="34" charset="0"/>
                <a:ea typeface="宋体" panose="02010600030101010101" pitchFamily="2" charset="-122"/>
              </a:rPr>
              <a:t>。</a:t>
            </a:r>
            <a:endParaRPr lang="zh-CN" altLang="en-US" sz="1800" dirty="0">
              <a:latin typeface="Arial" panose="020B0604020202020204" pitchFamily="34" charset="0"/>
              <a:ea typeface="宋体" panose="02010600030101010101" pitchFamily="2" charset="-122"/>
            </a:endParaRPr>
          </a:p>
        </p:txBody>
      </p:sp>
      <p:sp>
        <p:nvSpPr>
          <p:cNvPr id="12" name="矩形 1"/>
          <p:cNvSpPr/>
          <p:nvPr/>
        </p:nvSpPr>
        <p:spPr>
          <a:xfrm>
            <a:off x="468313" y="2700973"/>
            <a:ext cx="8147050" cy="501650"/>
          </a:xfrm>
          <a:prstGeom prst="rect">
            <a:avLst/>
          </a:prstGeom>
          <a:solidFill>
            <a:srgbClr val="003F75"/>
          </a:solidFill>
          <a:ln w="2857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a:defRPr>
            </a:lvl5pPr>
          </a:lstStyle>
          <a:p>
            <a:pPr marL="0" lvl="0" indent="0" eaLnBrk="1" hangingPunct="1">
              <a:lnSpc>
                <a:spcPct val="150000"/>
              </a:lnSpc>
              <a:spcBef>
                <a:spcPct val="0"/>
              </a:spcBef>
              <a:buFontTx/>
              <a:buNone/>
            </a:pPr>
            <a:r>
              <a:rPr lang="zh-CN" altLang="en-US" sz="1600" dirty="0">
                <a:solidFill>
                  <a:schemeClr val="bg1"/>
                </a:solidFill>
                <a:latin typeface="Arial" panose="020B0604020202020204" pitchFamily="34" charset="0"/>
                <a:ea typeface="宋体" panose="02010600030101010101" pitchFamily="2" charset="-122"/>
              </a:rPr>
              <a:t>    </a:t>
            </a:r>
            <a:r>
              <a:rPr lang="en-US" altLang="zh-CN" sz="1600" dirty="0">
                <a:solidFill>
                  <a:schemeClr val="bg1"/>
                </a:solidFill>
                <a:latin typeface="Arial" panose="020B0604020202020204" pitchFamily="34" charset="0"/>
                <a:ea typeface="宋体" panose="02010600030101010101" pitchFamily="2" charset="-122"/>
              </a:rPr>
              <a:t>String </a:t>
            </a:r>
            <a:r>
              <a:rPr lang="zh-CN" altLang="en-US" sz="1600" dirty="0">
                <a:solidFill>
                  <a:schemeClr val="bg1"/>
                </a:solidFill>
                <a:latin typeface="Arial" panose="020B0604020202020204" pitchFamily="34" charset="0"/>
                <a:ea typeface="宋体" panose="02010600030101010101" pitchFamily="2" charset="-122"/>
              </a:rPr>
              <a:t>变量名</a:t>
            </a:r>
            <a:r>
              <a:rPr lang="en-US" altLang="zh-CN" sz="1600" dirty="0">
                <a:solidFill>
                  <a:schemeClr val="bg1"/>
                </a:solidFill>
                <a:latin typeface="Arial" panose="020B0604020202020204" pitchFamily="34" charset="0"/>
                <a:ea typeface="宋体" panose="02010600030101010101" pitchFamily="2" charset="-122"/>
              </a:rPr>
              <a:t>= </a:t>
            </a:r>
            <a:r>
              <a:rPr lang="zh-CN" altLang="en-US" sz="1600" dirty="0">
                <a:solidFill>
                  <a:schemeClr val="bg1"/>
                </a:solidFill>
                <a:latin typeface="Arial" panose="020B0604020202020204" pitchFamily="34" charset="0"/>
                <a:ea typeface="宋体" panose="02010600030101010101" pitchFamily="2" charset="-122"/>
              </a:rPr>
              <a:t>字符串</a:t>
            </a:r>
            <a:r>
              <a:rPr lang="en-US" altLang="zh-CN" sz="1600" dirty="0">
                <a:solidFill>
                  <a:schemeClr val="bg1"/>
                </a:solidFill>
                <a:latin typeface="Arial" panose="020B0604020202020204" pitchFamily="34" charset="0"/>
                <a:ea typeface="宋体" panose="02010600030101010101" pitchFamily="2" charset="-122"/>
              </a:rPr>
              <a:t>;</a:t>
            </a:r>
            <a:endParaRPr lang="en-US" altLang="zh-CN" sz="1600" dirty="0">
              <a:solidFill>
                <a:schemeClr val="bg1"/>
              </a:solidFill>
              <a:latin typeface="Arial" panose="020B0604020202020204" pitchFamily="34" charset="0"/>
              <a:ea typeface="宋体" panose="02010600030101010101" pitchFamily="2" charset="-122"/>
            </a:endParaRPr>
          </a:p>
        </p:txBody>
      </p:sp>
      <p:sp>
        <p:nvSpPr>
          <p:cNvPr id="2" name="矩形 1"/>
          <p:cNvSpPr/>
          <p:nvPr/>
        </p:nvSpPr>
        <p:spPr>
          <a:xfrm>
            <a:off x="468313" y="3374073"/>
            <a:ext cx="8147050" cy="111125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a:defRPr>
            </a:lvl5pPr>
          </a:lstStyle>
          <a:p>
            <a:pPr marL="0" lvl="0" indent="457200" eaLnBrk="1" hangingPunct="1">
              <a:lnSpc>
                <a:spcPct val="200000"/>
              </a:lnSpc>
              <a:spcBef>
                <a:spcPct val="0"/>
              </a:spcBef>
              <a:buFontTx/>
              <a:buNone/>
            </a:pPr>
            <a:r>
              <a:rPr lang="zh-CN" altLang="zh-CN" sz="1800" dirty="0">
                <a:latin typeface="Arial" panose="020B0604020202020204" pitchFamily="34" charset="0"/>
                <a:ea typeface="宋体" panose="02010600030101010101" pitchFamily="2" charset="-122"/>
              </a:rPr>
              <a:t>在初始化字符串对象时，既可以将字符串对象的初始化值设为空，也可以初始化为一个具体的字符串</a:t>
            </a:r>
            <a:r>
              <a:rPr lang="zh-CN" altLang="en-US" sz="1800" dirty="0">
                <a:latin typeface="Arial" panose="020B0604020202020204" pitchFamily="34" charset="0"/>
                <a:ea typeface="宋体" panose="02010600030101010101" pitchFamily="2" charset="-122"/>
              </a:rPr>
              <a:t>。</a:t>
            </a:r>
            <a:endParaRPr lang="zh-CN" altLang="en-US" sz="1800" dirty="0">
              <a:latin typeface="Arial" panose="020B0604020202020204" pitchFamily="34" charset="0"/>
              <a:ea typeface="宋体" panose="02010600030101010101" pitchFamily="2" charset="-122"/>
            </a:endParaRPr>
          </a:p>
        </p:txBody>
      </p:sp>
      <p:sp>
        <p:nvSpPr>
          <p:cNvPr id="17" name="矩形 1"/>
          <p:cNvSpPr/>
          <p:nvPr/>
        </p:nvSpPr>
        <p:spPr>
          <a:xfrm>
            <a:off x="457200" y="4612323"/>
            <a:ext cx="8147050" cy="1184275"/>
          </a:xfrm>
          <a:prstGeom prst="rect">
            <a:avLst/>
          </a:prstGeom>
          <a:solidFill>
            <a:srgbClr val="003F75"/>
          </a:solidFill>
          <a:ln w="2857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a:defRPr>
            </a:lvl5pPr>
          </a:lstStyle>
          <a:p>
            <a:pPr marL="0" lvl="0" indent="0" eaLnBrk="1" hangingPunct="1">
              <a:lnSpc>
                <a:spcPct val="150000"/>
              </a:lnSpc>
              <a:spcBef>
                <a:spcPct val="0"/>
              </a:spcBef>
              <a:buFontTx/>
              <a:buNone/>
            </a:pPr>
            <a:r>
              <a:rPr lang="zh-CN" altLang="en-US" sz="1600" dirty="0">
                <a:solidFill>
                  <a:schemeClr val="bg1"/>
                </a:solidFill>
                <a:latin typeface="Arial" panose="020B0604020202020204" pitchFamily="34" charset="0"/>
                <a:ea typeface="宋体" panose="02010600030101010101" pitchFamily="2" charset="-122"/>
              </a:rPr>
              <a:t>    </a:t>
            </a:r>
            <a:r>
              <a:rPr lang="en-US" altLang="zh-CN" sz="1600" dirty="0">
                <a:solidFill>
                  <a:schemeClr val="bg1"/>
                </a:solidFill>
                <a:latin typeface="Arial" panose="020B0604020202020204" pitchFamily="34" charset="0"/>
                <a:ea typeface="宋体" panose="02010600030101010101" pitchFamily="2" charset="-122"/>
              </a:rPr>
              <a:t>String str1 = null;    // </a:t>
            </a:r>
            <a:r>
              <a:rPr lang="zh-CN" altLang="en-US" sz="1600" dirty="0">
                <a:solidFill>
                  <a:schemeClr val="bg1"/>
                </a:solidFill>
                <a:latin typeface="Arial" panose="020B0604020202020204" pitchFamily="34" charset="0"/>
                <a:ea typeface="宋体" panose="02010600030101010101" pitchFamily="2" charset="-122"/>
              </a:rPr>
              <a:t>初始化为空</a:t>
            </a:r>
            <a:endParaRPr lang="zh-CN" altLang="en-US" sz="1600" dirty="0">
              <a:solidFill>
                <a:schemeClr val="bg1"/>
              </a:solidFill>
              <a:latin typeface="Arial" panose="020B0604020202020204" pitchFamily="34" charset="0"/>
              <a:ea typeface="宋体" panose="02010600030101010101" pitchFamily="2" charset="-122"/>
            </a:endParaRPr>
          </a:p>
          <a:p>
            <a:pPr marL="0" lvl="0" indent="0" eaLnBrk="1" hangingPunct="1">
              <a:lnSpc>
                <a:spcPct val="150000"/>
              </a:lnSpc>
              <a:spcBef>
                <a:spcPct val="0"/>
              </a:spcBef>
              <a:buFontTx/>
              <a:buNone/>
            </a:pPr>
            <a:r>
              <a:rPr lang="en-US" altLang="zh-CN" sz="1600" dirty="0">
                <a:solidFill>
                  <a:schemeClr val="bg1"/>
                </a:solidFill>
                <a:latin typeface="Arial" panose="020B0604020202020204" pitchFamily="34" charset="0"/>
                <a:ea typeface="宋体" panose="02010600030101010101" pitchFamily="2" charset="-122"/>
              </a:rPr>
              <a:t>    String str2 = "";      // </a:t>
            </a:r>
            <a:r>
              <a:rPr lang="zh-CN" altLang="en-US" sz="1600" dirty="0">
                <a:solidFill>
                  <a:schemeClr val="bg1"/>
                </a:solidFill>
                <a:latin typeface="Arial" panose="020B0604020202020204" pitchFamily="34" charset="0"/>
                <a:ea typeface="宋体" panose="02010600030101010101" pitchFamily="2" charset="-122"/>
              </a:rPr>
              <a:t>初始化为空字符串</a:t>
            </a:r>
            <a:endParaRPr lang="zh-CN" altLang="en-US" sz="1600" dirty="0">
              <a:solidFill>
                <a:schemeClr val="bg1"/>
              </a:solidFill>
              <a:latin typeface="Arial" panose="020B0604020202020204" pitchFamily="34" charset="0"/>
              <a:ea typeface="宋体" panose="02010600030101010101" pitchFamily="2" charset="-122"/>
            </a:endParaRPr>
          </a:p>
          <a:p>
            <a:pPr marL="0" lvl="0" indent="0" eaLnBrk="1" hangingPunct="1">
              <a:lnSpc>
                <a:spcPct val="150000"/>
              </a:lnSpc>
              <a:spcBef>
                <a:spcPct val="0"/>
              </a:spcBef>
              <a:buFontTx/>
              <a:buNone/>
            </a:pPr>
            <a:r>
              <a:rPr lang="en-US" altLang="zh-CN" sz="1600" dirty="0">
                <a:solidFill>
                  <a:schemeClr val="bg1"/>
                </a:solidFill>
                <a:latin typeface="Arial" panose="020B0604020202020204" pitchFamily="34" charset="0"/>
                <a:ea typeface="宋体" panose="02010600030101010101" pitchFamily="2" charset="-122"/>
              </a:rPr>
              <a:t>    String str3 = "abc";  // </a:t>
            </a:r>
            <a:r>
              <a:rPr lang="zh-CN" altLang="en-US" sz="1600" dirty="0">
                <a:solidFill>
                  <a:schemeClr val="bg1"/>
                </a:solidFill>
                <a:latin typeface="Arial" panose="020B0604020202020204" pitchFamily="34" charset="0"/>
                <a:ea typeface="宋体" panose="02010600030101010101" pitchFamily="2" charset="-122"/>
              </a:rPr>
              <a:t>初始化为</a:t>
            </a:r>
            <a:r>
              <a:rPr lang="en-US" altLang="zh-CN" sz="1600" dirty="0">
                <a:solidFill>
                  <a:schemeClr val="bg1"/>
                </a:solidFill>
                <a:latin typeface="Arial" panose="020B0604020202020204" pitchFamily="34" charset="0"/>
                <a:ea typeface="宋体" panose="02010600030101010101" pitchFamily="2" charset="-122"/>
              </a:rPr>
              <a:t>abc,</a:t>
            </a:r>
            <a:r>
              <a:rPr lang="zh-CN" altLang="en-US" sz="1600" dirty="0">
                <a:solidFill>
                  <a:schemeClr val="bg1"/>
                </a:solidFill>
                <a:latin typeface="Arial" panose="020B0604020202020204" pitchFamily="34" charset="0"/>
                <a:ea typeface="宋体" panose="02010600030101010101" pitchFamily="2" charset="-122"/>
              </a:rPr>
              <a:t>其中</a:t>
            </a:r>
            <a:r>
              <a:rPr lang="en-US" altLang="zh-CN" sz="1600" dirty="0">
                <a:solidFill>
                  <a:schemeClr val="bg1"/>
                </a:solidFill>
                <a:latin typeface="Arial" panose="020B0604020202020204" pitchFamily="34" charset="0"/>
                <a:ea typeface="宋体" panose="02010600030101010101" pitchFamily="2" charset="-122"/>
              </a:rPr>
              <a:t>abc</a:t>
            </a:r>
            <a:r>
              <a:rPr lang="zh-CN" altLang="en-US" sz="1600" dirty="0">
                <a:solidFill>
                  <a:schemeClr val="bg1"/>
                </a:solidFill>
                <a:latin typeface="Arial" panose="020B0604020202020204" pitchFamily="34" charset="0"/>
                <a:ea typeface="宋体" panose="02010600030101010101" pitchFamily="2" charset="-122"/>
              </a:rPr>
              <a:t>为字符串常量</a:t>
            </a:r>
            <a:endParaRPr lang="zh-CN" altLang="en-US" sz="1600" dirty="0">
              <a:solidFill>
                <a:schemeClr val="bg1"/>
              </a:solidFill>
              <a:latin typeface="Arial" panose="020B0604020202020204" pitchFamily="34" charset="0"/>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8">
                                            <p:txEl>
                                              <p:charRg st="0" end="25"/>
                                            </p:txEl>
                                          </p:spTgt>
                                        </p:tgtEl>
                                        <p:attrNameLst>
                                          <p:attrName>style.visibility</p:attrName>
                                        </p:attrNameLst>
                                      </p:cBhvr>
                                      <p:to>
                                        <p:strVal val="visible"/>
                                      </p:to>
                                    </p:set>
                                    <p:animEffect transition="in" filter="fade">
                                      <p:cBhvr>
                                        <p:cTn id="7" dur="500"/>
                                        <p:tgtEl>
                                          <p:spTgt spid="8">
                                            <p:txEl>
                                              <p:charRg st="0" end="25"/>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left)">
                                      <p:cBhvr>
                                        <p:cTn id="12" dur="500"/>
                                        <p:tgtEl>
                                          <p:spTgt spid="9"/>
                                        </p:tgtEl>
                                      </p:cBhvr>
                                    </p:animEffect>
                                  </p:childTnLst>
                                </p:cTn>
                              </p:par>
                            </p:childTnLst>
                          </p:cTn>
                        </p:par>
                        <p:par>
                          <p:cTn id="13" fill="hold">
                            <p:stCondLst>
                              <p:cond delay="500"/>
                            </p:stCondLst>
                            <p:childTnLst>
                              <p:par>
                                <p:cTn id="14" presetID="2" presetClass="entr" presetSubtype="4" fill="hold" grpId="0" nodeType="afterEffect">
                                  <p:stCondLst>
                                    <p:cond delay="0"/>
                                  </p:stCondLst>
                                  <p:childTnLst>
                                    <p:set>
                                      <p:cBhvr>
                                        <p:cTn id="15" dur="1" fill="hold">
                                          <p:stCondLst>
                                            <p:cond delay="0"/>
                                          </p:stCondLst>
                                        </p:cTn>
                                        <p:tgtEl>
                                          <p:spTgt spid="12"/>
                                        </p:tgtEl>
                                        <p:attrNameLst>
                                          <p:attrName>style.visibility</p:attrName>
                                        </p:attrNameLst>
                                      </p:cBhvr>
                                      <p:to>
                                        <p:strVal val="visible"/>
                                      </p:to>
                                    </p:set>
                                    <p:anim calcmode="lin" valueType="num">
                                      <p:cBhvr additive="base">
                                        <p:cTn id="16" dur="500" fill="hold"/>
                                        <p:tgtEl>
                                          <p:spTgt spid="12"/>
                                        </p:tgtEl>
                                        <p:attrNameLst>
                                          <p:attrName>ppt_x</p:attrName>
                                        </p:attrNameLst>
                                      </p:cBhvr>
                                      <p:tavLst>
                                        <p:tav tm="0">
                                          <p:val>
                                            <p:strVal val="#ppt_x"/>
                                          </p:val>
                                        </p:tav>
                                        <p:tav tm="100000">
                                          <p:val>
                                            <p:strVal val="#ppt_x"/>
                                          </p:val>
                                        </p:tav>
                                      </p:tavLst>
                                    </p:anim>
                                    <p:anim calcmode="lin" valueType="num">
                                      <p:cBhvr additive="base">
                                        <p:cTn id="17"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wipe(up)">
                                      <p:cBhvr>
                                        <p:cTn id="22" dur="500"/>
                                        <p:tgtEl>
                                          <p:spTgt spid="2"/>
                                        </p:tgtEl>
                                      </p:cBhvr>
                                    </p:animEffect>
                                  </p:childTnLst>
                                </p:cTn>
                              </p:par>
                            </p:childTnLst>
                          </p:cTn>
                        </p:par>
                        <p:par>
                          <p:cTn id="23" fill="hold">
                            <p:stCondLst>
                              <p:cond delay="500"/>
                            </p:stCondLst>
                            <p:childTnLst>
                              <p:par>
                                <p:cTn id="24" presetID="2" presetClass="entr" presetSubtype="4" fill="hold" grpId="0" nodeType="afterEffect">
                                  <p:stCondLst>
                                    <p:cond delay="0"/>
                                  </p:stCondLst>
                                  <p:childTnLst>
                                    <p:set>
                                      <p:cBhvr>
                                        <p:cTn id="25" dur="1" fill="hold">
                                          <p:stCondLst>
                                            <p:cond delay="0"/>
                                          </p:stCondLst>
                                        </p:cTn>
                                        <p:tgtEl>
                                          <p:spTgt spid="17"/>
                                        </p:tgtEl>
                                        <p:attrNameLst>
                                          <p:attrName>style.visibility</p:attrName>
                                        </p:attrNameLst>
                                      </p:cBhvr>
                                      <p:to>
                                        <p:strVal val="visible"/>
                                      </p:to>
                                    </p:set>
                                    <p:anim calcmode="lin" valueType="num">
                                      <p:cBhvr additive="base">
                                        <p:cTn id="26" dur="500" fill="hold"/>
                                        <p:tgtEl>
                                          <p:spTgt spid="17"/>
                                        </p:tgtEl>
                                        <p:attrNameLst>
                                          <p:attrName>ppt_x</p:attrName>
                                        </p:attrNameLst>
                                      </p:cBhvr>
                                      <p:tavLst>
                                        <p:tav tm="0">
                                          <p:val>
                                            <p:strVal val="#ppt_x"/>
                                          </p:val>
                                        </p:tav>
                                        <p:tav tm="100000">
                                          <p:val>
                                            <p:strVal val="#ppt_x"/>
                                          </p:val>
                                        </p:tav>
                                      </p:tavLst>
                                    </p:anim>
                                    <p:anim calcmode="lin" valueType="num">
                                      <p:cBhvr additive="base">
                                        <p:cTn id="27"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P spid="9" grpId="0"/>
      <p:bldP spid="12" grpId="0" bldLvl="0" animBg="1"/>
      <p:bldP spid="2" grpId="0"/>
      <p:bldP spid="17" grpId="0" bldLvl="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6" name="标题 1"/>
          <p:cNvSpPr/>
          <p:nvPr/>
        </p:nvSpPr>
        <p:spPr>
          <a:xfrm>
            <a:off x="1643063" y="388938"/>
            <a:ext cx="5330825" cy="561975"/>
          </a:xfrm>
          <a:prstGeom prst="rect">
            <a:avLst/>
          </a:prstGeom>
          <a:no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a:defRPr>
            </a:lvl5pPr>
          </a:lstStyle>
          <a:p>
            <a:pPr marL="571500" lvl="0" indent="-571500">
              <a:lnSpc>
                <a:spcPct val="100000"/>
              </a:lnSpc>
              <a:spcBef>
                <a:spcPct val="0"/>
              </a:spcBef>
              <a:buFontTx/>
              <a:buNone/>
            </a:pPr>
            <a:r>
              <a:rPr lang="en-US" altLang="zh-CN"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rPr>
              <a:t>5.1 String</a:t>
            </a:r>
            <a:r>
              <a:rPr lang="zh-CN" altLang="en-US"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rPr>
              <a:t>类与</a:t>
            </a:r>
            <a:r>
              <a:rPr lang="en-US" altLang="zh-CN"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rPr>
              <a:t>StringBuffer</a:t>
            </a:r>
            <a:r>
              <a:rPr lang="zh-CN" altLang="en-US"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rPr>
              <a:t>类</a:t>
            </a:r>
            <a:endParaRPr lang="zh-CN" altLang="en-US" sz="3200"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9" name="矩形 8"/>
          <p:cNvSpPr/>
          <p:nvPr/>
        </p:nvSpPr>
        <p:spPr>
          <a:xfrm>
            <a:off x="417830" y="1470978"/>
            <a:ext cx="8170863" cy="645160"/>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a:defRPr>
            </a:lvl5pPr>
          </a:lstStyle>
          <a:p>
            <a:pPr marL="342900" lvl="0" indent="-342900" eaLnBrk="1" hangingPunct="1">
              <a:lnSpc>
                <a:spcPct val="200000"/>
              </a:lnSpc>
              <a:spcBef>
                <a:spcPct val="0"/>
              </a:spcBef>
              <a:buFontTx/>
              <a:buAutoNum type="circleNumDbPlain" startAt="2"/>
            </a:pPr>
            <a:r>
              <a:rPr lang="zh-CN" altLang="zh-CN" sz="1800" b="1" dirty="0"/>
              <a:t>使用</a:t>
            </a:r>
            <a:r>
              <a:rPr lang="en-GB" altLang="zh-CN" sz="1800" b="1" dirty="0">
                <a:latin typeface="Arial" panose="020B0604020202020204" pitchFamily="34" charset="0"/>
                <a:cs typeface="Arial" panose="020B0604020202020204" pitchFamily="34" charset="0"/>
              </a:rPr>
              <a:t>String</a:t>
            </a:r>
            <a:r>
              <a:rPr lang="zh-CN" altLang="zh-CN" sz="1800" b="1" dirty="0"/>
              <a:t>的构造方法初始化字符串对象</a:t>
            </a:r>
            <a:r>
              <a:rPr lang="zh-CN" altLang="zh-CN" sz="1800" b="1" dirty="0">
                <a:latin typeface="Arial" panose="020B0604020202020204" pitchFamily="34" charset="0"/>
                <a:ea typeface="宋体" panose="02010600030101010101" pitchFamily="2" charset="-122"/>
              </a:rPr>
              <a:t>。</a:t>
            </a:r>
            <a:endParaRPr lang="zh-CN" altLang="en-US" sz="1800" b="1" dirty="0">
              <a:latin typeface="Arial" panose="020B0604020202020204" pitchFamily="34" charset="0"/>
              <a:ea typeface="宋体" panose="02010600030101010101" pitchFamily="2" charset="-122"/>
            </a:endParaRPr>
          </a:p>
        </p:txBody>
      </p:sp>
      <p:sp>
        <p:nvSpPr>
          <p:cNvPr id="12" name="矩形 1"/>
          <p:cNvSpPr/>
          <p:nvPr/>
        </p:nvSpPr>
        <p:spPr>
          <a:xfrm>
            <a:off x="468313" y="2157095"/>
            <a:ext cx="8147050" cy="501650"/>
          </a:xfrm>
          <a:prstGeom prst="rect">
            <a:avLst/>
          </a:prstGeom>
          <a:solidFill>
            <a:srgbClr val="003F75"/>
          </a:solidFill>
          <a:ln w="2857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a:defRPr>
            </a:lvl5pPr>
          </a:lstStyle>
          <a:p>
            <a:pPr marL="0" lvl="0" indent="0" eaLnBrk="1" hangingPunct="1">
              <a:lnSpc>
                <a:spcPct val="150000"/>
              </a:lnSpc>
              <a:spcBef>
                <a:spcPct val="0"/>
              </a:spcBef>
              <a:buFontTx/>
              <a:buNone/>
            </a:pPr>
            <a:r>
              <a:rPr lang="zh-CN" altLang="en-US" sz="1600" dirty="0">
                <a:solidFill>
                  <a:schemeClr val="bg1"/>
                </a:solidFill>
                <a:latin typeface="Arial" panose="020B0604020202020204" pitchFamily="34" charset="0"/>
                <a:ea typeface="宋体" panose="02010600030101010101" pitchFamily="2" charset="-122"/>
              </a:rPr>
              <a:t>    </a:t>
            </a:r>
            <a:r>
              <a:rPr lang="en-US" altLang="zh-CN" sz="1600" dirty="0">
                <a:solidFill>
                  <a:schemeClr val="bg1"/>
                </a:solidFill>
                <a:latin typeface="Arial" panose="020B0604020202020204" pitchFamily="34" charset="0"/>
                <a:ea typeface="宋体" panose="02010600030101010101" pitchFamily="2" charset="-122"/>
              </a:rPr>
              <a:t>String </a:t>
            </a:r>
            <a:r>
              <a:rPr lang="zh-CN" altLang="en-US" sz="1600" dirty="0">
                <a:solidFill>
                  <a:schemeClr val="bg1"/>
                </a:solidFill>
                <a:latin typeface="Arial" panose="020B0604020202020204" pitchFamily="34" charset="0"/>
                <a:ea typeface="宋体" panose="02010600030101010101" pitchFamily="2" charset="-122"/>
              </a:rPr>
              <a:t>变量名 </a:t>
            </a:r>
            <a:r>
              <a:rPr lang="en-US" altLang="zh-CN" sz="1600" dirty="0">
                <a:solidFill>
                  <a:schemeClr val="bg1"/>
                </a:solidFill>
                <a:latin typeface="Arial" panose="020B0604020202020204" pitchFamily="34" charset="0"/>
                <a:ea typeface="宋体" panose="02010600030101010101" pitchFamily="2" charset="-122"/>
              </a:rPr>
              <a:t>= new String(</a:t>
            </a:r>
            <a:r>
              <a:rPr lang="zh-CN" altLang="en-US" sz="1600" dirty="0">
                <a:solidFill>
                  <a:schemeClr val="bg1"/>
                </a:solidFill>
                <a:latin typeface="Arial" panose="020B0604020202020204" pitchFamily="34" charset="0"/>
                <a:ea typeface="宋体" panose="02010600030101010101" pitchFamily="2" charset="-122"/>
              </a:rPr>
              <a:t>字符串</a:t>
            </a:r>
            <a:r>
              <a:rPr lang="en-US" altLang="zh-CN" sz="1600" dirty="0">
                <a:solidFill>
                  <a:schemeClr val="bg1"/>
                </a:solidFill>
                <a:latin typeface="Arial" panose="020B0604020202020204" pitchFamily="34" charset="0"/>
                <a:ea typeface="宋体" panose="02010600030101010101" pitchFamily="2" charset="-122"/>
              </a:rPr>
              <a:t>);</a:t>
            </a:r>
            <a:endParaRPr lang="en-US" altLang="zh-CN" sz="1600" dirty="0">
              <a:solidFill>
                <a:schemeClr val="bg1"/>
              </a:solidFill>
              <a:latin typeface="Arial" panose="020B0604020202020204" pitchFamily="34" charset="0"/>
              <a:ea typeface="宋体" panose="02010600030101010101" pitchFamily="2" charset="-122"/>
            </a:endParaRPr>
          </a:p>
        </p:txBody>
      </p:sp>
      <p:sp>
        <p:nvSpPr>
          <p:cNvPr id="2" name="矩形 1"/>
          <p:cNvSpPr/>
          <p:nvPr/>
        </p:nvSpPr>
        <p:spPr>
          <a:xfrm>
            <a:off x="468313" y="2655570"/>
            <a:ext cx="8147050" cy="92202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a:defRPr>
            </a:lvl5pPr>
          </a:lstStyle>
          <a:p>
            <a:pPr marL="0" lvl="0" indent="457200" eaLnBrk="1" hangingPunct="1">
              <a:lnSpc>
                <a:spcPct val="150000"/>
              </a:lnSpc>
              <a:spcBef>
                <a:spcPct val="0"/>
              </a:spcBef>
              <a:buFontTx/>
              <a:buNone/>
            </a:pPr>
            <a:r>
              <a:rPr lang="zh-CN" altLang="zh-CN" sz="1800" b="1" dirty="0">
                <a:latin typeface="Arial" panose="020B0604020202020204" pitchFamily="34" charset="0"/>
                <a:ea typeface="宋体" panose="02010600030101010101" pitchFamily="2" charset="-122"/>
              </a:rPr>
              <a:t>上述语法中，字符串同样可以为空或是一个具体的字符串。当为具体字符串时，会使用</a:t>
            </a:r>
            <a:r>
              <a:rPr lang="en-US" altLang="zh-CN" sz="1800" b="1" dirty="0">
                <a:latin typeface="Arial" panose="020B0604020202020204" pitchFamily="34" charset="0"/>
                <a:ea typeface="宋体" panose="02010600030101010101" pitchFamily="2" charset="-122"/>
              </a:rPr>
              <a:t>String</a:t>
            </a:r>
            <a:r>
              <a:rPr lang="zh-CN" altLang="zh-CN" sz="1800" b="1" dirty="0">
                <a:latin typeface="Arial" panose="020B0604020202020204" pitchFamily="34" charset="0"/>
                <a:ea typeface="宋体" panose="02010600030101010101" pitchFamily="2" charset="-122"/>
              </a:rPr>
              <a:t>类的不同参数类型的构造方法来初始化字符串对象</a:t>
            </a:r>
            <a:r>
              <a:rPr lang="zh-CN" altLang="en-US" sz="1800" b="1" dirty="0">
                <a:latin typeface="Arial" panose="020B0604020202020204" pitchFamily="34" charset="0"/>
                <a:ea typeface="宋体" panose="02010600030101010101" pitchFamily="2" charset="-122"/>
              </a:rPr>
              <a:t>。</a:t>
            </a:r>
            <a:endParaRPr lang="zh-CN" altLang="en-US" sz="1800" b="1" dirty="0">
              <a:latin typeface="Arial" panose="020B0604020202020204" pitchFamily="34" charset="0"/>
              <a:ea typeface="宋体" panose="02010600030101010101" pitchFamily="2" charset="-122"/>
            </a:endParaRPr>
          </a:p>
        </p:txBody>
      </p:sp>
      <p:sp>
        <p:nvSpPr>
          <p:cNvPr id="4" name="矩形 3"/>
          <p:cNvSpPr/>
          <p:nvPr/>
        </p:nvSpPr>
        <p:spPr>
          <a:xfrm>
            <a:off x="468313" y="3943033"/>
            <a:ext cx="8147050" cy="64516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a:defRPr>
            </a:lvl5pPr>
          </a:lstStyle>
          <a:p>
            <a:pPr marL="285750" lvl="0" indent="-285750" eaLnBrk="1" hangingPunct="1">
              <a:lnSpc>
                <a:spcPct val="200000"/>
              </a:lnSpc>
              <a:spcBef>
                <a:spcPct val="0"/>
              </a:spcBef>
              <a:buFont typeface="Wingdings" panose="05000000000000000000" pitchFamily="2" charset="2"/>
              <a:buChar char="Ø"/>
            </a:pPr>
            <a:r>
              <a:rPr lang="en-US" altLang="zh-CN" sz="1800" b="1" dirty="0">
                <a:latin typeface="Arial" panose="020B0604020202020204" pitchFamily="34" charset="0"/>
                <a:ea typeface="宋体" panose="02010600030101010101" pitchFamily="2" charset="-122"/>
              </a:rPr>
              <a:t>String</a:t>
            </a:r>
            <a:r>
              <a:rPr lang="zh-CN" altLang="zh-CN" sz="1800" b="1" dirty="0">
                <a:latin typeface="Arial" panose="020B0604020202020204" pitchFamily="34" charset="0"/>
                <a:ea typeface="宋体" panose="02010600030101010101" pitchFamily="2" charset="-122"/>
              </a:rPr>
              <a:t>类中常用的构造方法</a:t>
            </a:r>
            <a:r>
              <a:rPr lang="zh-CN" altLang="en-US" sz="1800" b="1" dirty="0">
                <a:latin typeface="Arial" panose="020B0604020202020204" pitchFamily="34" charset="0"/>
                <a:ea typeface="宋体" panose="02010600030101010101" pitchFamily="2" charset="-122"/>
              </a:rPr>
              <a:t>：</a:t>
            </a:r>
            <a:endParaRPr lang="zh-CN" altLang="en-US" sz="1800" b="1" dirty="0">
              <a:latin typeface="Arial" panose="020B0604020202020204" pitchFamily="34" charset="0"/>
              <a:ea typeface="宋体" panose="02010600030101010101" pitchFamily="2" charset="-122"/>
            </a:endParaRPr>
          </a:p>
        </p:txBody>
      </p:sp>
      <p:graphicFrame>
        <p:nvGraphicFramePr>
          <p:cNvPr id="10" name="表格 9"/>
          <p:cNvGraphicFramePr>
            <a:graphicFrameLocks noGrp="1"/>
          </p:cNvGraphicFramePr>
          <p:nvPr>
            <p:custDataLst>
              <p:tags r:id="rId1"/>
            </p:custDataLst>
          </p:nvPr>
        </p:nvGraphicFramePr>
        <p:xfrm>
          <a:off x="457200" y="4597083"/>
          <a:ext cx="8091488" cy="1884363"/>
        </p:xfrm>
        <a:graphic>
          <a:graphicData uri="http://schemas.openxmlformats.org/drawingml/2006/table">
            <a:tbl>
              <a:tblPr firstRow="1" bandRow="1"/>
              <a:tblGrid>
                <a:gridCol w="2814597"/>
                <a:gridCol w="5276891"/>
              </a:tblGrid>
              <a:tr h="446751">
                <a:tc>
                  <a:txBody>
                    <a:bodyPr/>
                    <a:lstStyle>
                      <a:lvl1pPr marL="0" algn="l" defTabSz="914400" rtl="0" eaLnBrk="1" latinLnBrk="0" hangingPunct="1">
                        <a:defRPr sz="1800" b="1" kern="1200">
                          <a:solidFill>
                            <a:schemeClr val="lt1"/>
                          </a:solidFill>
                          <a:latin typeface="Arial" panose="020B0604020202020204"/>
                          <a:ea typeface="宋体" panose="02010600030101010101" pitchFamily="2" charset="-122"/>
                        </a:defRPr>
                      </a:lvl1pPr>
                      <a:lvl2pPr marL="457200" algn="l" defTabSz="914400" rtl="0" eaLnBrk="1" latinLnBrk="0" hangingPunct="1">
                        <a:defRPr sz="1800" b="1" kern="1200">
                          <a:solidFill>
                            <a:schemeClr val="lt1"/>
                          </a:solidFill>
                          <a:latin typeface="Arial" panose="020B0604020202020204"/>
                          <a:ea typeface="宋体" panose="02010600030101010101" pitchFamily="2" charset="-122"/>
                        </a:defRPr>
                      </a:lvl2pPr>
                      <a:lvl3pPr marL="914400" algn="l" defTabSz="914400" rtl="0" eaLnBrk="1" latinLnBrk="0" hangingPunct="1">
                        <a:defRPr sz="1800" b="1" kern="1200">
                          <a:solidFill>
                            <a:schemeClr val="lt1"/>
                          </a:solidFill>
                          <a:latin typeface="Arial" panose="020B0604020202020204"/>
                          <a:ea typeface="宋体" panose="02010600030101010101" pitchFamily="2" charset="-122"/>
                        </a:defRPr>
                      </a:lvl3pPr>
                      <a:lvl4pPr marL="1371600" algn="l" defTabSz="914400" rtl="0" eaLnBrk="1" latinLnBrk="0" hangingPunct="1">
                        <a:defRPr sz="1800" b="1" kern="1200">
                          <a:solidFill>
                            <a:schemeClr val="lt1"/>
                          </a:solidFill>
                          <a:latin typeface="Arial" panose="020B0604020202020204"/>
                          <a:ea typeface="宋体" panose="02010600030101010101" pitchFamily="2" charset="-122"/>
                        </a:defRPr>
                      </a:lvl4pPr>
                      <a:lvl5pPr marL="1828800" algn="l" defTabSz="914400" rtl="0" eaLnBrk="1" latinLnBrk="0" hangingPunct="1">
                        <a:defRPr sz="1800" b="1" kern="1200">
                          <a:solidFill>
                            <a:schemeClr val="lt1"/>
                          </a:solidFill>
                          <a:latin typeface="Arial" panose="020B0604020202020204"/>
                          <a:ea typeface="宋体" panose="02010600030101010101" pitchFamily="2" charset="-122"/>
                        </a:defRPr>
                      </a:lvl5pPr>
                      <a:lvl6pPr marL="2286000" algn="l" defTabSz="914400" rtl="0" eaLnBrk="1" latinLnBrk="0" hangingPunct="1">
                        <a:defRPr sz="1800" b="1" kern="1200">
                          <a:solidFill>
                            <a:schemeClr val="lt1"/>
                          </a:solidFill>
                          <a:latin typeface="Arial" panose="020B0604020202020204"/>
                          <a:ea typeface="宋体" panose="02010600030101010101" pitchFamily="2" charset="-122"/>
                        </a:defRPr>
                      </a:lvl6pPr>
                      <a:lvl7pPr marL="2743200" algn="l" defTabSz="914400" rtl="0" eaLnBrk="1" latinLnBrk="0" hangingPunct="1">
                        <a:defRPr sz="1800" b="1" kern="1200">
                          <a:solidFill>
                            <a:schemeClr val="lt1"/>
                          </a:solidFill>
                          <a:latin typeface="Arial" panose="020B0604020202020204"/>
                          <a:ea typeface="宋体" panose="02010600030101010101" pitchFamily="2" charset="-122"/>
                        </a:defRPr>
                      </a:lvl7pPr>
                      <a:lvl8pPr marL="3200400" algn="l" defTabSz="914400" rtl="0" eaLnBrk="1" latinLnBrk="0" hangingPunct="1">
                        <a:defRPr sz="1800" b="1" kern="1200">
                          <a:solidFill>
                            <a:schemeClr val="lt1"/>
                          </a:solidFill>
                          <a:latin typeface="Arial" panose="020B0604020202020204"/>
                          <a:ea typeface="宋体" panose="02010600030101010101" pitchFamily="2" charset="-122"/>
                        </a:defRPr>
                      </a:lvl8pPr>
                      <a:lvl9pPr marL="3657600" algn="l" defTabSz="914400" rtl="0" eaLnBrk="1" latinLnBrk="0" hangingPunct="1">
                        <a:defRPr sz="1800" b="1" kern="1200">
                          <a:solidFill>
                            <a:schemeClr val="lt1"/>
                          </a:solidFill>
                          <a:latin typeface="Arial" panose="020B0604020202020204"/>
                          <a:ea typeface="宋体" panose="02010600030101010101" pitchFamily="2" charset="-122"/>
                        </a:defRPr>
                      </a:lvl9pPr>
                    </a:lstStyle>
                    <a:p>
                      <a:pPr marL="0" algn="ctr" defTabSz="914400" rtl="0" eaLnBrk="1" latinLnBrk="0" hangingPunct="1">
                        <a:spcAft>
                          <a:spcPts val="0"/>
                        </a:spcAft>
                      </a:pPr>
                      <a:r>
                        <a:rPr lang="zh-CN" altLang="en-US" sz="1600" b="1" kern="100" dirty="0" smtClean="0">
                          <a:solidFill>
                            <a:schemeClr val="tx1"/>
                          </a:solidFill>
                          <a:effectLst/>
                          <a:latin typeface="+mn-lt"/>
                          <a:ea typeface="+mn-ea"/>
                          <a:cs typeface="+mn-cs"/>
                        </a:rPr>
                        <a:t>方法声明</a:t>
                      </a:r>
                      <a:endParaRPr lang="zh-CN" sz="1600" b="1" kern="100" dirty="0">
                        <a:solidFill>
                          <a:schemeClr val="tx1"/>
                        </a:solidFill>
                        <a:effectLst/>
                        <a:latin typeface="+mn-lt"/>
                        <a:ea typeface="+mn-ea"/>
                        <a:cs typeface="+mn-cs"/>
                      </a:endParaRPr>
                    </a:p>
                  </a:txBody>
                  <a:tcPr marL="68552" marR="68552" marT="0" marB="0" anchor="ctr">
                    <a:lnL w="12700" cmpd="sng">
                      <a:solidFill>
                        <a:sysClr val="window" lastClr="FFFFFF"/>
                      </a:solidFill>
                    </a:lnL>
                    <a:lnR w="12700" cmpd="sng">
                      <a:solidFill>
                        <a:sysClr val="window" lastClr="FFFFFF"/>
                      </a:solidFill>
                    </a:lnR>
                    <a:lnT w="12700" cmpd="sng">
                      <a:solidFill>
                        <a:sysClr val="window" lastClr="FFFFFF"/>
                      </a:solidFill>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00ADDC"/>
                    </a:solidFill>
                  </a:tcPr>
                </a:tc>
                <a:tc>
                  <a:txBody>
                    <a:bodyPr/>
                    <a:lstStyle/>
                    <a:p>
                      <a:pPr marL="0" algn="ctr" defTabSz="914400" rtl="0" eaLnBrk="1" latinLnBrk="0" hangingPunct="1">
                        <a:spcAft>
                          <a:spcPts val="0"/>
                        </a:spcAft>
                      </a:pPr>
                      <a:r>
                        <a:rPr lang="zh-CN" altLang="en-US" sz="1600" b="1" kern="100" dirty="0" smtClean="0">
                          <a:solidFill>
                            <a:schemeClr val="tx1"/>
                          </a:solidFill>
                          <a:effectLst/>
                          <a:latin typeface="+mn-lt"/>
                          <a:ea typeface="+mn-ea"/>
                          <a:cs typeface="+mn-cs"/>
                        </a:rPr>
                        <a:t>功能描述</a:t>
                      </a:r>
                      <a:endParaRPr lang="zh-CN" sz="1600" b="1" kern="100" dirty="0">
                        <a:solidFill>
                          <a:schemeClr val="tx1"/>
                        </a:solidFill>
                        <a:effectLst/>
                        <a:latin typeface="+mn-lt"/>
                        <a:ea typeface="+mn-ea"/>
                        <a:cs typeface="+mn-cs"/>
                      </a:endParaRPr>
                    </a:p>
                  </a:txBody>
                  <a:tcPr marL="68552" marR="68552" marT="0" marB="0" anchor="ctr">
                    <a:lnL w="12700" cap="flat" cmpd="sng" algn="ctr">
                      <a:solidFill>
                        <a:sysClr val="window" lastClr="FFFFFF"/>
                      </a:solidFill>
                      <a:prstDash val="solid"/>
                      <a:round/>
                      <a:headEnd type="none" w="med" len="med"/>
                      <a:tailEnd type="none" w="med" len="med"/>
                    </a:lnL>
                    <a:lnR w="12700" cmpd="sng">
                      <a:solidFill>
                        <a:sysClr val="window" lastClr="FFFFFF"/>
                      </a:solidFill>
                    </a:lnR>
                    <a:lnT w="12700" cmpd="sng">
                      <a:solidFill>
                        <a:sysClr val="window" lastClr="FFFFFF"/>
                      </a:solidFill>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00ADDC"/>
                    </a:solidFill>
                  </a:tcPr>
                </a:tc>
              </a:tr>
              <a:tr h="479204">
                <a:tc>
                  <a:txBody>
                    <a:bodyPr/>
                    <a:lstStyle/>
                    <a:p>
                      <a:pPr indent="66675" algn="just">
                        <a:spcAft>
                          <a:spcPts val="0"/>
                        </a:spcAft>
                      </a:pPr>
                      <a:r>
                        <a:rPr lang="en-US" sz="1600" kern="100">
                          <a:effectLst/>
                          <a:latin typeface="Times New Roman" panose="02020603050405020304"/>
                          <a:ea typeface="宋体" panose="02010600030101010101" pitchFamily="2" charset="-122"/>
                        </a:rPr>
                        <a:t>String()</a:t>
                      </a:r>
                      <a:endParaRPr lang="zh-CN" sz="1600" kern="100">
                        <a:effectLst/>
                        <a:latin typeface="Times New Roman" panose="02020603050405020304"/>
                        <a:ea typeface="宋体" panose="02010600030101010101" pitchFamily="2" charset="-122"/>
                      </a:endParaRPr>
                    </a:p>
                  </a:txBody>
                  <a:tcPr marL="68580" marR="68580" marT="0" marB="0" anchor="ctr">
                    <a:lnL w="12700" cmpd="sng">
                      <a:solidFill>
                        <a:sysClr val="window" lastClr="FFFFFF"/>
                      </a:solidFill>
                    </a:lnL>
                    <a:lnR w="127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00ADDC">
                        <a:tint val="40000"/>
                      </a:srgbClr>
                    </a:solidFill>
                  </a:tcPr>
                </a:tc>
                <a:tc>
                  <a:txBody>
                    <a:bodyPr/>
                    <a:lstStyle/>
                    <a:p>
                      <a:pPr algn="just">
                        <a:spcAft>
                          <a:spcPts val="0"/>
                        </a:spcAft>
                      </a:pPr>
                      <a:r>
                        <a:rPr lang="zh-CN" sz="1600" kern="100">
                          <a:effectLst/>
                          <a:latin typeface="Times New Roman" panose="02020603050405020304"/>
                          <a:ea typeface="宋体" panose="02010600030101010101" pitchFamily="2" charset="-122"/>
                        </a:rPr>
                        <a:t>创建一个内容为空的字符串</a:t>
                      </a:r>
                      <a:endParaRPr lang="zh-CN" sz="1600" kern="100">
                        <a:effectLst/>
                        <a:latin typeface="Times New Roman" panose="02020603050405020304"/>
                        <a:ea typeface="宋体" panose="02010600030101010101" pitchFamily="2" charset="-122"/>
                      </a:endParaRPr>
                    </a:p>
                  </a:txBody>
                  <a:tcPr marL="68580" marR="68580" marT="0" marB="0" anchor="ctr">
                    <a:lnL w="12700" cap="flat" cmpd="sng" algn="ctr">
                      <a:solidFill>
                        <a:sysClr val="window" lastClr="FFFFFF"/>
                      </a:solidFill>
                      <a:prstDash val="solid"/>
                      <a:round/>
                      <a:headEnd type="none" w="med" len="med"/>
                      <a:tailEnd type="none" w="med" len="med"/>
                    </a:lnL>
                    <a:lnR w="12700" cmpd="sng">
                      <a:solidFill>
                        <a:sysClr val="window" lastClr="FFFFFF"/>
                      </a:solidFill>
                    </a:lnR>
                    <a:lnT w="381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00ADDC">
                        <a:tint val="40000"/>
                      </a:srgbClr>
                    </a:solidFill>
                  </a:tcPr>
                </a:tc>
              </a:tr>
              <a:tr h="479204">
                <a:tc>
                  <a:txBody>
                    <a:bodyPr/>
                    <a:lstStyle/>
                    <a:p>
                      <a:pPr indent="66675" algn="just">
                        <a:spcAft>
                          <a:spcPts val="0"/>
                        </a:spcAft>
                      </a:pPr>
                      <a:r>
                        <a:rPr lang="en-US" sz="1600" kern="100">
                          <a:effectLst/>
                          <a:latin typeface="Times New Roman" panose="02020603050405020304"/>
                          <a:ea typeface="宋体" panose="02010600030101010101" pitchFamily="2" charset="-122"/>
                        </a:rPr>
                        <a:t>String(String value)</a:t>
                      </a:r>
                      <a:endParaRPr lang="zh-CN" sz="1600" kern="100">
                        <a:effectLst/>
                        <a:latin typeface="Times New Roman" panose="02020603050405020304"/>
                        <a:ea typeface="宋体" panose="02010600030101010101" pitchFamily="2" charset="-122"/>
                      </a:endParaRPr>
                    </a:p>
                  </a:txBody>
                  <a:tcPr marL="68580" marR="68580" marT="0" marB="0" anchor="ctr">
                    <a:lnL w="12700" cmpd="sng">
                      <a:solidFill>
                        <a:sysClr val="window" lastClr="FFFFFF"/>
                      </a:solidFill>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E7F1F9"/>
                    </a:solidFill>
                  </a:tcPr>
                </a:tc>
                <a:tc>
                  <a:txBody>
                    <a:bodyPr/>
                    <a:lstStyle/>
                    <a:p>
                      <a:pPr algn="just">
                        <a:spcAft>
                          <a:spcPts val="0"/>
                        </a:spcAft>
                      </a:pPr>
                      <a:r>
                        <a:rPr lang="zh-CN" sz="1600" kern="100">
                          <a:effectLst/>
                          <a:latin typeface="Times New Roman" panose="02020603050405020304"/>
                          <a:ea typeface="宋体" panose="02010600030101010101" pitchFamily="2" charset="-122"/>
                        </a:rPr>
                        <a:t>根据指定的字符串内容创建对象</a:t>
                      </a:r>
                      <a:endParaRPr lang="zh-CN" sz="1600" kern="100">
                        <a:effectLst/>
                        <a:latin typeface="Times New Roman" panose="02020603050405020304"/>
                        <a:ea typeface="宋体" panose="02010600030101010101" pitchFamily="2" charset="-122"/>
                      </a:endParaRPr>
                    </a:p>
                  </a:txBody>
                  <a:tcPr marL="68580" marR="68580" marT="0" marB="0" anchor="ctr">
                    <a:lnL w="12700" cap="flat" cmpd="sng" algn="ctr">
                      <a:solidFill>
                        <a:sysClr val="window" lastClr="FFFFFF"/>
                      </a:solidFill>
                      <a:prstDash val="solid"/>
                      <a:round/>
                      <a:headEnd type="none" w="med" len="med"/>
                      <a:tailEnd type="none" w="med" len="med"/>
                    </a:lnL>
                    <a:lnR w="12700" cmpd="sng">
                      <a:solidFill>
                        <a:sysClr val="window" lastClr="FFFFFF"/>
                      </a:solidFill>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E7F1F9"/>
                    </a:solidFill>
                  </a:tcPr>
                </a:tc>
              </a:tr>
              <a:tr h="479204">
                <a:tc>
                  <a:txBody>
                    <a:bodyPr/>
                    <a:lstStyle/>
                    <a:p>
                      <a:pPr indent="66675" algn="just">
                        <a:spcAft>
                          <a:spcPts val="0"/>
                        </a:spcAft>
                      </a:pPr>
                      <a:r>
                        <a:rPr lang="en-US" sz="1600" kern="100">
                          <a:effectLst/>
                          <a:latin typeface="Times New Roman" panose="02020603050405020304"/>
                          <a:ea typeface="宋体" panose="02010600030101010101" pitchFamily="2" charset="-122"/>
                        </a:rPr>
                        <a:t>String(char[] value)</a:t>
                      </a:r>
                      <a:endParaRPr lang="zh-CN" sz="1600" kern="100">
                        <a:effectLst/>
                        <a:latin typeface="Times New Roman" panose="02020603050405020304"/>
                        <a:ea typeface="宋体" panose="02010600030101010101" pitchFamily="2" charset="-122"/>
                      </a:endParaRPr>
                    </a:p>
                  </a:txBody>
                  <a:tcPr marL="68580" marR="68580" marT="0" marB="0" anchor="ctr">
                    <a:lnL w="12700" cmpd="sng">
                      <a:solidFill>
                        <a:sysClr val="window" lastClr="FFFFFF"/>
                      </a:solidFill>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00ADDC">
                        <a:tint val="40000"/>
                      </a:srgbClr>
                    </a:solidFill>
                  </a:tcPr>
                </a:tc>
                <a:tc>
                  <a:txBody>
                    <a:bodyPr/>
                    <a:lstStyle/>
                    <a:p>
                      <a:pPr algn="just">
                        <a:spcAft>
                          <a:spcPts val="0"/>
                        </a:spcAft>
                      </a:pPr>
                      <a:r>
                        <a:rPr lang="zh-CN" sz="1600" kern="100" dirty="0">
                          <a:effectLst/>
                          <a:latin typeface="Times New Roman" panose="02020603050405020304"/>
                          <a:ea typeface="宋体" panose="02010600030101010101" pitchFamily="2" charset="-122"/>
                        </a:rPr>
                        <a:t>根据指定的字符数组创建对象</a:t>
                      </a:r>
                      <a:endParaRPr lang="zh-CN" sz="1600" kern="100" dirty="0">
                        <a:effectLst/>
                        <a:latin typeface="Times New Roman" panose="02020603050405020304"/>
                        <a:ea typeface="宋体" panose="02010600030101010101" pitchFamily="2" charset="-122"/>
                      </a:endParaRPr>
                    </a:p>
                  </a:txBody>
                  <a:tcPr marL="68580" marR="68580" marT="0" marB="0" anchor="ctr">
                    <a:lnL w="12700" cap="flat" cmpd="sng" algn="ctr">
                      <a:solidFill>
                        <a:sysClr val="window" lastClr="FFFFFF"/>
                      </a:solidFill>
                      <a:prstDash val="solid"/>
                      <a:round/>
                      <a:headEnd type="none" w="med" len="med"/>
                      <a:tailEnd type="none" w="med" len="med"/>
                    </a:lnL>
                    <a:lnR w="12700" cmpd="sng">
                      <a:solidFill>
                        <a:sysClr val="window" lastClr="FFFFFF"/>
                      </a:solidFill>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00ADDC">
                        <a:tint val="40000"/>
                      </a:srgbClr>
                    </a:solidFill>
                  </a:tcPr>
                </a:tc>
              </a:tr>
            </a:tbl>
          </a:graphicData>
        </a:graphic>
      </p:graphicFrame>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par>
                          <p:cTn id="8" fill="hold">
                            <p:stCondLst>
                              <p:cond delay="500"/>
                            </p:stCondLst>
                            <p:childTnLst>
                              <p:par>
                                <p:cTn id="9" presetID="2" presetClass="entr" presetSubtype="4" fill="hold" grpId="0" nodeType="after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ppt_x"/>
                                          </p:val>
                                        </p:tav>
                                        <p:tav tm="100000">
                                          <p:val>
                                            <p:strVal val="#ppt_x"/>
                                          </p:val>
                                        </p:tav>
                                      </p:tavLst>
                                    </p:anim>
                                    <p:anim calcmode="lin" valueType="num">
                                      <p:cBhvr additive="base">
                                        <p:cTn id="12"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up)">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wipe(left)">
                                      <p:cBhvr>
                                        <p:cTn id="22" dur="500"/>
                                        <p:tgtEl>
                                          <p:spTgt spid="4"/>
                                        </p:tgtEl>
                                      </p:cBhvr>
                                    </p:animEffect>
                                  </p:childTnLst>
                                </p:cTn>
                              </p:par>
                            </p:childTnLst>
                          </p:cTn>
                        </p:par>
                        <p:par>
                          <p:cTn id="23" fill="hold">
                            <p:stCondLst>
                              <p:cond delay="500"/>
                            </p:stCondLst>
                            <p:childTnLst>
                              <p:par>
                                <p:cTn id="24" presetID="22" presetClass="entr" presetSubtype="1" fill="hold" nodeType="after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wipe(up)">
                                      <p:cBhvr>
                                        <p:cTn id="26"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2" grpId="0" bldLvl="0" animBg="1"/>
      <p:bldP spid="2" grpId="0"/>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内容占位符 2"/>
          <p:cNvSpPr>
            <a:spLocks noGrp="1"/>
          </p:cNvSpPr>
          <p:nvPr>
            <p:ph idx="1"/>
          </p:nvPr>
        </p:nvSpPr>
        <p:spPr>
          <a:xfrm>
            <a:off x="457200" y="1455420"/>
            <a:ext cx="8229600" cy="652463"/>
          </a:xfrm>
          <a:ln/>
        </p:spPr>
        <p:txBody>
          <a:bodyPr vert="horz" wrap="square" lIns="91440" tIns="45720" rIns="91440" bIns="45720" anchor="t"/>
          <a:p>
            <a:pPr marL="0" indent="0">
              <a:lnSpc>
                <a:spcPct val="100000"/>
              </a:lnSpc>
              <a:spcBef>
                <a:spcPct val="0"/>
              </a:spcBef>
              <a:buNone/>
            </a:pPr>
            <a:r>
              <a:rPr lang="en-US" altLang="zh-CN" sz="1800" b="1" kern="1200" dirty="0">
                <a:solidFill>
                  <a:srgbClr val="006BA9"/>
                </a:solidFill>
                <a:latin typeface="微软雅黑" panose="020B0503020204020204" pitchFamily="34" charset="-122"/>
                <a:ea typeface="微软雅黑" panose="020B0503020204020204" pitchFamily="34" charset="-122"/>
                <a:cs typeface="等线"/>
              </a:rPr>
              <a:t>5.1.2 String</a:t>
            </a:r>
            <a:r>
              <a:rPr lang="zh-CN" altLang="en-US" sz="1800" b="1" kern="1200" dirty="0">
                <a:solidFill>
                  <a:srgbClr val="006BA9"/>
                </a:solidFill>
                <a:latin typeface="微软雅黑" panose="020B0503020204020204" pitchFamily="34" charset="-122"/>
                <a:ea typeface="微软雅黑" panose="020B0503020204020204" pitchFamily="34" charset="-122"/>
                <a:cs typeface="等线"/>
              </a:rPr>
              <a:t>类的常见操作</a:t>
            </a:r>
            <a:r>
              <a:rPr lang="en-US" altLang="zh-CN" sz="1800" b="1" kern="1200" dirty="0">
                <a:solidFill>
                  <a:srgbClr val="006BA9"/>
                </a:solidFill>
                <a:latin typeface="微软雅黑" panose="020B0503020204020204" pitchFamily="34" charset="-122"/>
                <a:ea typeface="微软雅黑" panose="020B0503020204020204" pitchFamily="34" charset="-122"/>
                <a:cs typeface="等线"/>
              </a:rPr>
              <a:t>——String</a:t>
            </a:r>
            <a:r>
              <a:rPr lang="zh-CN" altLang="en-US" sz="1800" b="1" kern="1200" dirty="0">
                <a:solidFill>
                  <a:srgbClr val="006BA9"/>
                </a:solidFill>
                <a:latin typeface="微软雅黑" panose="020B0503020204020204" pitchFamily="34" charset="-122"/>
                <a:ea typeface="微软雅黑" panose="020B0503020204020204" pitchFamily="34" charset="-122"/>
                <a:cs typeface="等线"/>
              </a:rPr>
              <a:t>类的常用方法</a:t>
            </a:r>
            <a:endParaRPr lang="en-US" altLang="zh-CN" sz="1800" b="1" kern="1200" dirty="0">
              <a:solidFill>
                <a:srgbClr val="006BA9"/>
              </a:solidFill>
              <a:latin typeface="微软雅黑" panose="020B0503020204020204" pitchFamily="34" charset="-122"/>
              <a:ea typeface="微软雅黑" panose="020B0503020204020204" pitchFamily="34" charset="-122"/>
              <a:cs typeface="等线"/>
            </a:endParaRPr>
          </a:p>
        </p:txBody>
      </p:sp>
      <p:sp>
        <p:nvSpPr>
          <p:cNvPr id="32771" name="标题 1"/>
          <p:cNvSpPr/>
          <p:nvPr/>
        </p:nvSpPr>
        <p:spPr>
          <a:xfrm>
            <a:off x="1643063" y="388938"/>
            <a:ext cx="5330825" cy="561975"/>
          </a:xfrm>
          <a:prstGeom prst="rect">
            <a:avLst/>
          </a:prstGeom>
          <a:no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a:defRPr>
            </a:lvl5pPr>
          </a:lstStyle>
          <a:p>
            <a:pPr marL="571500" lvl="0" indent="-571500">
              <a:lnSpc>
                <a:spcPct val="100000"/>
              </a:lnSpc>
              <a:spcBef>
                <a:spcPct val="0"/>
              </a:spcBef>
              <a:buFontTx/>
              <a:buNone/>
            </a:pPr>
            <a:r>
              <a:rPr lang="en-US" altLang="zh-CN"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rPr>
              <a:t>5.1 String</a:t>
            </a:r>
            <a:r>
              <a:rPr lang="zh-CN" altLang="en-US"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rPr>
              <a:t>类与</a:t>
            </a:r>
            <a:r>
              <a:rPr lang="en-US" altLang="zh-CN"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rPr>
              <a:t>StringBuffer</a:t>
            </a:r>
            <a:r>
              <a:rPr lang="zh-CN" altLang="en-US"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rPr>
              <a:t>类</a:t>
            </a:r>
            <a:endParaRPr lang="zh-CN" altLang="en-US" sz="3200"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endParaRPr>
          </a:p>
        </p:txBody>
      </p:sp>
      <p:graphicFrame>
        <p:nvGraphicFramePr>
          <p:cNvPr id="7" name="表格 6"/>
          <p:cNvGraphicFramePr>
            <a:graphicFrameLocks noGrp="1"/>
          </p:cNvGraphicFramePr>
          <p:nvPr>
            <p:custDataLst>
              <p:tags r:id="rId1"/>
            </p:custDataLst>
          </p:nvPr>
        </p:nvGraphicFramePr>
        <p:xfrm>
          <a:off x="482600" y="1950720"/>
          <a:ext cx="8152130" cy="4514850"/>
        </p:xfrm>
        <a:graphic>
          <a:graphicData uri="http://schemas.openxmlformats.org/drawingml/2006/table">
            <a:tbl>
              <a:tblPr/>
              <a:tblGrid>
                <a:gridCol w="2735580"/>
                <a:gridCol w="5416550"/>
              </a:tblGrid>
              <a:tr h="340360">
                <a:tc>
                  <a:txBody>
                    <a:bodyPr/>
                    <a:lstStyle>
                      <a:lvl1pPr eaLnBrk="0" hangingPunct="0">
                        <a:lnSpc>
                          <a:spcPct val="90000"/>
                        </a:lnSpc>
                        <a:spcBef>
                          <a:spcPts val="1000"/>
                        </a:spcBef>
                        <a:buFont typeface="Arial" panose="020B0604020202020204" pitchFamily="34" charset="0"/>
                        <a:defRPr sz="2400">
                          <a:solidFill>
                            <a:schemeClr val="tx1"/>
                          </a:solidFill>
                          <a:latin typeface="Calibri" panose="020F0502020204030204" pitchFamily="34" charset="0"/>
                          <a:ea typeface="等线"/>
                          <a:cs typeface="等线"/>
                        </a:defRPr>
                      </a:lvl1pPr>
                      <a:lvl2pPr marL="742950" indent="-285750" eaLnBrk="0" hangingPunct="0">
                        <a:lnSpc>
                          <a:spcPct val="90000"/>
                        </a:lnSpc>
                        <a:spcBef>
                          <a:spcPts val="500"/>
                        </a:spcBef>
                        <a:buFont typeface="Arial" panose="020B0604020202020204" pitchFamily="34" charset="0"/>
                        <a:defRPr sz="2000">
                          <a:solidFill>
                            <a:schemeClr val="tx1"/>
                          </a:solidFill>
                          <a:latin typeface="Calibri" panose="020F0502020204030204" pitchFamily="34" charset="0"/>
                          <a:ea typeface="等线"/>
                          <a:cs typeface="等线"/>
                        </a:defRPr>
                      </a:lvl2pPr>
                      <a:lvl3pPr marL="1143000" indent="-228600" eaLnBrk="0" hangingPunct="0">
                        <a:lnSpc>
                          <a:spcPct val="90000"/>
                        </a:lnSpc>
                        <a:spcBef>
                          <a:spcPts val="500"/>
                        </a:spcBef>
                        <a:buFont typeface="Arial" panose="020B0604020202020204" pitchFamily="34" charset="0"/>
                        <a:defRPr>
                          <a:solidFill>
                            <a:schemeClr val="tx1"/>
                          </a:solidFill>
                          <a:latin typeface="Calibri" panose="020F0502020204030204" pitchFamily="34" charset="0"/>
                          <a:ea typeface="等线"/>
                          <a:cs typeface="等线"/>
                        </a:defRPr>
                      </a:lvl3pPr>
                      <a:lvl4pPr marL="1600200" indent="-228600" eaLnBrk="0" hangingPunct="0">
                        <a:lnSpc>
                          <a:spcPct val="90000"/>
                        </a:lnSpc>
                        <a:spcBef>
                          <a:spcPts val="500"/>
                        </a:spcBef>
                        <a:buFont typeface="Arial" panose="020B0604020202020204" pitchFamily="34" charset="0"/>
                        <a:defRPr sz="1600">
                          <a:solidFill>
                            <a:schemeClr val="tx1"/>
                          </a:solidFill>
                          <a:latin typeface="Calibri" panose="020F0502020204030204" pitchFamily="34" charset="0"/>
                          <a:ea typeface="等线"/>
                          <a:cs typeface="等线"/>
                        </a:defRPr>
                      </a:lvl4pPr>
                      <a:lvl5pPr marL="2057400" indent="-228600" eaLnBrk="0" hangingPunct="0">
                        <a:lnSpc>
                          <a:spcPct val="90000"/>
                        </a:lnSpc>
                        <a:spcBef>
                          <a:spcPts val="500"/>
                        </a:spcBef>
                        <a:buFont typeface="Arial" panose="020B0604020202020204" pitchFamily="34" charset="0"/>
                        <a:defRPr sz="1600">
                          <a:solidFill>
                            <a:schemeClr val="tx1"/>
                          </a:solidFill>
                          <a:latin typeface="Calibri" panose="020F0502020204030204" pitchFamily="34" charset="0"/>
                          <a:ea typeface="等线"/>
                          <a:cs typeface="等线"/>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a:cs typeface="等线"/>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a:cs typeface="等线"/>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a:cs typeface="等线"/>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a:cs typeface="等线"/>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600" b="1" i="0" u="none" strike="noStrike" cap="none" normalizeH="0" baseline="0" dirty="0" smtClean="0">
                          <a:ln>
                            <a:noFill/>
                          </a:ln>
                          <a:solidFill>
                            <a:schemeClr val="tx1"/>
                          </a:solidFill>
                          <a:effectLst/>
                          <a:latin typeface="Calibri" panose="020F0502020204030204" pitchFamily="34" charset="0"/>
                          <a:ea typeface="等线"/>
                          <a:cs typeface="等线"/>
                        </a:rPr>
                        <a:t>方法声明</a:t>
                      </a:r>
                      <a:endParaRPr kumimoji="0" lang="zh-CN" altLang="zh-CN" sz="1600" b="1" i="0" u="none" strike="noStrike" cap="none" normalizeH="0" baseline="0" dirty="0" smtClean="0">
                        <a:ln>
                          <a:noFill/>
                        </a:ln>
                        <a:solidFill>
                          <a:schemeClr val="tx1"/>
                        </a:solidFill>
                        <a:effectLst/>
                        <a:latin typeface="Calibri" panose="020F0502020204030204" pitchFamily="34" charset="0"/>
                        <a:ea typeface="等线"/>
                        <a:cs typeface="等线"/>
                      </a:endParaRPr>
                    </a:p>
                  </a:txBody>
                  <a:tcPr marL="68576" marR="68576"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eaLnBrk="0" hangingPunct="0">
                        <a:lnSpc>
                          <a:spcPct val="90000"/>
                        </a:lnSpc>
                        <a:spcBef>
                          <a:spcPts val="1000"/>
                        </a:spcBef>
                        <a:buFont typeface="Arial" panose="020B0604020202020204" pitchFamily="34" charset="0"/>
                        <a:defRPr sz="2400">
                          <a:solidFill>
                            <a:schemeClr val="tx1"/>
                          </a:solidFill>
                          <a:latin typeface="Calibri" panose="020F0502020204030204" pitchFamily="34" charset="0"/>
                          <a:ea typeface="等线"/>
                          <a:cs typeface="等线"/>
                        </a:defRPr>
                      </a:lvl1pPr>
                      <a:lvl2pPr marL="742950" indent="-285750" eaLnBrk="0" hangingPunct="0">
                        <a:lnSpc>
                          <a:spcPct val="90000"/>
                        </a:lnSpc>
                        <a:spcBef>
                          <a:spcPts val="500"/>
                        </a:spcBef>
                        <a:buFont typeface="Arial" panose="020B0604020202020204" pitchFamily="34" charset="0"/>
                        <a:defRPr sz="2000">
                          <a:solidFill>
                            <a:schemeClr val="tx1"/>
                          </a:solidFill>
                          <a:latin typeface="Calibri" panose="020F0502020204030204" pitchFamily="34" charset="0"/>
                          <a:ea typeface="等线"/>
                          <a:cs typeface="等线"/>
                        </a:defRPr>
                      </a:lvl2pPr>
                      <a:lvl3pPr marL="1143000" indent="-228600" eaLnBrk="0" hangingPunct="0">
                        <a:lnSpc>
                          <a:spcPct val="90000"/>
                        </a:lnSpc>
                        <a:spcBef>
                          <a:spcPts val="500"/>
                        </a:spcBef>
                        <a:buFont typeface="Arial" panose="020B0604020202020204" pitchFamily="34" charset="0"/>
                        <a:defRPr>
                          <a:solidFill>
                            <a:schemeClr val="tx1"/>
                          </a:solidFill>
                          <a:latin typeface="Calibri" panose="020F0502020204030204" pitchFamily="34" charset="0"/>
                          <a:ea typeface="等线"/>
                          <a:cs typeface="等线"/>
                        </a:defRPr>
                      </a:lvl3pPr>
                      <a:lvl4pPr marL="1600200" indent="-228600" eaLnBrk="0" hangingPunct="0">
                        <a:lnSpc>
                          <a:spcPct val="90000"/>
                        </a:lnSpc>
                        <a:spcBef>
                          <a:spcPts val="500"/>
                        </a:spcBef>
                        <a:buFont typeface="Arial" panose="020B0604020202020204" pitchFamily="34" charset="0"/>
                        <a:defRPr sz="1600">
                          <a:solidFill>
                            <a:schemeClr val="tx1"/>
                          </a:solidFill>
                          <a:latin typeface="Calibri" panose="020F0502020204030204" pitchFamily="34" charset="0"/>
                          <a:ea typeface="等线"/>
                          <a:cs typeface="等线"/>
                        </a:defRPr>
                      </a:lvl4pPr>
                      <a:lvl5pPr marL="2057400" indent="-228600" eaLnBrk="0" hangingPunct="0">
                        <a:lnSpc>
                          <a:spcPct val="90000"/>
                        </a:lnSpc>
                        <a:spcBef>
                          <a:spcPts val="500"/>
                        </a:spcBef>
                        <a:buFont typeface="Arial" panose="020B0604020202020204" pitchFamily="34" charset="0"/>
                        <a:defRPr sz="1600">
                          <a:solidFill>
                            <a:schemeClr val="tx1"/>
                          </a:solidFill>
                          <a:latin typeface="Calibri" panose="020F0502020204030204" pitchFamily="34" charset="0"/>
                          <a:ea typeface="等线"/>
                          <a:cs typeface="等线"/>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a:cs typeface="等线"/>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a:cs typeface="等线"/>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a:cs typeface="等线"/>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a:cs typeface="等线"/>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600" b="1" i="0" u="none" strike="noStrike" cap="none" normalizeH="0" baseline="0" dirty="0" smtClean="0">
                          <a:ln>
                            <a:noFill/>
                          </a:ln>
                          <a:solidFill>
                            <a:schemeClr val="tx1"/>
                          </a:solidFill>
                          <a:effectLst/>
                          <a:latin typeface="Calibri" panose="020F0502020204030204" pitchFamily="34" charset="0"/>
                          <a:ea typeface="等线"/>
                          <a:cs typeface="等线"/>
                        </a:rPr>
                        <a:t>功能描述</a:t>
                      </a:r>
                      <a:endParaRPr kumimoji="0" lang="zh-CN" altLang="zh-CN" sz="1600" b="1" i="0" u="none" strike="noStrike" cap="none" normalizeH="0" baseline="0" dirty="0" smtClean="0">
                        <a:ln>
                          <a:noFill/>
                        </a:ln>
                        <a:solidFill>
                          <a:schemeClr val="tx1"/>
                        </a:solidFill>
                        <a:effectLst/>
                        <a:latin typeface="Calibri" panose="020F0502020204030204" pitchFamily="34" charset="0"/>
                        <a:ea typeface="等线"/>
                        <a:cs typeface="等线"/>
                      </a:endParaRPr>
                    </a:p>
                  </a:txBody>
                  <a:tcPr marL="68576" marR="68576"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363220">
                <a:tc>
                  <a:txBody>
                    <a:bodyPr/>
                    <a:lstStyle/>
                    <a:p>
                      <a:pPr algn="just">
                        <a:spcAft>
                          <a:spcPts val="0"/>
                        </a:spcAft>
                      </a:pPr>
                      <a:r>
                        <a:rPr lang="en-US" sz="1400" kern="100">
                          <a:effectLst/>
                          <a:latin typeface="Times New Roman" panose="02020603050405020304"/>
                          <a:ea typeface="宋体" panose="02010600030101010101" pitchFamily="2" charset="-122"/>
                        </a:rPr>
                        <a:t>int indexOf(int ch)</a:t>
                      </a:r>
                      <a:endParaRPr lang="zh-CN" sz="1400" kern="100">
                        <a:effectLst/>
                        <a:latin typeface="Times New Roman" panose="02020603050405020304"/>
                        <a:ea typeface="宋体" panose="02010600030101010101" pitchFamily="2" charset="-122"/>
                      </a:endParaRPr>
                    </a:p>
                  </a:txBody>
                  <a:tcPr marL="68582" marR="68582"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E3F2"/>
                    </a:solidFill>
                  </a:tcPr>
                </a:tc>
                <a:tc>
                  <a:txBody>
                    <a:bodyPr/>
                    <a:lstStyle/>
                    <a:p>
                      <a:pPr algn="just">
                        <a:spcAft>
                          <a:spcPts val="0"/>
                        </a:spcAft>
                      </a:pPr>
                      <a:r>
                        <a:rPr lang="zh-CN" sz="1400" kern="100">
                          <a:effectLst/>
                          <a:latin typeface="Times New Roman" panose="02020603050405020304"/>
                          <a:ea typeface="宋体" panose="02010600030101010101" pitchFamily="2" charset="-122"/>
                        </a:rPr>
                        <a:t>返回指定字符在此字符串中第一次出现处的索引 </a:t>
                      </a:r>
                      <a:endParaRPr lang="zh-CN" sz="1400" kern="100">
                        <a:effectLst/>
                        <a:latin typeface="Times New Roman" panose="02020603050405020304"/>
                        <a:ea typeface="宋体" panose="02010600030101010101" pitchFamily="2" charset="-122"/>
                      </a:endParaRPr>
                    </a:p>
                  </a:txBody>
                  <a:tcPr marL="68582" marR="68582"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E3F2"/>
                    </a:solidFill>
                  </a:tcPr>
                </a:tc>
              </a:tr>
              <a:tr h="364490">
                <a:tc>
                  <a:txBody>
                    <a:bodyPr/>
                    <a:lstStyle/>
                    <a:p>
                      <a:pPr algn="just">
                        <a:spcAft>
                          <a:spcPts val="0"/>
                        </a:spcAft>
                      </a:pPr>
                      <a:r>
                        <a:rPr lang="en-US" sz="1400" kern="100">
                          <a:effectLst/>
                          <a:latin typeface="Times New Roman" panose="02020603050405020304"/>
                          <a:ea typeface="宋体" panose="02010600030101010101" pitchFamily="2" charset="-122"/>
                        </a:rPr>
                        <a:t>int lastIndexOf(int ch)</a:t>
                      </a:r>
                      <a:endParaRPr lang="zh-CN" sz="1400" kern="100">
                        <a:effectLst/>
                        <a:latin typeface="Times New Roman" panose="02020603050405020304"/>
                        <a:ea typeface="宋体" panose="02010600030101010101" pitchFamily="2" charset="-122"/>
                      </a:endParaRPr>
                    </a:p>
                  </a:txBody>
                  <a:tcPr marL="68582" marR="68582"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1F9"/>
                    </a:solidFill>
                  </a:tcPr>
                </a:tc>
                <a:tc>
                  <a:txBody>
                    <a:bodyPr/>
                    <a:lstStyle/>
                    <a:p>
                      <a:pPr algn="just">
                        <a:spcAft>
                          <a:spcPts val="0"/>
                        </a:spcAft>
                      </a:pPr>
                      <a:r>
                        <a:rPr lang="zh-CN" sz="1400" kern="100">
                          <a:effectLst/>
                          <a:latin typeface="Times New Roman" panose="02020603050405020304"/>
                          <a:ea typeface="宋体" panose="02010600030101010101" pitchFamily="2" charset="-122"/>
                        </a:rPr>
                        <a:t>返回指定字符在此字符串中最后一次出现处的索引</a:t>
                      </a:r>
                      <a:endParaRPr lang="zh-CN" sz="1400" kern="100">
                        <a:effectLst/>
                        <a:latin typeface="Times New Roman" panose="02020603050405020304"/>
                        <a:ea typeface="宋体" panose="02010600030101010101" pitchFamily="2" charset="-122"/>
                      </a:endParaRPr>
                    </a:p>
                  </a:txBody>
                  <a:tcPr marL="68582" marR="68582"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1F9"/>
                    </a:solidFill>
                  </a:tcPr>
                </a:tc>
              </a:tr>
              <a:tr h="363220">
                <a:tc>
                  <a:txBody>
                    <a:bodyPr/>
                    <a:lstStyle/>
                    <a:p>
                      <a:pPr algn="just">
                        <a:spcAft>
                          <a:spcPts val="0"/>
                        </a:spcAft>
                      </a:pPr>
                      <a:r>
                        <a:rPr lang="en-US" sz="1400" kern="100">
                          <a:effectLst/>
                          <a:latin typeface="Times New Roman" panose="02020603050405020304"/>
                          <a:ea typeface="宋体" panose="02010600030101010101" pitchFamily="2" charset="-122"/>
                        </a:rPr>
                        <a:t>int indexOf(String str)</a:t>
                      </a:r>
                      <a:endParaRPr lang="zh-CN" sz="1400" kern="100">
                        <a:effectLst/>
                        <a:latin typeface="Times New Roman" panose="02020603050405020304"/>
                        <a:ea typeface="宋体" panose="02010600030101010101" pitchFamily="2" charset="-122"/>
                      </a:endParaRPr>
                    </a:p>
                  </a:txBody>
                  <a:tcPr marL="68582" marR="68582"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E3F2"/>
                    </a:solidFill>
                  </a:tcPr>
                </a:tc>
                <a:tc>
                  <a:txBody>
                    <a:bodyPr/>
                    <a:lstStyle/>
                    <a:p>
                      <a:pPr algn="just">
                        <a:spcAft>
                          <a:spcPts val="0"/>
                        </a:spcAft>
                      </a:pPr>
                      <a:r>
                        <a:rPr lang="zh-CN" sz="1400" kern="100">
                          <a:effectLst/>
                          <a:latin typeface="Times New Roman" panose="02020603050405020304"/>
                          <a:ea typeface="宋体" panose="02010600030101010101" pitchFamily="2" charset="-122"/>
                        </a:rPr>
                        <a:t>返回指定子字符串在此字符串中第一次出现处的索引</a:t>
                      </a:r>
                      <a:endParaRPr lang="zh-CN" sz="1400" kern="100">
                        <a:effectLst/>
                        <a:latin typeface="Times New Roman" panose="02020603050405020304"/>
                        <a:ea typeface="宋体" panose="02010600030101010101" pitchFamily="2" charset="-122"/>
                      </a:endParaRPr>
                    </a:p>
                  </a:txBody>
                  <a:tcPr marL="68582" marR="68582"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E3F2"/>
                    </a:solidFill>
                  </a:tcPr>
                </a:tc>
              </a:tr>
              <a:tr h="364490">
                <a:tc>
                  <a:txBody>
                    <a:bodyPr/>
                    <a:lstStyle/>
                    <a:p>
                      <a:pPr algn="just">
                        <a:spcAft>
                          <a:spcPts val="0"/>
                        </a:spcAft>
                      </a:pPr>
                      <a:r>
                        <a:rPr lang="en-US" sz="1400" kern="100">
                          <a:effectLst/>
                          <a:latin typeface="Times New Roman" panose="02020603050405020304"/>
                          <a:ea typeface="宋体" panose="02010600030101010101" pitchFamily="2" charset="-122"/>
                        </a:rPr>
                        <a:t>int lastIndexOf(String str)</a:t>
                      </a:r>
                      <a:endParaRPr lang="zh-CN" sz="1400" kern="100">
                        <a:effectLst/>
                        <a:latin typeface="Times New Roman" panose="02020603050405020304"/>
                        <a:ea typeface="宋体" panose="02010600030101010101" pitchFamily="2" charset="-122"/>
                      </a:endParaRPr>
                    </a:p>
                  </a:txBody>
                  <a:tcPr marL="68582" marR="68582"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1F9"/>
                    </a:solidFill>
                  </a:tcPr>
                </a:tc>
                <a:tc>
                  <a:txBody>
                    <a:bodyPr/>
                    <a:lstStyle/>
                    <a:p>
                      <a:pPr algn="just">
                        <a:spcAft>
                          <a:spcPts val="0"/>
                        </a:spcAft>
                      </a:pPr>
                      <a:r>
                        <a:rPr lang="zh-CN" sz="1400" kern="100" dirty="0">
                          <a:effectLst/>
                          <a:latin typeface="Times New Roman" panose="02020603050405020304"/>
                          <a:ea typeface="宋体" panose="02010600030101010101" pitchFamily="2" charset="-122"/>
                        </a:rPr>
                        <a:t>返回指定子字符串在此字符串中最后一次出现处的索引</a:t>
                      </a:r>
                      <a:endParaRPr lang="zh-CN" sz="1400" kern="100" dirty="0">
                        <a:effectLst/>
                        <a:latin typeface="Times New Roman" panose="02020603050405020304"/>
                        <a:ea typeface="宋体" panose="02010600030101010101" pitchFamily="2" charset="-122"/>
                      </a:endParaRPr>
                    </a:p>
                  </a:txBody>
                  <a:tcPr marL="68582" marR="68582"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1F9"/>
                    </a:solidFill>
                  </a:tcPr>
                </a:tc>
              </a:tr>
              <a:tr h="535940">
                <a:tc>
                  <a:txBody>
                    <a:bodyPr/>
                    <a:lstStyle/>
                    <a:p>
                      <a:pPr algn="just">
                        <a:spcAft>
                          <a:spcPts val="0"/>
                        </a:spcAft>
                      </a:pPr>
                      <a:r>
                        <a:rPr lang="en-US" sz="1400" kern="100">
                          <a:effectLst/>
                          <a:latin typeface="Times New Roman" panose="02020603050405020304"/>
                          <a:ea typeface="宋体" panose="02010600030101010101" pitchFamily="2" charset="-122"/>
                        </a:rPr>
                        <a:t>char charAt(int index) </a:t>
                      </a:r>
                      <a:endParaRPr lang="zh-CN" sz="1400" kern="100">
                        <a:effectLst/>
                        <a:latin typeface="Times New Roman" panose="02020603050405020304"/>
                        <a:ea typeface="宋体" panose="02010600030101010101" pitchFamily="2" charset="-122"/>
                      </a:endParaRPr>
                    </a:p>
                  </a:txBody>
                  <a:tcPr marL="68582" marR="68582"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E3F2"/>
                    </a:solidFill>
                  </a:tcPr>
                </a:tc>
                <a:tc>
                  <a:txBody>
                    <a:bodyPr/>
                    <a:lstStyle/>
                    <a:p>
                      <a:pPr algn="just">
                        <a:spcAft>
                          <a:spcPts val="0"/>
                        </a:spcAft>
                      </a:pPr>
                      <a:r>
                        <a:rPr lang="zh-CN" sz="1400" kern="100">
                          <a:effectLst/>
                          <a:latin typeface="Times New Roman" panose="02020603050405020304"/>
                          <a:ea typeface="宋体" panose="02010600030101010101" pitchFamily="2" charset="-122"/>
                        </a:rPr>
                        <a:t>返回字符串中</a:t>
                      </a:r>
                      <a:r>
                        <a:rPr lang="en-US" sz="1400" kern="100">
                          <a:effectLst/>
                          <a:latin typeface="Times New Roman" panose="02020603050405020304"/>
                          <a:ea typeface="宋体" panose="02010600030101010101" pitchFamily="2" charset="-122"/>
                        </a:rPr>
                        <a:t>index</a:t>
                      </a:r>
                      <a:r>
                        <a:rPr lang="zh-CN" sz="1400" kern="100">
                          <a:effectLst/>
                          <a:latin typeface="Times New Roman" panose="02020603050405020304"/>
                          <a:ea typeface="宋体" panose="02010600030101010101" pitchFamily="2" charset="-122"/>
                        </a:rPr>
                        <a:t>位置上的字符，其中</a:t>
                      </a:r>
                      <a:r>
                        <a:rPr lang="en-US" sz="1400" kern="100">
                          <a:effectLst/>
                          <a:latin typeface="Times New Roman" panose="02020603050405020304"/>
                          <a:ea typeface="宋体" panose="02010600030101010101" pitchFamily="2" charset="-122"/>
                        </a:rPr>
                        <a:t>index</a:t>
                      </a:r>
                      <a:r>
                        <a:rPr lang="zh-CN" sz="1400" kern="100">
                          <a:effectLst/>
                          <a:latin typeface="Times New Roman" panose="02020603050405020304"/>
                          <a:ea typeface="宋体" panose="02010600030101010101" pitchFamily="2" charset="-122"/>
                        </a:rPr>
                        <a:t>的取值范围是：</a:t>
                      </a:r>
                      <a:r>
                        <a:rPr lang="en-US" sz="1400" kern="100">
                          <a:effectLst/>
                          <a:latin typeface="Times New Roman" panose="02020603050405020304"/>
                          <a:ea typeface="宋体" panose="02010600030101010101" pitchFamily="2" charset="-122"/>
                        </a:rPr>
                        <a:t>0~</a:t>
                      </a:r>
                      <a:r>
                        <a:rPr lang="zh-CN" sz="1400" kern="100">
                          <a:effectLst/>
                          <a:latin typeface="Times New Roman" panose="02020603050405020304"/>
                          <a:ea typeface="宋体" panose="02010600030101010101" pitchFamily="2" charset="-122"/>
                        </a:rPr>
                        <a:t>（字符串长度</a:t>
                      </a:r>
                      <a:r>
                        <a:rPr lang="en-US" sz="1400" kern="100">
                          <a:effectLst/>
                          <a:latin typeface="Times New Roman" panose="02020603050405020304"/>
                          <a:ea typeface="宋体" panose="02010600030101010101" pitchFamily="2" charset="-122"/>
                        </a:rPr>
                        <a:t>-1</a:t>
                      </a:r>
                      <a:r>
                        <a:rPr lang="zh-CN" sz="1400" kern="100">
                          <a:effectLst/>
                          <a:latin typeface="Times New Roman" panose="02020603050405020304"/>
                          <a:ea typeface="宋体" panose="02010600030101010101" pitchFamily="2" charset="-122"/>
                        </a:rPr>
                        <a:t>）</a:t>
                      </a:r>
                      <a:endParaRPr lang="zh-CN" sz="1400" kern="100">
                        <a:effectLst/>
                        <a:latin typeface="Times New Roman" panose="02020603050405020304"/>
                        <a:ea typeface="宋体" panose="02010600030101010101" pitchFamily="2" charset="-122"/>
                      </a:endParaRPr>
                    </a:p>
                  </a:txBody>
                  <a:tcPr marL="68582" marR="68582"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E3F2"/>
                    </a:solidFill>
                  </a:tcPr>
                </a:tc>
              </a:tr>
              <a:tr h="363220">
                <a:tc>
                  <a:txBody>
                    <a:bodyPr/>
                    <a:lstStyle/>
                    <a:p>
                      <a:pPr algn="just">
                        <a:spcAft>
                          <a:spcPts val="0"/>
                        </a:spcAft>
                      </a:pPr>
                      <a:r>
                        <a:rPr lang="en-US" sz="1400" kern="100" dirty="0">
                          <a:effectLst/>
                          <a:latin typeface="Times New Roman" panose="02020603050405020304"/>
                          <a:ea typeface="宋体" panose="02010600030101010101" pitchFamily="2" charset="-122"/>
                        </a:rPr>
                        <a:t>boolean endsWith(String suffix)</a:t>
                      </a:r>
                      <a:endParaRPr lang="zh-CN" sz="1400" kern="100" dirty="0">
                        <a:effectLst/>
                        <a:latin typeface="Times New Roman" panose="02020603050405020304"/>
                        <a:ea typeface="宋体" panose="02010600030101010101" pitchFamily="2" charset="-122"/>
                      </a:endParaRPr>
                    </a:p>
                  </a:txBody>
                  <a:tcPr marL="68582" marR="68582"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1F9"/>
                    </a:solidFill>
                  </a:tcPr>
                </a:tc>
                <a:tc>
                  <a:txBody>
                    <a:bodyPr/>
                    <a:lstStyle/>
                    <a:p>
                      <a:pPr algn="just">
                        <a:spcAft>
                          <a:spcPts val="0"/>
                        </a:spcAft>
                      </a:pPr>
                      <a:r>
                        <a:rPr lang="zh-CN" sz="1400" kern="100">
                          <a:effectLst/>
                          <a:latin typeface="Times New Roman" panose="02020603050405020304"/>
                          <a:ea typeface="宋体" panose="02010600030101010101" pitchFamily="2" charset="-122"/>
                        </a:rPr>
                        <a:t>判断此字符串是否以指定的字符串结尾</a:t>
                      </a:r>
                      <a:endParaRPr lang="zh-CN" sz="1400" kern="100">
                        <a:effectLst/>
                        <a:latin typeface="Times New Roman" panose="02020603050405020304"/>
                        <a:ea typeface="宋体" panose="02010600030101010101" pitchFamily="2" charset="-122"/>
                      </a:endParaRPr>
                    </a:p>
                  </a:txBody>
                  <a:tcPr marL="68582" marR="68582"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1F9"/>
                    </a:solidFill>
                  </a:tcPr>
                </a:tc>
              </a:tr>
              <a:tr h="364490">
                <a:tc>
                  <a:txBody>
                    <a:bodyPr/>
                    <a:lstStyle/>
                    <a:p>
                      <a:pPr algn="just">
                        <a:spcAft>
                          <a:spcPts val="0"/>
                        </a:spcAft>
                      </a:pPr>
                      <a:r>
                        <a:rPr lang="en-US" sz="1400" kern="100">
                          <a:effectLst/>
                          <a:latin typeface="Times New Roman" panose="02020603050405020304"/>
                          <a:ea typeface="宋体" panose="02010600030101010101" pitchFamily="2" charset="-122"/>
                        </a:rPr>
                        <a:t>int length()</a:t>
                      </a:r>
                      <a:endParaRPr lang="zh-CN" sz="1400" kern="100">
                        <a:effectLst/>
                        <a:latin typeface="Times New Roman" panose="02020603050405020304"/>
                        <a:ea typeface="宋体" panose="02010600030101010101" pitchFamily="2" charset="-122"/>
                      </a:endParaRPr>
                    </a:p>
                  </a:txBody>
                  <a:tcPr marL="68582" marR="68582"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E3F2"/>
                    </a:solidFill>
                  </a:tcPr>
                </a:tc>
                <a:tc>
                  <a:txBody>
                    <a:bodyPr/>
                    <a:lstStyle/>
                    <a:p>
                      <a:pPr algn="just">
                        <a:spcAft>
                          <a:spcPts val="0"/>
                        </a:spcAft>
                      </a:pPr>
                      <a:r>
                        <a:rPr lang="zh-CN" sz="1400" kern="100">
                          <a:effectLst/>
                          <a:latin typeface="Times New Roman" panose="02020603050405020304"/>
                          <a:ea typeface="宋体" panose="02010600030101010101" pitchFamily="2" charset="-122"/>
                        </a:rPr>
                        <a:t>返回此字符串的长度</a:t>
                      </a:r>
                      <a:endParaRPr lang="zh-CN" sz="1400" kern="100">
                        <a:effectLst/>
                        <a:latin typeface="Times New Roman" panose="02020603050405020304"/>
                        <a:ea typeface="宋体" panose="02010600030101010101" pitchFamily="2" charset="-122"/>
                      </a:endParaRPr>
                    </a:p>
                  </a:txBody>
                  <a:tcPr marL="68582" marR="68582"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E3F2"/>
                    </a:solidFill>
                  </a:tcPr>
                </a:tc>
              </a:tr>
              <a:tr h="363220">
                <a:tc>
                  <a:txBody>
                    <a:bodyPr/>
                    <a:lstStyle/>
                    <a:p>
                      <a:pPr algn="just">
                        <a:spcAft>
                          <a:spcPts val="0"/>
                        </a:spcAft>
                      </a:pPr>
                      <a:r>
                        <a:rPr lang="en-US" sz="1400" kern="100">
                          <a:effectLst/>
                          <a:latin typeface="Times New Roman" panose="02020603050405020304"/>
                          <a:ea typeface="宋体" panose="02010600030101010101" pitchFamily="2" charset="-122"/>
                        </a:rPr>
                        <a:t>boolean equals(Object anObject)</a:t>
                      </a:r>
                      <a:endParaRPr lang="zh-CN" sz="1400" kern="100">
                        <a:effectLst/>
                        <a:latin typeface="Times New Roman" panose="02020603050405020304"/>
                        <a:ea typeface="宋体" panose="02010600030101010101" pitchFamily="2" charset="-122"/>
                      </a:endParaRPr>
                    </a:p>
                  </a:txBody>
                  <a:tcPr marL="68582" marR="68582"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1F9"/>
                    </a:solidFill>
                  </a:tcPr>
                </a:tc>
                <a:tc>
                  <a:txBody>
                    <a:bodyPr/>
                    <a:lstStyle/>
                    <a:p>
                      <a:pPr algn="just">
                        <a:spcAft>
                          <a:spcPts val="0"/>
                        </a:spcAft>
                      </a:pPr>
                      <a:r>
                        <a:rPr lang="zh-CN" sz="1400" kern="100">
                          <a:effectLst/>
                          <a:latin typeface="Times New Roman" panose="02020603050405020304"/>
                          <a:ea typeface="宋体" panose="02010600030101010101" pitchFamily="2" charset="-122"/>
                        </a:rPr>
                        <a:t>将此字符串与指定的字符串比较</a:t>
                      </a:r>
                      <a:endParaRPr lang="zh-CN" sz="1400" kern="100">
                        <a:effectLst/>
                        <a:latin typeface="Times New Roman" panose="02020603050405020304"/>
                        <a:ea typeface="宋体" panose="02010600030101010101" pitchFamily="2" charset="-122"/>
                      </a:endParaRPr>
                    </a:p>
                  </a:txBody>
                  <a:tcPr marL="68582" marR="68582"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1F9"/>
                    </a:solidFill>
                  </a:tcPr>
                </a:tc>
              </a:tr>
              <a:tr h="364490">
                <a:tc>
                  <a:txBody>
                    <a:bodyPr/>
                    <a:lstStyle/>
                    <a:p>
                      <a:pPr algn="just">
                        <a:spcAft>
                          <a:spcPts val="0"/>
                        </a:spcAft>
                      </a:pPr>
                      <a:r>
                        <a:rPr lang="en-US" sz="1400" kern="100">
                          <a:effectLst/>
                          <a:latin typeface="Times New Roman" panose="02020603050405020304"/>
                          <a:ea typeface="宋体" panose="02010600030101010101" pitchFamily="2" charset="-122"/>
                        </a:rPr>
                        <a:t>boolean isEmpty()</a:t>
                      </a:r>
                      <a:endParaRPr lang="zh-CN" sz="1400" kern="100">
                        <a:effectLst/>
                        <a:latin typeface="Times New Roman" panose="02020603050405020304"/>
                        <a:ea typeface="宋体" panose="02010600030101010101" pitchFamily="2" charset="-122"/>
                      </a:endParaRPr>
                    </a:p>
                  </a:txBody>
                  <a:tcPr marL="68582" marR="68582"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E3F2"/>
                    </a:solidFill>
                  </a:tcPr>
                </a:tc>
                <a:tc>
                  <a:txBody>
                    <a:bodyPr/>
                    <a:lstStyle/>
                    <a:p>
                      <a:pPr algn="just">
                        <a:spcAft>
                          <a:spcPts val="0"/>
                        </a:spcAft>
                      </a:pPr>
                      <a:r>
                        <a:rPr lang="zh-CN" sz="1400" kern="100">
                          <a:effectLst/>
                          <a:latin typeface="Times New Roman" panose="02020603050405020304"/>
                          <a:ea typeface="宋体" panose="02010600030101010101" pitchFamily="2" charset="-122"/>
                        </a:rPr>
                        <a:t>当且仅当字符串长度为</a:t>
                      </a:r>
                      <a:r>
                        <a:rPr lang="en-US" sz="1400" kern="100">
                          <a:effectLst/>
                          <a:latin typeface="Times New Roman" panose="02020603050405020304"/>
                          <a:ea typeface="宋体" panose="02010600030101010101" pitchFamily="2" charset="-122"/>
                        </a:rPr>
                        <a:t>0</a:t>
                      </a:r>
                      <a:r>
                        <a:rPr lang="zh-CN" sz="1400" kern="100">
                          <a:effectLst/>
                          <a:latin typeface="Times New Roman" panose="02020603050405020304"/>
                          <a:ea typeface="宋体" panose="02010600030101010101" pitchFamily="2" charset="-122"/>
                        </a:rPr>
                        <a:t>时返回</a:t>
                      </a:r>
                      <a:r>
                        <a:rPr lang="en-US" sz="1400" kern="100">
                          <a:effectLst/>
                          <a:latin typeface="Times New Roman" panose="02020603050405020304"/>
                          <a:ea typeface="宋体" panose="02010600030101010101" pitchFamily="2" charset="-122"/>
                        </a:rPr>
                        <a:t>true</a:t>
                      </a:r>
                      <a:endParaRPr lang="zh-CN" sz="1400" kern="100">
                        <a:effectLst/>
                        <a:latin typeface="Times New Roman" panose="02020603050405020304"/>
                        <a:ea typeface="宋体" panose="02010600030101010101" pitchFamily="2" charset="-122"/>
                      </a:endParaRPr>
                    </a:p>
                  </a:txBody>
                  <a:tcPr marL="68582" marR="68582"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E3F2"/>
                    </a:solidFill>
                  </a:tcPr>
                </a:tc>
              </a:tr>
              <a:tr h="363220">
                <a:tc>
                  <a:txBody>
                    <a:bodyPr/>
                    <a:lstStyle/>
                    <a:p>
                      <a:pPr algn="just">
                        <a:spcAft>
                          <a:spcPts val="0"/>
                        </a:spcAft>
                      </a:pPr>
                      <a:r>
                        <a:rPr lang="en-US" sz="1400" kern="100">
                          <a:effectLst/>
                          <a:latin typeface="Times New Roman" panose="02020603050405020304"/>
                          <a:ea typeface="宋体" panose="02010600030101010101" pitchFamily="2" charset="-122"/>
                        </a:rPr>
                        <a:t>boolean startsWith(String prefix)</a:t>
                      </a:r>
                      <a:endParaRPr lang="zh-CN" sz="1400" kern="100">
                        <a:effectLst/>
                        <a:latin typeface="Times New Roman" panose="02020603050405020304"/>
                        <a:ea typeface="宋体" panose="02010600030101010101" pitchFamily="2" charset="-122"/>
                      </a:endParaRPr>
                    </a:p>
                  </a:txBody>
                  <a:tcPr marL="68582" marR="68582"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1F9"/>
                    </a:solidFill>
                  </a:tcPr>
                </a:tc>
                <a:tc>
                  <a:txBody>
                    <a:bodyPr/>
                    <a:lstStyle/>
                    <a:p>
                      <a:pPr algn="just">
                        <a:spcAft>
                          <a:spcPts val="0"/>
                        </a:spcAft>
                      </a:pPr>
                      <a:r>
                        <a:rPr lang="zh-CN" sz="1400" kern="100">
                          <a:effectLst/>
                          <a:latin typeface="Times New Roman" panose="02020603050405020304"/>
                          <a:ea typeface="宋体" panose="02010600030101010101" pitchFamily="2" charset="-122"/>
                        </a:rPr>
                        <a:t>判断此字符串是否以指定的字符串开始</a:t>
                      </a:r>
                      <a:endParaRPr lang="zh-CN" sz="1400" kern="100">
                        <a:effectLst/>
                        <a:latin typeface="Times New Roman" panose="02020603050405020304"/>
                        <a:ea typeface="宋体" panose="02010600030101010101" pitchFamily="2" charset="-122"/>
                      </a:endParaRPr>
                    </a:p>
                  </a:txBody>
                  <a:tcPr marL="68582" marR="68582"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1F9"/>
                    </a:solidFill>
                  </a:tcPr>
                </a:tc>
              </a:tr>
              <a:tr h="364490">
                <a:tc>
                  <a:txBody>
                    <a:bodyPr/>
                    <a:lstStyle/>
                    <a:p>
                      <a:pPr algn="just">
                        <a:spcAft>
                          <a:spcPts val="0"/>
                        </a:spcAft>
                      </a:pPr>
                      <a:r>
                        <a:rPr lang="en-US" sz="1400" kern="100">
                          <a:effectLst/>
                          <a:latin typeface="Times New Roman" panose="02020603050405020304"/>
                          <a:ea typeface="宋体" panose="02010600030101010101" pitchFamily="2" charset="-122"/>
                        </a:rPr>
                        <a:t>boolean contains(CharSequence cs)</a:t>
                      </a:r>
                      <a:endParaRPr lang="zh-CN" sz="1400" kern="100">
                        <a:effectLst/>
                        <a:latin typeface="Times New Roman" panose="02020603050405020304"/>
                        <a:ea typeface="宋体" panose="02010600030101010101" pitchFamily="2" charset="-122"/>
                      </a:endParaRPr>
                    </a:p>
                  </a:txBody>
                  <a:tcPr marL="68582" marR="68582"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E3F2"/>
                    </a:solidFill>
                  </a:tcPr>
                </a:tc>
                <a:tc>
                  <a:txBody>
                    <a:bodyPr/>
                    <a:lstStyle/>
                    <a:p>
                      <a:pPr algn="just">
                        <a:spcAft>
                          <a:spcPts val="0"/>
                        </a:spcAft>
                      </a:pPr>
                      <a:r>
                        <a:rPr lang="zh-CN" sz="1400" kern="100" dirty="0">
                          <a:effectLst/>
                          <a:latin typeface="Times New Roman" panose="02020603050405020304"/>
                          <a:ea typeface="宋体" panose="02010600030101010101" pitchFamily="2" charset="-122"/>
                        </a:rPr>
                        <a:t>判断此字符串中是否包含指定的字符序列</a:t>
                      </a:r>
                      <a:endParaRPr lang="zh-CN" sz="1400" kern="100" dirty="0">
                        <a:effectLst/>
                        <a:latin typeface="Times New Roman" panose="02020603050405020304"/>
                        <a:ea typeface="宋体" panose="02010600030101010101" pitchFamily="2" charset="-122"/>
                      </a:endParaRPr>
                    </a:p>
                  </a:txBody>
                  <a:tcPr marL="68582" marR="68582"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E3F2"/>
                    </a:solidFill>
                  </a:tcPr>
                </a:tc>
              </a:tr>
            </a:tbl>
          </a:graphicData>
        </a:graphic>
      </p:graphicFrame>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8">
                                            <p:txEl>
                                              <p:charRg st="0" end="33"/>
                                            </p:txEl>
                                          </p:spTgt>
                                        </p:tgtEl>
                                        <p:attrNameLst>
                                          <p:attrName>style.visibility</p:attrName>
                                        </p:attrNameLst>
                                      </p:cBhvr>
                                      <p:to>
                                        <p:strVal val="visible"/>
                                      </p:to>
                                    </p:set>
                                    <p:animEffect transition="in" filter="fade">
                                      <p:cBhvr>
                                        <p:cTn id="7" dur="500"/>
                                        <p:tgtEl>
                                          <p:spTgt spid="8">
                                            <p:txEl>
                                              <p:charRg st="0" end="33"/>
                                            </p:txEl>
                                          </p:spTgt>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up)">
                                      <p:cBhvr>
                                        <p:cTn id="1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内容占位符 2"/>
          <p:cNvSpPr>
            <a:spLocks noGrp="1"/>
          </p:cNvSpPr>
          <p:nvPr>
            <p:ph idx="1"/>
          </p:nvPr>
        </p:nvSpPr>
        <p:spPr>
          <a:xfrm>
            <a:off x="457200" y="1477010"/>
            <a:ext cx="8229600" cy="652463"/>
          </a:xfrm>
          <a:ln/>
        </p:spPr>
        <p:txBody>
          <a:bodyPr vert="horz" wrap="square" lIns="91440" tIns="45720" rIns="91440" bIns="45720" anchor="t"/>
          <a:p>
            <a:pPr marL="0" indent="0">
              <a:lnSpc>
                <a:spcPct val="100000"/>
              </a:lnSpc>
              <a:spcBef>
                <a:spcPct val="0"/>
              </a:spcBef>
              <a:buNone/>
            </a:pPr>
            <a:r>
              <a:rPr lang="en-US" altLang="zh-CN" sz="1800" b="1" kern="1200" dirty="0">
                <a:solidFill>
                  <a:srgbClr val="006BA9"/>
                </a:solidFill>
                <a:latin typeface="微软雅黑" panose="020B0503020204020204" pitchFamily="34" charset="-122"/>
                <a:ea typeface="微软雅黑" panose="020B0503020204020204" pitchFamily="34" charset="-122"/>
                <a:cs typeface="等线"/>
              </a:rPr>
              <a:t>5.1.2 String</a:t>
            </a:r>
            <a:r>
              <a:rPr lang="zh-CN" altLang="en-US" sz="1800" b="1" kern="1200" dirty="0">
                <a:solidFill>
                  <a:srgbClr val="006BA9"/>
                </a:solidFill>
                <a:latin typeface="微软雅黑" panose="020B0503020204020204" pitchFamily="34" charset="-122"/>
                <a:ea typeface="微软雅黑" panose="020B0503020204020204" pitchFamily="34" charset="-122"/>
                <a:cs typeface="等线"/>
              </a:rPr>
              <a:t>类的常见操作</a:t>
            </a:r>
            <a:r>
              <a:rPr lang="en-US" altLang="zh-CN" sz="1800" b="1" kern="1200" dirty="0">
                <a:solidFill>
                  <a:srgbClr val="006BA9"/>
                </a:solidFill>
                <a:latin typeface="微软雅黑" panose="020B0503020204020204" pitchFamily="34" charset="-122"/>
                <a:ea typeface="微软雅黑" panose="020B0503020204020204" pitchFamily="34" charset="-122"/>
                <a:cs typeface="等线"/>
              </a:rPr>
              <a:t>——String</a:t>
            </a:r>
            <a:r>
              <a:rPr lang="zh-CN" altLang="en-US" sz="1800" b="1" kern="1200" dirty="0">
                <a:solidFill>
                  <a:srgbClr val="006BA9"/>
                </a:solidFill>
                <a:latin typeface="微软雅黑" panose="020B0503020204020204" pitchFamily="34" charset="-122"/>
                <a:ea typeface="微软雅黑" panose="020B0503020204020204" pitchFamily="34" charset="-122"/>
                <a:cs typeface="等线"/>
              </a:rPr>
              <a:t>类的常用方法</a:t>
            </a:r>
            <a:endParaRPr lang="en-US" altLang="zh-CN" sz="1800" b="1" kern="1200" dirty="0">
              <a:solidFill>
                <a:srgbClr val="006BA9"/>
              </a:solidFill>
              <a:latin typeface="微软雅黑" panose="020B0503020204020204" pitchFamily="34" charset="-122"/>
              <a:ea typeface="微软雅黑" panose="020B0503020204020204" pitchFamily="34" charset="-122"/>
              <a:cs typeface="等线"/>
            </a:endParaRPr>
          </a:p>
        </p:txBody>
      </p:sp>
      <p:sp>
        <p:nvSpPr>
          <p:cNvPr id="33795" name="标题 1"/>
          <p:cNvSpPr/>
          <p:nvPr/>
        </p:nvSpPr>
        <p:spPr>
          <a:xfrm>
            <a:off x="1643063" y="388938"/>
            <a:ext cx="5330825" cy="561975"/>
          </a:xfrm>
          <a:prstGeom prst="rect">
            <a:avLst/>
          </a:prstGeom>
          <a:no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a:defRPr>
            </a:lvl5pPr>
          </a:lstStyle>
          <a:p>
            <a:pPr marL="571500" lvl="0" indent="-571500">
              <a:lnSpc>
                <a:spcPct val="100000"/>
              </a:lnSpc>
              <a:spcBef>
                <a:spcPct val="0"/>
              </a:spcBef>
              <a:buFontTx/>
              <a:buNone/>
            </a:pPr>
            <a:r>
              <a:rPr lang="en-US" altLang="zh-CN"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rPr>
              <a:t>5.1 String</a:t>
            </a:r>
            <a:r>
              <a:rPr lang="zh-CN" altLang="en-US"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rPr>
              <a:t>类与</a:t>
            </a:r>
            <a:r>
              <a:rPr lang="en-US" altLang="zh-CN"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rPr>
              <a:t>StringBuffer</a:t>
            </a:r>
            <a:r>
              <a:rPr lang="zh-CN" altLang="en-US"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rPr>
              <a:t>类</a:t>
            </a:r>
            <a:endParaRPr lang="zh-CN" altLang="en-US" sz="3200"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endParaRPr>
          </a:p>
        </p:txBody>
      </p:sp>
      <p:graphicFrame>
        <p:nvGraphicFramePr>
          <p:cNvPr id="7" name="表格 6"/>
          <p:cNvGraphicFramePr>
            <a:graphicFrameLocks noGrp="1"/>
          </p:cNvGraphicFramePr>
          <p:nvPr>
            <p:custDataLst>
              <p:tags r:id="rId1"/>
            </p:custDataLst>
          </p:nvPr>
        </p:nvGraphicFramePr>
        <p:xfrm>
          <a:off x="482600" y="2026285"/>
          <a:ext cx="8139430" cy="4425315"/>
        </p:xfrm>
        <a:graphic>
          <a:graphicData uri="http://schemas.openxmlformats.org/drawingml/2006/table">
            <a:tbl>
              <a:tblPr/>
              <a:tblGrid>
                <a:gridCol w="2731135"/>
                <a:gridCol w="5408295"/>
              </a:tblGrid>
              <a:tr h="332105">
                <a:tc>
                  <a:txBody>
                    <a:bodyPr/>
                    <a:lstStyle>
                      <a:lvl1pPr eaLnBrk="0" hangingPunct="0">
                        <a:lnSpc>
                          <a:spcPct val="90000"/>
                        </a:lnSpc>
                        <a:spcBef>
                          <a:spcPts val="1000"/>
                        </a:spcBef>
                        <a:buFont typeface="Arial" panose="020B0604020202020204" pitchFamily="34" charset="0"/>
                        <a:defRPr sz="2400">
                          <a:solidFill>
                            <a:schemeClr val="tx1"/>
                          </a:solidFill>
                          <a:latin typeface="Calibri" panose="020F0502020204030204" pitchFamily="34" charset="0"/>
                          <a:ea typeface="等线"/>
                          <a:cs typeface="等线"/>
                        </a:defRPr>
                      </a:lvl1pPr>
                      <a:lvl2pPr marL="742950" indent="-285750" eaLnBrk="0" hangingPunct="0">
                        <a:lnSpc>
                          <a:spcPct val="90000"/>
                        </a:lnSpc>
                        <a:spcBef>
                          <a:spcPts val="500"/>
                        </a:spcBef>
                        <a:buFont typeface="Arial" panose="020B0604020202020204" pitchFamily="34" charset="0"/>
                        <a:defRPr sz="2000">
                          <a:solidFill>
                            <a:schemeClr val="tx1"/>
                          </a:solidFill>
                          <a:latin typeface="Calibri" panose="020F0502020204030204" pitchFamily="34" charset="0"/>
                          <a:ea typeface="等线"/>
                          <a:cs typeface="等线"/>
                        </a:defRPr>
                      </a:lvl2pPr>
                      <a:lvl3pPr marL="1143000" indent="-228600" eaLnBrk="0" hangingPunct="0">
                        <a:lnSpc>
                          <a:spcPct val="90000"/>
                        </a:lnSpc>
                        <a:spcBef>
                          <a:spcPts val="500"/>
                        </a:spcBef>
                        <a:buFont typeface="Arial" panose="020B0604020202020204" pitchFamily="34" charset="0"/>
                        <a:defRPr>
                          <a:solidFill>
                            <a:schemeClr val="tx1"/>
                          </a:solidFill>
                          <a:latin typeface="Calibri" panose="020F0502020204030204" pitchFamily="34" charset="0"/>
                          <a:ea typeface="等线"/>
                          <a:cs typeface="等线"/>
                        </a:defRPr>
                      </a:lvl3pPr>
                      <a:lvl4pPr marL="1600200" indent="-228600" eaLnBrk="0" hangingPunct="0">
                        <a:lnSpc>
                          <a:spcPct val="90000"/>
                        </a:lnSpc>
                        <a:spcBef>
                          <a:spcPts val="500"/>
                        </a:spcBef>
                        <a:buFont typeface="Arial" panose="020B0604020202020204" pitchFamily="34" charset="0"/>
                        <a:defRPr sz="1600">
                          <a:solidFill>
                            <a:schemeClr val="tx1"/>
                          </a:solidFill>
                          <a:latin typeface="Calibri" panose="020F0502020204030204" pitchFamily="34" charset="0"/>
                          <a:ea typeface="等线"/>
                          <a:cs typeface="等线"/>
                        </a:defRPr>
                      </a:lvl4pPr>
                      <a:lvl5pPr marL="2057400" indent="-228600" eaLnBrk="0" hangingPunct="0">
                        <a:lnSpc>
                          <a:spcPct val="90000"/>
                        </a:lnSpc>
                        <a:spcBef>
                          <a:spcPts val="500"/>
                        </a:spcBef>
                        <a:buFont typeface="Arial" panose="020B0604020202020204" pitchFamily="34" charset="0"/>
                        <a:defRPr sz="1600">
                          <a:solidFill>
                            <a:schemeClr val="tx1"/>
                          </a:solidFill>
                          <a:latin typeface="Calibri" panose="020F0502020204030204" pitchFamily="34" charset="0"/>
                          <a:ea typeface="等线"/>
                          <a:cs typeface="等线"/>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a:cs typeface="等线"/>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a:cs typeface="等线"/>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a:cs typeface="等线"/>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a:cs typeface="等线"/>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600" b="1" i="0" u="none" strike="noStrike" cap="none" normalizeH="0" baseline="0" dirty="0" smtClean="0">
                          <a:ln>
                            <a:noFill/>
                          </a:ln>
                          <a:solidFill>
                            <a:schemeClr val="tx1"/>
                          </a:solidFill>
                          <a:effectLst/>
                          <a:latin typeface="Calibri" panose="020F0502020204030204" pitchFamily="34" charset="0"/>
                          <a:ea typeface="等线"/>
                          <a:cs typeface="等线"/>
                        </a:rPr>
                        <a:t>方法声明</a:t>
                      </a:r>
                      <a:endParaRPr kumimoji="0" lang="zh-CN" altLang="zh-CN" sz="1600" b="1" i="0" u="none" strike="noStrike" cap="none" normalizeH="0" baseline="0" dirty="0" smtClean="0">
                        <a:ln>
                          <a:noFill/>
                        </a:ln>
                        <a:solidFill>
                          <a:schemeClr val="tx1"/>
                        </a:solidFill>
                        <a:effectLst/>
                        <a:latin typeface="Calibri" panose="020F0502020204030204" pitchFamily="34" charset="0"/>
                        <a:ea typeface="等线"/>
                        <a:cs typeface="等线"/>
                      </a:endParaRPr>
                    </a:p>
                  </a:txBody>
                  <a:tcPr marL="68576" marR="68576"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eaLnBrk="0" hangingPunct="0">
                        <a:lnSpc>
                          <a:spcPct val="90000"/>
                        </a:lnSpc>
                        <a:spcBef>
                          <a:spcPts val="1000"/>
                        </a:spcBef>
                        <a:buFont typeface="Arial" panose="020B0604020202020204" pitchFamily="34" charset="0"/>
                        <a:defRPr sz="2400">
                          <a:solidFill>
                            <a:schemeClr val="tx1"/>
                          </a:solidFill>
                          <a:latin typeface="Calibri" panose="020F0502020204030204" pitchFamily="34" charset="0"/>
                          <a:ea typeface="等线"/>
                          <a:cs typeface="等线"/>
                        </a:defRPr>
                      </a:lvl1pPr>
                      <a:lvl2pPr marL="742950" indent="-285750" eaLnBrk="0" hangingPunct="0">
                        <a:lnSpc>
                          <a:spcPct val="90000"/>
                        </a:lnSpc>
                        <a:spcBef>
                          <a:spcPts val="500"/>
                        </a:spcBef>
                        <a:buFont typeface="Arial" panose="020B0604020202020204" pitchFamily="34" charset="0"/>
                        <a:defRPr sz="2000">
                          <a:solidFill>
                            <a:schemeClr val="tx1"/>
                          </a:solidFill>
                          <a:latin typeface="Calibri" panose="020F0502020204030204" pitchFamily="34" charset="0"/>
                          <a:ea typeface="等线"/>
                          <a:cs typeface="等线"/>
                        </a:defRPr>
                      </a:lvl2pPr>
                      <a:lvl3pPr marL="1143000" indent="-228600" eaLnBrk="0" hangingPunct="0">
                        <a:lnSpc>
                          <a:spcPct val="90000"/>
                        </a:lnSpc>
                        <a:spcBef>
                          <a:spcPts val="500"/>
                        </a:spcBef>
                        <a:buFont typeface="Arial" panose="020B0604020202020204" pitchFamily="34" charset="0"/>
                        <a:defRPr>
                          <a:solidFill>
                            <a:schemeClr val="tx1"/>
                          </a:solidFill>
                          <a:latin typeface="Calibri" panose="020F0502020204030204" pitchFamily="34" charset="0"/>
                          <a:ea typeface="等线"/>
                          <a:cs typeface="等线"/>
                        </a:defRPr>
                      </a:lvl3pPr>
                      <a:lvl4pPr marL="1600200" indent="-228600" eaLnBrk="0" hangingPunct="0">
                        <a:lnSpc>
                          <a:spcPct val="90000"/>
                        </a:lnSpc>
                        <a:spcBef>
                          <a:spcPts val="500"/>
                        </a:spcBef>
                        <a:buFont typeface="Arial" panose="020B0604020202020204" pitchFamily="34" charset="0"/>
                        <a:defRPr sz="1600">
                          <a:solidFill>
                            <a:schemeClr val="tx1"/>
                          </a:solidFill>
                          <a:latin typeface="Calibri" panose="020F0502020204030204" pitchFamily="34" charset="0"/>
                          <a:ea typeface="等线"/>
                          <a:cs typeface="等线"/>
                        </a:defRPr>
                      </a:lvl4pPr>
                      <a:lvl5pPr marL="2057400" indent="-228600" eaLnBrk="0" hangingPunct="0">
                        <a:lnSpc>
                          <a:spcPct val="90000"/>
                        </a:lnSpc>
                        <a:spcBef>
                          <a:spcPts val="500"/>
                        </a:spcBef>
                        <a:buFont typeface="Arial" panose="020B0604020202020204" pitchFamily="34" charset="0"/>
                        <a:defRPr sz="1600">
                          <a:solidFill>
                            <a:schemeClr val="tx1"/>
                          </a:solidFill>
                          <a:latin typeface="Calibri" panose="020F0502020204030204" pitchFamily="34" charset="0"/>
                          <a:ea typeface="等线"/>
                          <a:cs typeface="等线"/>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a:cs typeface="等线"/>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a:cs typeface="等线"/>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a:cs typeface="等线"/>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a:cs typeface="等线"/>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600" b="1" i="0" u="none" strike="noStrike" cap="none" normalizeH="0" baseline="0" dirty="0" smtClean="0">
                          <a:ln>
                            <a:noFill/>
                          </a:ln>
                          <a:solidFill>
                            <a:schemeClr val="tx1"/>
                          </a:solidFill>
                          <a:effectLst/>
                          <a:latin typeface="Calibri" panose="020F0502020204030204" pitchFamily="34" charset="0"/>
                          <a:ea typeface="等线"/>
                          <a:cs typeface="等线"/>
                        </a:rPr>
                        <a:t>功能描述</a:t>
                      </a:r>
                      <a:endParaRPr kumimoji="0" lang="zh-CN" altLang="zh-CN" sz="1600" b="1" i="0" u="none" strike="noStrike" cap="none" normalizeH="0" baseline="0" dirty="0" smtClean="0">
                        <a:ln>
                          <a:noFill/>
                        </a:ln>
                        <a:solidFill>
                          <a:schemeClr val="tx1"/>
                        </a:solidFill>
                        <a:effectLst/>
                        <a:latin typeface="Calibri" panose="020F0502020204030204" pitchFamily="34" charset="0"/>
                        <a:ea typeface="等线"/>
                        <a:cs typeface="等线"/>
                      </a:endParaRPr>
                    </a:p>
                  </a:txBody>
                  <a:tcPr marL="68576" marR="68576"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356235">
                <a:tc>
                  <a:txBody>
                    <a:bodyPr/>
                    <a:lstStyle/>
                    <a:p>
                      <a:pPr algn="just">
                        <a:spcAft>
                          <a:spcPts val="0"/>
                        </a:spcAft>
                      </a:pPr>
                      <a:r>
                        <a:rPr lang="en-US" sz="1400" kern="100">
                          <a:effectLst/>
                          <a:latin typeface="Times New Roman" panose="02020603050405020304"/>
                          <a:ea typeface="宋体" panose="02010600030101010101" pitchFamily="2" charset="-122"/>
                        </a:rPr>
                        <a:t>String toLowerCase()</a:t>
                      </a:r>
                      <a:endParaRPr lang="zh-CN" sz="1400" kern="100">
                        <a:effectLst/>
                        <a:latin typeface="Times New Roman" panose="02020603050405020304"/>
                        <a:ea typeface="宋体" panose="02010600030101010101" pitchFamily="2" charset="-122"/>
                      </a:endParaRPr>
                    </a:p>
                  </a:txBody>
                  <a:tcPr marL="68582" marR="68582"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E3F2"/>
                    </a:solidFill>
                  </a:tcPr>
                </a:tc>
                <a:tc>
                  <a:txBody>
                    <a:bodyPr/>
                    <a:lstStyle/>
                    <a:p>
                      <a:pPr algn="just">
                        <a:spcAft>
                          <a:spcPts val="0"/>
                        </a:spcAft>
                      </a:pPr>
                      <a:r>
                        <a:rPr lang="zh-CN" sz="1400" kern="100">
                          <a:effectLst/>
                          <a:latin typeface="Times New Roman" panose="02020603050405020304"/>
                          <a:ea typeface="宋体" panose="02010600030101010101" pitchFamily="2" charset="-122"/>
                        </a:rPr>
                        <a:t>使用默认语言环境的规则将</a:t>
                      </a:r>
                      <a:r>
                        <a:rPr lang="en-US" sz="1400" kern="100">
                          <a:effectLst/>
                          <a:latin typeface="Times New Roman" panose="02020603050405020304"/>
                          <a:ea typeface="宋体" panose="02010600030101010101" pitchFamily="2" charset="-122"/>
                        </a:rPr>
                        <a:t>String</a:t>
                      </a:r>
                      <a:r>
                        <a:rPr lang="zh-CN" sz="1400" kern="100">
                          <a:effectLst/>
                          <a:latin typeface="Times New Roman" panose="02020603050405020304"/>
                          <a:ea typeface="宋体" panose="02010600030101010101" pitchFamily="2" charset="-122"/>
                        </a:rPr>
                        <a:t>中的所有字符都转换为小写</a:t>
                      </a:r>
                      <a:endParaRPr lang="zh-CN" sz="1400" kern="100">
                        <a:effectLst/>
                        <a:latin typeface="Times New Roman" panose="02020603050405020304"/>
                        <a:ea typeface="宋体" panose="02010600030101010101" pitchFamily="2" charset="-122"/>
                      </a:endParaRPr>
                    </a:p>
                  </a:txBody>
                  <a:tcPr marL="68582" marR="68582"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E3F2"/>
                    </a:solidFill>
                  </a:tcPr>
                </a:tc>
              </a:tr>
              <a:tr h="355600">
                <a:tc>
                  <a:txBody>
                    <a:bodyPr/>
                    <a:lstStyle/>
                    <a:p>
                      <a:pPr algn="just">
                        <a:spcAft>
                          <a:spcPts val="0"/>
                        </a:spcAft>
                      </a:pPr>
                      <a:r>
                        <a:rPr lang="en-US" sz="1400" kern="100" dirty="0">
                          <a:effectLst/>
                          <a:latin typeface="Times New Roman" panose="02020603050405020304"/>
                          <a:ea typeface="宋体" panose="02010600030101010101" pitchFamily="2" charset="-122"/>
                        </a:rPr>
                        <a:t>String toUpperCase()</a:t>
                      </a:r>
                      <a:endParaRPr lang="zh-CN" sz="1400" kern="100" dirty="0">
                        <a:effectLst/>
                        <a:latin typeface="Times New Roman" panose="02020603050405020304"/>
                        <a:ea typeface="宋体" panose="02010600030101010101" pitchFamily="2" charset="-122"/>
                      </a:endParaRPr>
                    </a:p>
                  </a:txBody>
                  <a:tcPr marL="68582" marR="68582"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1F9"/>
                    </a:solidFill>
                  </a:tcPr>
                </a:tc>
                <a:tc>
                  <a:txBody>
                    <a:bodyPr/>
                    <a:lstStyle/>
                    <a:p>
                      <a:pPr algn="just">
                        <a:spcAft>
                          <a:spcPts val="0"/>
                        </a:spcAft>
                      </a:pPr>
                      <a:r>
                        <a:rPr lang="zh-CN" sz="1400" kern="100">
                          <a:effectLst/>
                          <a:latin typeface="Times New Roman" panose="02020603050405020304"/>
                          <a:ea typeface="宋体" panose="02010600030101010101" pitchFamily="2" charset="-122"/>
                        </a:rPr>
                        <a:t>使用默认语言环境的规则将</a:t>
                      </a:r>
                      <a:r>
                        <a:rPr lang="en-US" sz="1400" kern="100">
                          <a:effectLst/>
                          <a:latin typeface="Times New Roman" panose="02020603050405020304"/>
                          <a:ea typeface="宋体" panose="02010600030101010101" pitchFamily="2" charset="-122"/>
                        </a:rPr>
                        <a:t>String</a:t>
                      </a:r>
                      <a:r>
                        <a:rPr lang="zh-CN" sz="1400" kern="100">
                          <a:effectLst/>
                          <a:latin typeface="Times New Roman" panose="02020603050405020304"/>
                          <a:ea typeface="宋体" panose="02010600030101010101" pitchFamily="2" charset="-122"/>
                        </a:rPr>
                        <a:t>中的所有字符都转换为大写</a:t>
                      </a:r>
                      <a:endParaRPr lang="zh-CN" sz="1400" kern="100">
                        <a:effectLst/>
                        <a:latin typeface="Times New Roman" panose="02020603050405020304"/>
                        <a:ea typeface="宋体" panose="02010600030101010101" pitchFamily="2" charset="-122"/>
                      </a:endParaRPr>
                    </a:p>
                  </a:txBody>
                  <a:tcPr marL="68582" marR="68582"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1F9"/>
                    </a:solidFill>
                  </a:tcPr>
                </a:tc>
              </a:tr>
              <a:tr h="356235">
                <a:tc>
                  <a:txBody>
                    <a:bodyPr/>
                    <a:lstStyle/>
                    <a:p>
                      <a:pPr algn="just">
                        <a:spcAft>
                          <a:spcPts val="0"/>
                        </a:spcAft>
                      </a:pPr>
                      <a:r>
                        <a:rPr lang="en-US" sz="1400" kern="100" dirty="0">
                          <a:solidFill>
                            <a:schemeClr val="tx1"/>
                          </a:solidFill>
                          <a:effectLst/>
                          <a:latin typeface="Times New Roman" panose="02020603050405020304"/>
                          <a:ea typeface="宋体" panose="02010600030101010101" pitchFamily="2" charset="-122"/>
                          <a:cs typeface="+mn-cs"/>
                        </a:rPr>
                        <a:t>static String valueOf(int</a:t>
                      </a:r>
                      <a:r>
                        <a:rPr lang="en-US" sz="1400" kern="100" dirty="0">
                          <a:effectLst/>
                          <a:latin typeface="Times New Roman" panose="02020603050405020304"/>
                          <a:ea typeface="宋体" panose="02010600030101010101" pitchFamily="2" charset="-122"/>
                        </a:rPr>
                        <a:t> i)</a:t>
                      </a:r>
                      <a:endParaRPr lang="zh-CN" sz="1400" kern="100" dirty="0">
                        <a:effectLst/>
                        <a:latin typeface="Times New Roman" panose="02020603050405020304"/>
                        <a:ea typeface="宋体" panose="02010600030101010101" pitchFamily="2" charset="-122"/>
                      </a:endParaRPr>
                    </a:p>
                  </a:txBody>
                  <a:tcPr marL="68582" marR="68582"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E3F2"/>
                    </a:solidFill>
                  </a:tcPr>
                </a:tc>
                <a:tc>
                  <a:txBody>
                    <a:bodyPr/>
                    <a:lstStyle/>
                    <a:p>
                      <a:pPr algn="just">
                        <a:spcAft>
                          <a:spcPts val="0"/>
                        </a:spcAft>
                      </a:pPr>
                      <a:r>
                        <a:rPr lang="zh-CN" sz="1400" kern="100">
                          <a:effectLst/>
                          <a:latin typeface="Times New Roman" panose="02020603050405020304"/>
                          <a:ea typeface="宋体" panose="02010600030101010101" pitchFamily="2" charset="-122"/>
                        </a:rPr>
                        <a:t>返回 </a:t>
                      </a:r>
                      <a:r>
                        <a:rPr lang="en-US" sz="1400" kern="100">
                          <a:effectLst/>
                          <a:latin typeface="Times New Roman" panose="02020603050405020304"/>
                          <a:ea typeface="宋体" panose="02010600030101010101" pitchFamily="2" charset="-122"/>
                        </a:rPr>
                        <a:t>int </a:t>
                      </a:r>
                      <a:r>
                        <a:rPr lang="zh-CN" sz="1400" kern="100">
                          <a:effectLst/>
                          <a:latin typeface="Times New Roman" panose="02020603050405020304"/>
                          <a:ea typeface="宋体" panose="02010600030101010101" pitchFamily="2" charset="-122"/>
                        </a:rPr>
                        <a:t>参数的字符串表示形式</a:t>
                      </a:r>
                      <a:endParaRPr lang="zh-CN" sz="1400" kern="100">
                        <a:effectLst/>
                        <a:latin typeface="Times New Roman" panose="02020603050405020304"/>
                        <a:ea typeface="宋体" panose="02010600030101010101" pitchFamily="2" charset="-122"/>
                      </a:endParaRPr>
                    </a:p>
                  </a:txBody>
                  <a:tcPr marL="68582" marR="68582"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E3F2"/>
                    </a:solidFill>
                  </a:tcPr>
                </a:tc>
              </a:tr>
              <a:tr h="355600">
                <a:tc>
                  <a:txBody>
                    <a:bodyPr/>
                    <a:lstStyle/>
                    <a:p>
                      <a:pPr algn="just">
                        <a:spcAft>
                          <a:spcPts val="0"/>
                        </a:spcAft>
                      </a:pPr>
                      <a:r>
                        <a:rPr lang="en-US" sz="1400" kern="100">
                          <a:effectLst/>
                          <a:latin typeface="Times New Roman" panose="02020603050405020304"/>
                          <a:ea typeface="宋体" panose="02010600030101010101" pitchFamily="2" charset="-122"/>
                        </a:rPr>
                        <a:t>char[] toCharArray()</a:t>
                      </a:r>
                      <a:endParaRPr lang="zh-CN" sz="1400" kern="100">
                        <a:effectLst/>
                        <a:latin typeface="Times New Roman" panose="02020603050405020304"/>
                        <a:ea typeface="宋体" panose="02010600030101010101" pitchFamily="2" charset="-122"/>
                      </a:endParaRPr>
                    </a:p>
                  </a:txBody>
                  <a:tcPr marL="68582" marR="68582"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1F9"/>
                    </a:solidFill>
                  </a:tcPr>
                </a:tc>
                <a:tc>
                  <a:txBody>
                    <a:bodyPr/>
                    <a:lstStyle/>
                    <a:p>
                      <a:pPr algn="just">
                        <a:spcAft>
                          <a:spcPts val="0"/>
                        </a:spcAft>
                      </a:pPr>
                      <a:r>
                        <a:rPr lang="zh-CN" sz="1400" kern="100">
                          <a:effectLst/>
                          <a:latin typeface="Times New Roman" panose="02020603050405020304"/>
                          <a:ea typeface="宋体" panose="02010600030101010101" pitchFamily="2" charset="-122"/>
                        </a:rPr>
                        <a:t>将此字符串转换为一个字符数组</a:t>
                      </a:r>
                      <a:endParaRPr lang="zh-CN" sz="1400" kern="100">
                        <a:effectLst/>
                        <a:latin typeface="Times New Roman" panose="02020603050405020304"/>
                        <a:ea typeface="宋体" panose="02010600030101010101" pitchFamily="2" charset="-122"/>
                      </a:endParaRPr>
                    </a:p>
                  </a:txBody>
                  <a:tcPr marL="68582" marR="68582"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1F9"/>
                    </a:solidFill>
                  </a:tcPr>
                </a:tc>
              </a:tr>
              <a:tr h="612775">
                <a:tc>
                  <a:txBody>
                    <a:bodyPr/>
                    <a:lstStyle/>
                    <a:p>
                      <a:pPr algn="just">
                        <a:spcAft>
                          <a:spcPts val="0"/>
                        </a:spcAft>
                      </a:pPr>
                      <a:r>
                        <a:rPr lang="en-US" sz="1400" kern="100">
                          <a:effectLst/>
                          <a:latin typeface="Times New Roman" panose="02020603050405020304"/>
                          <a:ea typeface="宋体" panose="02010600030101010101" pitchFamily="2" charset="-122"/>
                        </a:rPr>
                        <a:t>String replace(CharSequence oldstr, CharSequence newstr)</a:t>
                      </a:r>
                      <a:endParaRPr lang="zh-CN" sz="1400" kern="100">
                        <a:effectLst/>
                        <a:latin typeface="Times New Roman" panose="02020603050405020304"/>
                        <a:ea typeface="宋体" panose="02010600030101010101" pitchFamily="2" charset="-122"/>
                      </a:endParaRPr>
                    </a:p>
                  </a:txBody>
                  <a:tcPr marL="68582" marR="68582"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E3F2"/>
                    </a:solidFill>
                  </a:tcPr>
                </a:tc>
                <a:tc>
                  <a:txBody>
                    <a:bodyPr/>
                    <a:lstStyle/>
                    <a:p>
                      <a:pPr algn="just">
                        <a:spcAft>
                          <a:spcPts val="0"/>
                        </a:spcAft>
                      </a:pPr>
                      <a:r>
                        <a:rPr lang="zh-CN" sz="1400" kern="100" dirty="0">
                          <a:effectLst/>
                          <a:latin typeface="Times New Roman" panose="02020603050405020304"/>
                          <a:ea typeface="宋体" panose="02010600030101010101" pitchFamily="2" charset="-122"/>
                        </a:rPr>
                        <a:t>返回一个新的字符串，它是通过用</a:t>
                      </a:r>
                      <a:r>
                        <a:rPr lang="en-US" sz="1400" kern="100" dirty="0">
                          <a:effectLst/>
                          <a:latin typeface="Times New Roman" panose="02020603050405020304"/>
                          <a:ea typeface="宋体" panose="02010600030101010101" pitchFamily="2" charset="-122"/>
                        </a:rPr>
                        <a:t>newstr</a:t>
                      </a:r>
                      <a:r>
                        <a:rPr lang="zh-CN" sz="1400" kern="100" dirty="0">
                          <a:effectLst/>
                          <a:latin typeface="Times New Roman" panose="02020603050405020304"/>
                          <a:ea typeface="宋体" panose="02010600030101010101" pitchFamily="2" charset="-122"/>
                        </a:rPr>
                        <a:t>替换此字符串中出现的所有</a:t>
                      </a:r>
                      <a:r>
                        <a:rPr lang="en-US" sz="1400" kern="100" dirty="0">
                          <a:effectLst/>
                          <a:latin typeface="Times New Roman" panose="02020603050405020304"/>
                          <a:ea typeface="宋体" panose="02010600030101010101" pitchFamily="2" charset="-122"/>
                        </a:rPr>
                        <a:t>oldstr</a:t>
                      </a:r>
                      <a:r>
                        <a:rPr lang="zh-CN" sz="1400" kern="100" dirty="0">
                          <a:effectLst/>
                          <a:latin typeface="Times New Roman" panose="02020603050405020304"/>
                          <a:ea typeface="宋体" panose="02010600030101010101" pitchFamily="2" charset="-122"/>
                        </a:rPr>
                        <a:t>得到的</a:t>
                      </a:r>
                      <a:endParaRPr lang="zh-CN" sz="1400" kern="100" dirty="0">
                        <a:effectLst/>
                        <a:latin typeface="Times New Roman" panose="02020603050405020304"/>
                        <a:ea typeface="宋体" panose="02010600030101010101" pitchFamily="2" charset="-122"/>
                      </a:endParaRPr>
                    </a:p>
                  </a:txBody>
                  <a:tcPr marL="68582" marR="68582"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E3F2"/>
                    </a:solidFill>
                  </a:tcPr>
                </a:tc>
              </a:tr>
              <a:tr h="583565">
                <a:tc>
                  <a:txBody>
                    <a:bodyPr/>
                    <a:lstStyle/>
                    <a:p>
                      <a:pPr algn="just">
                        <a:spcAft>
                          <a:spcPts val="0"/>
                        </a:spcAft>
                      </a:pPr>
                      <a:r>
                        <a:rPr lang="en-US" sz="1400" kern="100">
                          <a:effectLst/>
                          <a:latin typeface="Times New Roman" panose="02020603050405020304"/>
                          <a:ea typeface="宋体" panose="02010600030101010101" pitchFamily="2" charset="-122"/>
                        </a:rPr>
                        <a:t>String[] split(String regex)</a:t>
                      </a:r>
                      <a:endParaRPr lang="zh-CN" sz="1400" kern="100">
                        <a:effectLst/>
                        <a:latin typeface="Times New Roman" panose="02020603050405020304"/>
                        <a:ea typeface="宋体" panose="02010600030101010101" pitchFamily="2" charset="-122"/>
                      </a:endParaRPr>
                    </a:p>
                  </a:txBody>
                  <a:tcPr marL="68582" marR="68582"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1F9"/>
                    </a:solidFill>
                  </a:tcPr>
                </a:tc>
                <a:tc>
                  <a:txBody>
                    <a:bodyPr/>
                    <a:lstStyle/>
                    <a:p>
                      <a:pPr algn="just">
                        <a:spcAft>
                          <a:spcPts val="0"/>
                        </a:spcAft>
                      </a:pPr>
                      <a:r>
                        <a:rPr lang="zh-CN" sz="1400" kern="100" dirty="0">
                          <a:effectLst/>
                          <a:latin typeface="Times New Roman" panose="02020603050405020304"/>
                          <a:ea typeface="宋体" panose="02010600030101010101" pitchFamily="2" charset="-122"/>
                        </a:rPr>
                        <a:t>根据参数</a:t>
                      </a:r>
                      <a:r>
                        <a:rPr lang="en-US" sz="1400" kern="100" dirty="0">
                          <a:effectLst/>
                          <a:latin typeface="Times New Roman" panose="02020603050405020304"/>
                          <a:ea typeface="宋体" panose="02010600030101010101" pitchFamily="2" charset="-122"/>
                        </a:rPr>
                        <a:t>regex</a:t>
                      </a:r>
                      <a:r>
                        <a:rPr lang="zh-CN" sz="1400" kern="100" dirty="0">
                          <a:effectLst/>
                          <a:latin typeface="Times New Roman" panose="02020603050405020304"/>
                          <a:ea typeface="宋体" panose="02010600030101010101" pitchFamily="2" charset="-122"/>
                        </a:rPr>
                        <a:t>（</a:t>
                      </a:r>
                      <a:r>
                        <a:rPr lang="en-US" sz="1400" kern="100" dirty="0">
                          <a:effectLst/>
                          <a:latin typeface="Times New Roman" panose="02020603050405020304"/>
                          <a:ea typeface="宋体" panose="02010600030101010101" pitchFamily="2" charset="-122"/>
                        </a:rPr>
                        <a:t>regex</a:t>
                      </a:r>
                      <a:r>
                        <a:rPr lang="zh-CN" sz="1400" kern="100" dirty="0">
                          <a:effectLst/>
                          <a:latin typeface="Times New Roman" panose="02020603050405020304"/>
                          <a:ea typeface="宋体" panose="02010600030101010101" pitchFamily="2" charset="-122"/>
                        </a:rPr>
                        <a:t>是一个正则表达式，用来限定分隔规则）将字符串分割为若干个子字符串</a:t>
                      </a:r>
                      <a:endParaRPr lang="zh-CN" sz="1400" kern="100" dirty="0">
                        <a:effectLst/>
                        <a:latin typeface="Times New Roman" panose="02020603050405020304"/>
                        <a:ea typeface="宋体" panose="02010600030101010101" pitchFamily="2" charset="-122"/>
                      </a:endParaRPr>
                    </a:p>
                  </a:txBody>
                  <a:tcPr marL="68582" marR="68582"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1F9"/>
                    </a:solidFill>
                  </a:tcPr>
                </a:tc>
              </a:tr>
              <a:tr h="550545">
                <a:tc>
                  <a:txBody>
                    <a:bodyPr/>
                    <a:lstStyle/>
                    <a:p>
                      <a:pPr algn="just">
                        <a:spcAft>
                          <a:spcPts val="0"/>
                        </a:spcAft>
                      </a:pPr>
                      <a:r>
                        <a:rPr lang="en-US" sz="1400" kern="100">
                          <a:effectLst/>
                          <a:latin typeface="Times New Roman" panose="02020603050405020304"/>
                          <a:ea typeface="宋体" panose="02010600030101010101" pitchFamily="2" charset="-122"/>
                        </a:rPr>
                        <a:t>String substring(int beginIndex)</a:t>
                      </a:r>
                      <a:endParaRPr lang="zh-CN" sz="1400" kern="100">
                        <a:effectLst/>
                        <a:latin typeface="Times New Roman" panose="02020603050405020304"/>
                        <a:ea typeface="宋体" panose="02010600030101010101" pitchFamily="2" charset="-122"/>
                      </a:endParaRPr>
                    </a:p>
                  </a:txBody>
                  <a:tcPr marL="68582" marR="68582"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E3F2"/>
                    </a:solidFill>
                  </a:tcPr>
                </a:tc>
                <a:tc>
                  <a:txBody>
                    <a:bodyPr/>
                    <a:lstStyle/>
                    <a:p>
                      <a:pPr algn="just">
                        <a:spcAft>
                          <a:spcPts val="0"/>
                        </a:spcAft>
                      </a:pPr>
                      <a:r>
                        <a:rPr lang="zh-CN" sz="1400" kern="100">
                          <a:effectLst/>
                          <a:latin typeface="Times New Roman" panose="02020603050405020304"/>
                          <a:ea typeface="宋体" panose="02010600030101010101" pitchFamily="2" charset="-122"/>
                        </a:rPr>
                        <a:t>返回一个新字符串，它包含从指定的</a:t>
                      </a:r>
                      <a:r>
                        <a:rPr lang="en-US" sz="1400" kern="100">
                          <a:effectLst/>
                          <a:latin typeface="Times New Roman" panose="02020603050405020304"/>
                          <a:ea typeface="宋体" panose="02010600030101010101" pitchFamily="2" charset="-122"/>
                        </a:rPr>
                        <a:t>beginIndex</a:t>
                      </a:r>
                      <a:r>
                        <a:rPr lang="zh-CN" sz="1400" kern="100">
                          <a:effectLst/>
                          <a:latin typeface="Times New Roman" panose="02020603050405020304"/>
                          <a:ea typeface="宋体" panose="02010600030101010101" pitchFamily="2" charset="-122"/>
                        </a:rPr>
                        <a:t>起始角标处开始，直到此字符串末尾的所有字符</a:t>
                      </a:r>
                      <a:endParaRPr lang="zh-CN" sz="1400" kern="100">
                        <a:effectLst/>
                        <a:latin typeface="Times New Roman" panose="02020603050405020304"/>
                        <a:ea typeface="宋体" panose="02010600030101010101" pitchFamily="2" charset="-122"/>
                      </a:endParaRPr>
                    </a:p>
                  </a:txBody>
                  <a:tcPr marL="68582" marR="68582"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E3F2"/>
                    </a:solidFill>
                  </a:tcPr>
                </a:tc>
              </a:tr>
              <a:tr h="567055">
                <a:tc>
                  <a:txBody>
                    <a:bodyPr/>
                    <a:lstStyle/>
                    <a:p>
                      <a:pPr algn="just">
                        <a:spcAft>
                          <a:spcPts val="0"/>
                        </a:spcAft>
                      </a:pPr>
                      <a:r>
                        <a:rPr lang="en-US" sz="1400" kern="100">
                          <a:effectLst/>
                          <a:latin typeface="Times New Roman" panose="02020603050405020304"/>
                          <a:ea typeface="宋体" panose="02010600030101010101" pitchFamily="2" charset="-122"/>
                        </a:rPr>
                        <a:t>String substring(int beginIndex, int endIndex) </a:t>
                      </a:r>
                      <a:endParaRPr lang="zh-CN" sz="1400" kern="100">
                        <a:effectLst/>
                        <a:latin typeface="Times New Roman" panose="02020603050405020304"/>
                        <a:ea typeface="宋体" panose="02010600030101010101" pitchFamily="2" charset="-122"/>
                      </a:endParaRPr>
                    </a:p>
                  </a:txBody>
                  <a:tcPr marL="68582" marR="68582"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1F9"/>
                    </a:solidFill>
                  </a:tcPr>
                </a:tc>
                <a:tc>
                  <a:txBody>
                    <a:bodyPr/>
                    <a:lstStyle/>
                    <a:p>
                      <a:pPr algn="just">
                        <a:spcAft>
                          <a:spcPts val="0"/>
                        </a:spcAft>
                      </a:pPr>
                      <a:r>
                        <a:rPr lang="zh-CN" sz="1400" kern="100" dirty="0">
                          <a:effectLst/>
                          <a:latin typeface="Times New Roman" panose="02020603050405020304"/>
                          <a:ea typeface="宋体" panose="02010600030101010101" pitchFamily="2" charset="-122"/>
                        </a:rPr>
                        <a:t>返回一个新字符串，它包含从指定的</a:t>
                      </a:r>
                      <a:r>
                        <a:rPr lang="en-US" sz="1400" kern="100" dirty="0">
                          <a:effectLst/>
                          <a:latin typeface="Times New Roman" panose="02020603050405020304"/>
                          <a:ea typeface="宋体" panose="02010600030101010101" pitchFamily="2" charset="-122"/>
                        </a:rPr>
                        <a:t>beginIndex</a:t>
                      </a:r>
                      <a:r>
                        <a:rPr lang="zh-CN" sz="1400" kern="100" dirty="0">
                          <a:effectLst/>
                          <a:latin typeface="Times New Roman" panose="02020603050405020304"/>
                          <a:ea typeface="宋体" panose="02010600030101010101" pitchFamily="2" charset="-122"/>
                        </a:rPr>
                        <a:t>起始角标处开始，直到索引</a:t>
                      </a:r>
                      <a:r>
                        <a:rPr lang="en-US" sz="1400" kern="100" dirty="0">
                          <a:effectLst/>
                          <a:latin typeface="Times New Roman" panose="02020603050405020304"/>
                          <a:ea typeface="宋体" panose="02010600030101010101" pitchFamily="2" charset="-122"/>
                        </a:rPr>
                        <a:t>endIndex-1</a:t>
                      </a:r>
                      <a:r>
                        <a:rPr lang="zh-CN" sz="1400" kern="100" dirty="0">
                          <a:effectLst/>
                          <a:latin typeface="Times New Roman" panose="02020603050405020304"/>
                          <a:ea typeface="宋体" panose="02010600030101010101" pitchFamily="2" charset="-122"/>
                        </a:rPr>
                        <a:t>角标处的所有字符</a:t>
                      </a:r>
                      <a:endParaRPr lang="zh-CN" sz="1400" kern="100" dirty="0">
                        <a:effectLst/>
                        <a:latin typeface="Times New Roman" panose="02020603050405020304"/>
                        <a:ea typeface="宋体" panose="02010600030101010101" pitchFamily="2" charset="-122"/>
                      </a:endParaRPr>
                    </a:p>
                  </a:txBody>
                  <a:tcPr marL="68582" marR="68582"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1F9"/>
                    </a:solidFill>
                  </a:tcPr>
                </a:tc>
              </a:tr>
              <a:tr h="355600">
                <a:tc>
                  <a:txBody>
                    <a:bodyPr/>
                    <a:lstStyle/>
                    <a:p>
                      <a:pPr algn="just">
                        <a:spcAft>
                          <a:spcPts val="0"/>
                        </a:spcAft>
                      </a:pPr>
                      <a:r>
                        <a:rPr lang="en-US" sz="1400" kern="100" dirty="0">
                          <a:effectLst/>
                          <a:latin typeface="Times New Roman" panose="02020603050405020304"/>
                          <a:ea typeface="宋体" panose="02010600030101010101" pitchFamily="2" charset="-122"/>
                        </a:rPr>
                        <a:t>String trim() </a:t>
                      </a:r>
                      <a:endParaRPr lang="zh-CN" sz="1400" kern="100" dirty="0">
                        <a:effectLst/>
                        <a:latin typeface="Times New Roman" panose="02020603050405020304"/>
                        <a:ea typeface="宋体" panose="02010600030101010101" pitchFamily="2" charset="-122"/>
                      </a:endParaRPr>
                    </a:p>
                  </a:txBody>
                  <a:tcPr marL="68582" marR="68582"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E3F2"/>
                    </a:solidFill>
                  </a:tcPr>
                </a:tc>
                <a:tc>
                  <a:txBody>
                    <a:bodyPr/>
                    <a:lstStyle/>
                    <a:p>
                      <a:pPr algn="just">
                        <a:spcAft>
                          <a:spcPts val="0"/>
                        </a:spcAft>
                      </a:pPr>
                      <a:r>
                        <a:rPr lang="zh-CN" sz="1400" kern="100" dirty="0">
                          <a:effectLst/>
                          <a:latin typeface="Times New Roman" panose="02020603050405020304"/>
                          <a:ea typeface="宋体" panose="02010600030101010101" pitchFamily="2" charset="-122"/>
                        </a:rPr>
                        <a:t>返回一个新字符串，它去除了原字符串首尾的空格</a:t>
                      </a:r>
                      <a:endParaRPr lang="zh-CN" sz="1400" kern="100" dirty="0">
                        <a:effectLst/>
                        <a:latin typeface="Times New Roman" panose="02020603050405020304"/>
                        <a:ea typeface="宋体" panose="02010600030101010101" pitchFamily="2" charset="-122"/>
                      </a:endParaRPr>
                    </a:p>
                  </a:txBody>
                  <a:tcPr marL="68582" marR="68582"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E3F2"/>
                    </a:solidFill>
                  </a:tcPr>
                </a:tc>
              </a:tr>
            </a:tbl>
          </a:graphicData>
        </a:graphic>
      </p:graphicFrame>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8">
                                            <p:txEl>
                                              <p:charRg st="0" end="33"/>
                                            </p:txEl>
                                          </p:spTgt>
                                        </p:tgtEl>
                                        <p:attrNameLst>
                                          <p:attrName>style.visibility</p:attrName>
                                        </p:attrNameLst>
                                      </p:cBhvr>
                                      <p:to>
                                        <p:strVal val="visible"/>
                                      </p:to>
                                    </p:set>
                                    <p:animEffect transition="in" filter="fade">
                                      <p:cBhvr>
                                        <p:cTn id="7" dur="500"/>
                                        <p:tgtEl>
                                          <p:spTgt spid="8">
                                            <p:txEl>
                                              <p:charRg st="0" end="33"/>
                                            </p:txEl>
                                          </p:spTgt>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up)">
                                      <p:cBhvr>
                                        <p:cTn id="1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3" name="组合 2"/>
          <p:cNvGrpSpPr/>
          <p:nvPr/>
        </p:nvGrpSpPr>
        <p:grpSpPr>
          <a:xfrm>
            <a:off x="1212850" y="2275523"/>
            <a:ext cx="1173163" cy="4119562"/>
            <a:chOff x="1239368" y="1866027"/>
            <a:chExt cx="1442392" cy="4119203"/>
          </a:xfrm>
        </p:grpSpPr>
        <p:grpSp>
          <p:nvGrpSpPr>
            <p:cNvPr id="34836" name="组合 15"/>
            <p:cNvGrpSpPr/>
            <p:nvPr/>
          </p:nvGrpSpPr>
          <p:grpSpPr>
            <a:xfrm>
              <a:off x="1239368" y="1866027"/>
              <a:ext cx="1442392" cy="4119203"/>
              <a:chOff x="2518276" y="3414670"/>
              <a:chExt cx="1548887" cy="4552915"/>
            </a:xfrm>
          </p:grpSpPr>
          <p:grpSp>
            <p:nvGrpSpPr>
              <p:cNvPr id="34838" name="Group 3"/>
              <p:cNvGrpSpPr/>
              <p:nvPr/>
            </p:nvGrpSpPr>
            <p:grpSpPr>
              <a:xfrm>
                <a:off x="2518276" y="3414670"/>
                <a:ext cx="1548886" cy="4552915"/>
                <a:chOff x="677" y="221"/>
                <a:chExt cx="894" cy="5342"/>
              </a:xfrm>
            </p:grpSpPr>
            <p:sp>
              <p:nvSpPr>
                <p:cNvPr id="19" name="Freeform 4"/>
                <p:cNvSpPr/>
                <p:nvPr/>
              </p:nvSpPr>
              <p:spPr bwMode="gray">
                <a:xfrm flipV="1">
                  <a:off x="683" y="3583"/>
                  <a:ext cx="887" cy="1980"/>
                </a:xfrm>
                <a:custGeom>
                  <a:avLst/>
                  <a:gdLst>
                    <a:gd name="T0" fmla="*/ 118 w 933"/>
                    <a:gd name="T1" fmla="*/ 1044 h 1182"/>
                    <a:gd name="T2" fmla="*/ 128 w 933"/>
                    <a:gd name="T3" fmla="*/ 340 h 1182"/>
                    <a:gd name="T4" fmla="*/ 264 w 933"/>
                    <a:gd name="T5" fmla="*/ 210 h 1182"/>
                    <a:gd name="T6" fmla="*/ 720 w 933"/>
                    <a:gd name="T7" fmla="*/ 202 h 1182"/>
                    <a:gd name="T8" fmla="*/ 720 w 933"/>
                    <a:gd name="T9" fmla="*/ 320 h 1182"/>
                    <a:gd name="T10" fmla="*/ 933 w 933"/>
                    <a:gd name="T11" fmla="*/ 153 h 1182"/>
                    <a:gd name="T12" fmla="*/ 712 w 933"/>
                    <a:gd name="T13" fmla="*/ 0 h 1182"/>
                    <a:gd name="T14" fmla="*/ 714 w 933"/>
                    <a:gd name="T15" fmla="*/ 92 h 1182"/>
                    <a:gd name="T16" fmla="*/ 234 w 933"/>
                    <a:gd name="T17" fmla="*/ 94 h 1182"/>
                    <a:gd name="T18" fmla="*/ 0 w 933"/>
                    <a:gd name="T19" fmla="*/ 298 h 1182"/>
                    <a:gd name="T20" fmla="*/ 0 w 933"/>
                    <a:gd name="T21" fmla="*/ 1058 h 1182"/>
                    <a:gd name="T22" fmla="*/ 118 w 933"/>
                    <a:gd name="T23" fmla="*/ 1044 h 1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33" h="1182">
                      <a:moveTo>
                        <a:pt x="118" y="1044"/>
                      </a:moveTo>
                      <a:lnTo>
                        <a:pt x="128" y="340"/>
                      </a:lnTo>
                      <a:cubicBezTo>
                        <a:pt x="134" y="214"/>
                        <a:pt x="182" y="212"/>
                        <a:pt x="264" y="210"/>
                      </a:cubicBezTo>
                      <a:lnTo>
                        <a:pt x="720" y="202"/>
                      </a:lnTo>
                      <a:lnTo>
                        <a:pt x="720" y="320"/>
                      </a:lnTo>
                      <a:lnTo>
                        <a:pt x="933" y="153"/>
                      </a:lnTo>
                      <a:lnTo>
                        <a:pt x="712" y="0"/>
                      </a:lnTo>
                      <a:lnTo>
                        <a:pt x="714" y="92"/>
                      </a:lnTo>
                      <a:cubicBezTo>
                        <a:pt x="714" y="92"/>
                        <a:pt x="406" y="94"/>
                        <a:pt x="234" y="94"/>
                      </a:cubicBezTo>
                      <a:cubicBezTo>
                        <a:pt x="60" y="96"/>
                        <a:pt x="2" y="156"/>
                        <a:pt x="0" y="298"/>
                      </a:cubicBezTo>
                      <a:lnTo>
                        <a:pt x="0" y="1058"/>
                      </a:lnTo>
                      <a:cubicBezTo>
                        <a:pt x="20" y="1182"/>
                        <a:pt x="93" y="1170"/>
                        <a:pt x="118" y="1044"/>
                      </a:cubicBezTo>
                      <a:close/>
                    </a:path>
                  </a:pathLst>
                </a:custGeom>
                <a:solidFill>
                  <a:srgbClr val="4AB1E4"/>
                </a:solidFill>
                <a:ln>
                  <a:noFill/>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Arial" panose="020B0604020202020204" pitchFamily="34" charset="0"/>
                    <a:ea typeface="宋体" panose="02010600030101010101" pitchFamily="2" charset="-122"/>
                    <a:cs typeface="+mn-cs"/>
                  </a:endParaRPr>
                </a:p>
              </p:txBody>
            </p:sp>
            <p:sp>
              <p:nvSpPr>
                <p:cNvPr id="20" name="Freeform 5"/>
                <p:cNvSpPr/>
                <p:nvPr/>
              </p:nvSpPr>
              <p:spPr bwMode="gray">
                <a:xfrm rot="16200000">
                  <a:off x="923" y="2461"/>
                  <a:ext cx="412" cy="884"/>
                </a:xfrm>
                <a:custGeom>
                  <a:avLst/>
                  <a:gdLst>
                    <a:gd name="T0" fmla="*/ 37 w 142"/>
                    <a:gd name="T1" fmla="*/ 1 h 604"/>
                    <a:gd name="T2" fmla="*/ 45 w 142"/>
                    <a:gd name="T3" fmla="*/ 472 h 604"/>
                    <a:gd name="T4" fmla="*/ 0 w 142"/>
                    <a:gd name="T5" fmla="*/ 474 h 604"/>
                    <a:gd name="T6" fmla="*/ 72 w 142"/>
                    <a:gd name="T7" fmla="*/ 604 h 604"/>
                    <a:gd name="T8" fmla="*/ 142 w 142"/>
                    <a:gd name="T9" fmla="*/ 474 h 604"/>
                    <a:gd name="T10" fmla="*/ 100 w 142"/>
                    <a:gd name="T11" fmla="*/ 474 h 604"/>
                    <a:gd name="T12" fmla="*/ 99 w 142"/>
                    <a:gd name="T13" fmla="*/ 0 h 604"/>
                    <a:gd name="T14" fmla="*/ 37 w 142"/>
                    <a:gd name="T15" fmla="*/ 1 h 60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2" h="604">
                      <a:moveTo>
                        <a:pt x="37" y="1"/>
                      </a:moveTo>
                      <a:lnTo>
                        <a:pt x="45" y="472"/>
                      </a:lnTo>
                      <a:lnTo>
                        <a:pt x="0" y="474"/>
                      </a:lnTo>
                      <a:lnTo>
                        <a:pt x="72" y="604"/>
                      </a:lnTo>
                      <a:lnTo>
                        <a:pt x="142" y="474"/>
                      </a:lnTo>
                      <a:lnTo>
                        <a:pt x="100" y="474"/>
                      </a:lnTo>
                      <a:lnTo>
                        <a:pt x="99" y="0"/>
                      </a:lnTo>
                      <a:lnTo>
                        <a:pt x="37" y="1"/>
                      </a:lnTo>
                      <a:close/>
                    </a:path>
                  </a:pathLst>
                </a:custGeom>
                <a:solidFill>
                  <a:srgbClr val="4AB1E4"/>
                </a:solidFill>
                <a:ln>
                  <a:noFill/>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Arial" panose="020B0604020202020204" pitchFamily="34" charset="0"/>
                    <a:ea typeface="宋体" panose="02010600030101010101" pitchFamily="2" charset="-122"/>
                    <a:cs typeface="+mn-cs"/>
                  </a:endParaRPr>
                </a:p>
              </p:txBody>
            </p:sp>
            <p:sp>
              <p:nvSpPr>
                <p:cNvPr id="21" name="Freeform 6"/>
                <p:cNvSpPr/>
                <p:nvPr/>
              </p:nvSpPr>
              <p:spPr bwMode="gray">
                <a:xfrm>
                  <a:off x="677" y="221"/>
                  <a:ext cx="894" cy="1966"/>
                </a:xfrm>
                <a:custGeom>
                  <a:avLst/>
                  <a:gdLst>
                    <a:gd name="T0" fmla="*/ 118 w 933"/>
                    <a:gd name="T1" fmla="*/ 1044 h 1182"/>
                    <a:gd name="T2" fmla="*/ 128 w 933"/>
                    <a:gd name="T3" fmla="*/ 340 h 1182"/>
                    <a:gd name="T4" fmla="*/ 264 w 933"/>
                    <a:gd name="T5" fmla="*/ 210 h 1182"/>
                    <a:gd name="T6" fmla="*/ 720 w 933"/>
                    <a:gd name="T7" fmla="*/ 202 h 1182"/>
                    <a:gd name="T8" fmla="*/ 720 w 933"/>
                    <a:gd name="T9" fmla="*/ 320 h 1182"/>
                    <a:gd name="T10" fmla="*/ 933 w 933"/>
                    <a:gd name="T11" fmla="*/ 153 h 1182"/>
                    <a:gd name="T12" fmla="*/ 712 w 933"/>
                    <a:gd name="T13" fmla="*/ 0 h 1182"/>
                    <a:gd name="T14" fmla="*/ 714 w 933"/>
                    <a:gd name="T15" fmla="*/ 92 h 1182"/>
                    <a:gd name="T16" fmla="*/ 234 w 933"/>
                    <a:gd name="T17" fmla="*/ 94 h 1182"/>
                    <a:gd name="T18" fmla="*/ 0 w 933"/>
                    <a:gd name="T19" fmla="*/ 298 h 1182"/>
                    <a:gd name="T20" fmla="*/ 0 w 933"/>
                    <a:gd name="T21" fmla="*/ 1058 h 1182"/>
                    <a:gd name="T22" fmla="*/ 118 w 933"/>
                    <a:gd name="T23" fmla="*/ 1044 h 1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33" h="1182">
                      <a:moveTo>
                        <a:pt x="118" y="1044"/>
                      </a:moveTo>
                      <a:lnTo>
                        <a:pt x="128" y="340"/>
                      </a:lnTo>
                      <a:cubicBezTo>
                        <a:pt x="134" y="214"/>
                        <a:pt x="182" y="212"/>
                        <a:pt x="264" y="210"/>
                      </a:cubicBezTo>
                      <a:lnTo>
                        <a:pt x="720" y="202"/>
                      </a:lnTo>
                      <a:lnTo>
                        <a:pt x="720" y="320"/>
                      </a:lnTo>
                      <a:lnTo>
                        <a:pt x="933" y="153"/>
                      </a:lnTo>
                      <a:lnTo>
                        <a:pt x="712" y="0"/>
                      </a:lnTo>
                      <a:lnTo>
                        <a:pt x="714" y="92"/>
                      </a:lnTo>
                      <a:cubicBezTo>
                        <a:pt x="714" y="92"/>
                        <a:pt x="406" y="94"/>
                        <a:pt x="234" y="94"/>
                      </a:cubicBezTo>
                      <a:cubicBezTo>
                        <a:pt x="60" y="96"/>
                        <a:pt x="2" y="156"/>
                        <a:pt x="0" y="298"/>
                      </a:cubicBezTo>
                      <a:lnTo>
                        <a:pt x="0" y="1058"/>
                      </a:lnTo>
                      <a:cubicBezTo>
                        <a:pt x="20" y="1182"/>
                        <a:pt x="93" y="1170"/>
                        <a:pt x="118" y="1044"/>
                      </a:cubicBezTo>
                      <a:close/>
                    </a:path>
                  </a:pathLst>
                </a:custGeom>
                <a:solidFill>
                  <a:srgbClr val="4AB1E4"/>
                </a:solidFill>
                <a:ln>
                  <a:noFill/>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Arial" panose="020B0604020202020204" pitchFamily="34" charset="0"/>
                    <a:ea typeface="宋体" panose="02010600030101010101" pitchFamily="2" charset="-122"/>
                    <a:cs typeface="+mn-cs"/>
                  </a:endParaRPr>
                </a:p>
              </p:txBody>
            </p:sp>
          </p:grpSp>
          <p:sp>
            <p:nvSpPr>
              <p:cNvPr id="18" name="Freeform 5"/>
              <p:cNvSpPr/>
              <p:nvPr/>
            </p:nvSpPr>
            <p:spPr bwMode="gray">
              <a:xfrm rot="16200000">
                <a:off x="3124777" y="3854825"/>
                <a:ext cx="352654" cy="1532120"/>
              </a:xfrm>
              <a:custGeom>
                <a:avLst/>
                <a:gdLst>
                  <a:gd name="T0" fmla="*/ 37 w 142"/>
                  <a:gd name="T1" fmla="*/ 1 h 604"/>
                  <a:gd name="T2" fmla="*/ 45 w 142"/>
                  <a:gd name="T3" fmla="*/ 472 h 604"/>
                  <a:gd name="T4" fmla="*/ 0 w 142"/>
                  <a:gd name="T5" fmla="*/ 474 h 604"/>
                  <a:gd name="T6" fmla="*/ 72 w 142"/>
                  <a:gd name="T7" fmla="*/ 604 h 604"/>
                  <a:gd name="T8" fmla="*/ 142 w 142"/>
                  <a:gd name="T9" fmla="*/ 474 h 604"/>
                  <a:gd name="T10" fmla="*/ 100 w 142"/>
                  <a:gd name="T11" fmla="*/ 474 h 604"/>
                  <a:gd name="T12" fmla="*/ 99 w 142"/>
                  <a:gd name="T13" fmla="*/ 0 h 604"/>
                  <a:gd name="T14" fmla="*/ 37 w 142"/>
                  <a:gd name="T15" fmla="*/ 1 h 60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2" h="604">
                    <a:moveTo>
                      <a:pt x="37" y="1"/>
                    </a:moveTo>
                    <a:lnTo>
                      <a:pt x="45" y="472"/>
                    </a:lnTo>
                    <a:lnTo>
                      <a:pt x="0" y="474"/>
                    </a:lnTo>
                    <a:lnTo>
                      <a:pt x="72" y="604"/>
                    </a:lnTo>
                    <a:lnTo>
                      <a:pt x="142" y="474"/>
                    </a:lnTo>
                    <a:lnTo>
                      <a:pt x="100" y="474"/>
                    </a:lnTo>
                    <a:lnTo>
                      <a:pt x="99" y="0"/>
                    </a:lnTo>
                    <a:lnTo>
                      <a:pt x="37" y="1"/>
                    </a:lnTo>
                    <a:close/>
                  </a:path>
                </a:pathLst>
              </a:custGeom>
              <a:solidFill>
                <a:srgbClr val="4AB1E4"/>
              </a:solidFill>
              <a:ln>
                <a:noFill/>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Arial" panose="020B0604020202020204" pitchFamily="34" charset="0"/>
                  <a:ea typeface="宋体" panose="02010600030101010101" pitchFamily="2" charset="-122"/>
                  <a:cs typeface="+mn-cs"/>
                </a:endParaRPr>
              </a:p>
            </p:txBody>
          </p:sp>
        </p:grpSp>
        <p:sp>
          <p:nvSpPr>
            <p:cNvPr id="29" name="Freeform 5"/>
            <p:cNvSpPr/>
            <p:nvPr/>
          </p:nvSpPr>
          <p:spPr bwMode="gray">
            <a:xfrm rot="16200000">
              <a:off x="1809636" y="4178150"/>
              <a:ext cx="317472" cy="1426777"/>
            </a:xfrm>
            <a:custGeom>
              <a:avLst/>
              <a:gdLst>
                <a:gd name="T0" fmla="*/ 37 w 142"/>
                <a:gd name="T1" fmla="*/ 1 h 604"/>
                <a:gd name="T2" fmla="*/ 45 w 142"/>
                <a:gd name="T3" fmla="*/ 472 h 604"/>
                <a:gd name="T4" fmla="*/ 0 w 142"/>
                <a:gd name="T5" fmla="*/ 474 h 604"/>
                <a:gd name="T6" fmla="*/ 72 w 142"/>
                <a:gd name="T7" fmla="*/ 604 h 604"/>
                <a:gd name="T8" fmla="*/ 142 w 142"/>
                <a:gd name="T9" fmla="*/ 474 h 604"/>
                <a:gd name="T10" fmla="*/ 100 w 142"/>
                <a:gd name="T11" fmla="*/ 474 h 604"/>
                <a:gd name="T12" fmla="*/ 99 w 142"/>
                <a:gd name="T13" fmla="*/ 0 h 604"/>
                <a:gd name="T14" fmla="*/ 37 w 142"/>
                <a:gd name="T15" fmla="*/ 1 h 60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2" h="604">
                  <a:moveTo>
                    <a:pt x="37" y="1"/>
                  </a:moveTo>
                  <a:lnTo>
                    <a:pt x="45" y="472"/>
                  </a:lnTo>
                  <a:lnTo>
                    <a:pt x="0" y="474"/>
                  </a:lnTo>
                  <a:lnTo>
                    <a:pt x="72" y="604"/>
                  </a:lnTo>
                  <a:lnTo>
                    <a:pt x="142" y="474"/>
                  </a:lnTo>
                  <a:lnTo>
                    <a:pt x="100" y="474"/>
                  </a:lnTo>
                  <a:lnTo>
                    <a:pt x="99" y="0"/>
                  </a:lnTo>
                  <a:lnTo>
                    <a:pt x="37" y="1"/>
                  </a:lnTo>
                  <a:close/>
                </a:path>
              </a:pathLst>
            </a:custGeom>
            <a:solidFill>
              <a:srgbClr val="4AB1E4"/>
            </a:solidFill>
            <a:ln>
              <a:noFill/>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Arial" panose="020B0604020202020204" pitchFamily="34" charset="0"/>
                <a:ea typeface="宋体" panose="02010600030101010101" pitchFamily="2" charset="-122"/>
                <a:cs typeface="+mn-cs"/>
              </a:endParaRPr>
            </a:p>
          </p:txBody>
        </p:sp>
      </p:grpSp>
      <p:sp>
        <p:nvSpPr>
          <p:cNvPr id="34819" name="标题 1"/>
          <p:cNvSpPr/>
          <p:nvPr/>
        </p:nvSpPr>
        <p:spPr>
          <a:xfrm>
            <a:off x="1643063" y="388938"/>
            <a:ext cx="5330825" cy="561975"/>
          </a:xfrm>
          <a:prstGeom prst="rect">
            <a:avLst/>
          </a:prstGeom>
          <a:no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a:defRPr>
            </a:lvl5pPr>
          </a:lstStyle>
          <a:p>
            <a:pPr marL="571500" lvl="0" indent="-571500">
              <a:lnSpc>
                <a:spcPct val="100000"/>
              </a:lnSpc>
              <a:spcBef>
                <a:spcPct val="0"/>
              </a:spcBef>
              <a:buFontTx/>
              <a:buNone/>
            </a:pPr>
            <a:r>
              <a:rPr lang="en-US" altLang="zh-CN"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rPr>
              <a:t>5.1 String</a:t>
            </a:r>
            <a:r>
              <a:rPr lang="zh-CN" altLang="en-US"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rPr>
              <a:t>类与</a:t>
            </a:r>
            <a:r>
              <a:rPr lang="en-US" altLang="zh-CN"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rPr>
              <a:t>StringBuffer</a:t>
            </a:r>
            <a:r>
              <a:rPr lang="zh-CN" altLang="en-US"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rPr>
              <a:t>类</a:t>
            </a:r>
            <a:endParaRPr lang="zh-CN" altLang="en-US" sz="3200"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12" name="内容占位符 2"/>
          <p:cNvSpPr>
            <a:spLocks noGrp="1"/>
          </p:cNvSpPr>
          <p:nvPr>
            <p:ph idx="1"/>
          </p:nvPr>
        </p:nvSpPr>
        <p:spPr>
          <a:xfrm>
            <a:off x="457200" y="1477010"/>
            <a:ext cx="8229600" cy="652463"/>
          </a:xfrm>
          <a:ln/>
        </p:spPr>
        <p:txBody>
          <a:bodyPr vert="horz" wrap="square" lIns="91440" tIns="45720" rIns="91440" bIns="45720" anchor="t"/>
          <a:p>
            <a:pPr marL="0" indent="0">
              <a:lnSpc>
                <a:spcPct val="100000"/>
              </a:lnSpc>
              <a:spcBef>
                <a:spcPct val="0"/>
              </a:spcBef>
              <a:buNone/>
            </a:pPr>
            <a:r>
              <a:rPr lang="en-US" altLang="zh-CN" sz="1800" b="1" kern="1200" dirty="0">
                <a:solidFill>
                  <a:srgbClr val="006BA9"/>
                </a:solidFill>
                <a:latin typeface="微软雅黑" panose="020B0503020204020204" pitchFamily="34" charset="-122"/>
                <a:ea typeface="微软雅黑" panose="020B0503020204020204" pitchFamily="34" charset="-122"/>
                <a:cs typeface="等线"/>
              </a:rPr>
              <a:t>5.1.2 String</a:t>
            </a:r>
            <a:r>
              <a:rPr lang="zh-CN" altLang="en-US" sz="1800" b="1" kern="1200" dirty="0">
                <a:solidFill>
                  <a:srgbClr val="006BA9"/>
                </a:solidFill>
                <a:latin typeface="微软雅黑" panose="020B0503020204020204" pitchFamily="34" charset="-122"/>
                <a:ea typeface="微软雅黑" panose="020B0503020204020204" pitchFamily="34" charset="-122"/>
                <a:cs typeface="等线"/>
              </a:rPr>
              <a:t>类的常见操作</a:t>
            </a:r>
            <a:endParaRPr lang="en-US" altLang="zh-CN" sz="1800" b="1" kern="1200" dirty="0">
              <a:solidFill>
                <a:srgbClr val="006BA9"/>
              </a:solidFill>
              <a:latin typeface="微软雅黑" panose="020B0503020204020204" pitchFamily="34" charset="-122"/>
              <a:ea typeface="微软雅黑" panose="020B0503020204020204" pitchFamily="34" charset="-122"/>
              <a:cs typeface="等线"/>
            </a:endParaRPr>
          </a:p>
        </p:txBody>
      </p:sp>
      <p:sp>
        <p:nvSpPr>
          <p:cNvPr id="13" name="AutoShape 13"/>
          <p:cNvSpPr>
            <a:spLocks noChangeArrowheads="1"/>
          </p:cNvSpPr>
          <p:nvPr/>
        </p:nvSpPr>
        <p:spPr bwMode="gray">
          <a:xfrm>
            <a:off x="2344738" y="2189798"/>
            <a:ext cx="1679575" cy="500063"/>
          </a:xfrm>
          <a:prstGeom prst="roundRect">
            <a:avLst>
              <a:gd name="adj" fmla="val 11921"/>
            </a:avLst>
          </a:prstGeom>
          <a:solidFill>
            <a:schemeClr val="accent1">
              <a:lumMod val="90000"/>
            </a:schemeClr>
          </a:solidFill>
          <a:ln w="25400">
            <a:solidFill>
              <a:srgbClr val="FEFEFE"/>
            </a:solidFill>
            <a:round/>
          </a:ln>
          <a:effectLst>
            <a:outerShdw dist="53882" dir="2700000" algn="ctr" rotWithShape="0">
              <a:srgbClr val="000000">
                <a:alpha val="50000"/>
              </a:srgbClr>
            </a:outerShdw>
          </a:effectLst>
        </p:spPr>
        <p:txBody>
          <a:bodyPr wrap="none" anchor="ctr"/>
          <a:lstStyle/>
          <a:p>
            <a:pPr marL="0" marR="0" lvl="0" indent="0" algn="ctr" defTabSz="914400" rtl="0" eaLnBrk="1" fontAlgn="base" latinLnBrk="0" hangingPunct="1">
              <a:lnSpc>
                <a:spcPct val="100000"/>
              </a:lnSpc>
              <a:spcBef>
                <a:spcPct val="50000"/>
              </a:spcBef>
              <a:spcAft>
                <a:spcPct val="0"/>
              </a:spcAft>
              <a:buClrTx/>
              <a:buSzTx/>
              <a:buFontTx/>
              <a:buNone/>
              <a:defRPr/>
            </a:pPr>
            <a:r>
              <a:rPr kumimoji="0" lang="zh-CN" altLang="en-US" sz="1800" b="1" i="0" u="none" strike="noStrike" kern="1200" cap="none" spc="0" normalizeH="0" baseline="0" noProof="0" dirty="0">
                <a:ln>
                  <a:noFill/>
                </a:ln>
                <a:solidFill>
                  <a:srgbClr val="FEFFFF"/>
                </a:solidFill>
                <a:effectLst/>
                <a:uLnTx/>
                <a:uFillTx/>
                <a:latin typeface="Arial" panose="020B0604020202020204" pitchFamily="34" charset="0"/>
                <a:ea typeface="宋体" panose="02010600030101010101" pitchFamily="2" charset="-122"/>
                <a:cs typeface="+mn-cs"/>
              </a:rPr>
              <a:t>基本操作</a:t>
            </a:r>
            <a:endParaRPr kumimoji="0" lang="zh-CN" altLang="en-US" sz="1800" b="1" i="0" u="none" strike="noStrike" kern="1200" cap="none" spc="0" normalizeH="0" baseline="0" noProof="0" dirty="0">
              <a:ln>
                <a:noFill/>
              </a:ln>
              <a:solidFill>
                <a:srgbClr val="FEFFFF"/>
              </a:solidFill>
              <a:effectLst/>
              <a:uLnTx/>
              <a:uFillTx/>
              <a:latin typeface="Arial" panose="020B0604020202020204" pitchFamily="34" charset="0"/>
              <a:ea typeface="宋体" panose="02010600030101010101" pitchFamily="2" charset="-122"/>
              <a:cs typeface="+mn-cs"/>
            </a:endParaRPr>
          </a:p>
        </p:txBody>
      </p:sp>
      <p:sp>
        <p:nvSpPr>
          <p:cNvPr id="14" name="AutoShape 15"/>
          <p:cNvSpPr/>
          <p:nvPr/>
        </p:nvSpPr>
        <p:spPr>
          <a:xfrm>
            <a:off x="2344738" y="3105785"/>
            <a:ext cx="1682750" cy="485775"/>
          </a:xfrm>
          <a:prstGeom prst="roundRect">
            <a:avLst>
              <a:gd name="adj" fmla="val 11921"/>
            </a:avLst>
          </a:prstGeom>
          <a:gradFill rotWithShape="1">
            <a:gsLst>
              <a:gs pos="0">
                <a:srgbClr val="5BBE4E"/>
              </a:gs>
              <a:gs pos="100000">
                <a:srgbClr val="408536"/>
              </a:gs>
            </a:gsLst>
            <a:lin ang="5400000" scaled="1"/>
            <a:tileRect/>
          </a:gradFill>
          <a:ln w="25400" cap="flat" cmpd="sng">
            <a:solidFill>
              <a:srgbClr val="FEFEFE"/>
            </a:solidFill>
            <a:prstDash val="solid"/>
            <a:headEnd type="none" w="med" len="med"/>
            <a:tailEnd type="none" w="med" len="med"/>
          </a:ln>
          <a:effectLst>
            <a:outerShdw dist="53882" dir="2699999" algn="ctr" rotWithShape="0">
              <a:srgbClr val="000000">
                <a:alpha val="50000"/>
              </a:srgbClr>
            </a:outerShdw>
          </a:effectLst>
        </p:spPr>
        <p:txBody>
          <a:bodyPr wrap="none"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a:defRPr>
            </a:lvl5pPr>
          </a:lstStyle>
          <a:p>
            <a:pPr marL="0" lvl="0" indent="0" algn="ctr" eaLnBrk="1" hangingPunct="1">
              <a:lnSpc>
                <a:spcPct val="100000"/>
              </a:lnSpc>
              <a:spcBef>
                <a:spcPct val="50000"/>
              </a:spcBef>
              <a:buFontTx/>
              <a:buNone/>
            </a:pPr>
            <a:r>
              <a:rPr lang="zh-CN" altLang="en-US" sz="1800" b="1" dirty="0">
                <a:solidFill>
                  <a:srgbClr val="FEFFFF"/>
                </a:solidFill>
                <a:latin typeface="Arial" panose="020B0604020202020204" pitchFamily="34" charset="0"/>
                <a:ea typeface="宋体" panose="02010600030101010101" pitchFamily="2" charset="-122"/>
              </a:rPr>
              <a:t>转换操作</a:t>
            </a:r>
            <a:endParaRPr lang="en-US" altLang="zh-CN" sz="1800" b="1" dirty="0">
              <a:solidFill>
                <a:srgbClr val="FEFFFF"/>
              </a:solidFill>
              <a:latin typeface="Arial" panose="020B0604020202020204" pitchFamily="34" charset="0"/>
              <a:ea typeface="宋体" panose="02010600030101010101" pitchFamily="2" charset="-122"/>
            </a:endParaRPr>
          </a:p>
        </p:txBody>
      </p:sp>
      <p:sp>
        <p:nvSpPr>
          <p:cNvPr id="15" name="AutoShape 17"/>
          <p:cNvSpPr/>
          <p:nvPr/>
        </p:nvSpPr>
        <p:spPr>
          <a:xfrm>
            <a:off x="2344738" y="4069398"/>
            <a:ext cx="1712912" cy="455612"/>
          </a:xfrm>
          <a:prstGeom prst="roundRect">
            <a:avLst>
              <a:gd name="adj" fmla="val 11921"/>
            </a:avLst>
          </a:prstGeom>
          <a:solidFill>
            <a:srgbClr val="FFC000"/>
          </a:solidFill>
          <a:ln w="25400" cap="flat" cmpd="sng">
            <a:solidFill>
              <a:srgbClr val="FEFEFE"/>
            </a:solidFill>
            <a:prstDash val="solid"/>
            <a:headEnd type="none" w="med" len="med"/>
            <a:tailEnd type="none" w="med" len="med"/>
          </a:ln>
          <a:effectLst>
            <a:outerShdw dist="53882" dir="2699999" algn="ctr" rotWithShape="0">
              <a:srgbClr val="000000">
                <a:alpha val="50000"/>
              </a:srgbClr>
            </a:outerShdw>
          </a:effectLst>
        </p:spPr>
        <p:txBody>
          <a:bodyPr wrap="none"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a:defRPr>
            </a:lvl5pPr>
          </a:lstStyle>
          <a:p>
            <a:pPr marL="0" lvl="0" indent="0" algn="ctr" eaLnBrk="1" hangingPunct="1">
              <a:lnSpc>
                <a:spcPct val="100000"/>
              </a:lnSpc>
              <a:spcBef>
                <a:spcPct val="50000"/>
              </a:spcBef>
              <a:buFontTx/>
              <a:buNone/>
            </a:pPr>
            <a:r>
              <a:rPr lang="zh-CN" altLang="en-US" sz="1800" b="1" dirty="0">
                <a:solidFill>
                  <a:srgbClr val="FEFFFF"/>
                </a:solidFill>
                <a:latin typeface="Arial" panose="020B0604020202020204" pitchFamily="34" charset="0"/>
                <a:ea typeface="宋体" panose="02010600030101010101" pitchFamily="2" charset="-122"/>
              </a:rPr>
              <a:t>替换和去空操作</a:t>
            </a:r>
            <a:endParaRPr lang="en-US" altLang="zh-CN" sz="1800" b="1" dirty="0">
              <a:solidFill>
                <a:srgbClr val="FEFFFF"/>
              </a:solidFill>
              <a:latin typeface="Arial" panose="020B0604020202020204" pitchFamily="34" charset="0"/>
              <a:ea typeface="宋体" panose="02010600030101010101" pitchFamily="2" charset="-122"/>
            </a:endParaRPr>
          </a:p>
        </p:txBody>
      </p:sp>
      <p:grpSp>
        <p:nvGrpSpPr>
          <p:cNvPr id="22" name="组合 21"/>
          <p:cNvGrpSpPr/>
          <p:nvPr/>
        </p:nvGrpSpPr>
        <p:grpSpPr>
          <a:xfrm>
            <a:off x="195263" y="3458210"/>
            <a:ext cx="1589087" cy="1668463"/>
            <a:chOff x="1415369" y="4203120"/>
            <a:chExt cx="1516412" cy="1514874"/>
          </a:xfrm>
        </p:grpSpPr>
        <p:sp>
          <p:nvSpPr>
            <p:cNvPr id="23" name="Oval 11"/>
            <p:cNvSpPr>
              <a:spLocks noChangeArrowheads="1"/>
            </p:cNvSpPr>
            <p:nvPr/>
          </p:nvSpPr>
          <p:spPr bwMode="gray">
            <a:xfrm>
              <a:off x="1415369" y="4203120"/>
              <a:ext cx="1516412" cy="1514874"/>
            </a:xfrm>
            <a:prstGeom prst="ellipse">
              <a:avLst/>
            </a:prstGeom>
            <a:gradFill rotWithShape="1">
              <a:gsLst>
                <a:gs pos="0">
                  <a:srgbClr val="5BBE4E">
                    <a:gamma/>
                    <a:tint val="0"/>
                    <a:invGamma/>
                  </a:srgbClr>
                </a:gs>
                <a:gs pos="50000">
                  <a:srgbClr val="5BBE4E"/>
                </a:gs>
                <a:gs pos="100000">
                  <a:srgbClr val="5BBE4E">
                    <a:gamma/>
                    <a:tint val="0"/>
                    <a:invGamma/>
                  </a:srgbClr>
                </a:gs>
              </a:gsLst>
              <a:lin ang="2700000" scaled="1"/>
            </a:gradFill>
            <a:ln>
              <a:noFill/>
            </a:ln>
            <a:effectLst/>
          </p:spPr>
          <p:txBody>
            <a:bodyPr wrap="none" anchor="ctr">
              <a:sp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Arial" panose="020B0604020202020204" pitchFamily="34" charset="0"/>
                <a:ea typeface="宋体" panose="02010600030101010101" pitchFamily="2" charset="-122"/>
                <a:cs typeface="+mn-cs"/>
              </a:endParaRPr>
            </a:p>
          </p:txBody>
        </p:sp>
        <p:sp>
          <p:nvSpPr>
            <p:cNvPr id="24" name="Oval 13"/>
            <p:cNvSpPr>
              <a:spLocks noChangeArrowheads="1"/>
            </p:cNvSpPr>
            <p:nvPr/>
          </p:nvSpPr>
          <p:spPr bwMode="gray">
            <a:xfrm>
              <a:off x="1521412" y="4306898"/>
              <a:ext cx="1314931" cy="1315966"/>
            </a:xfrm>
            <a:prstGeom prst="ellipse">
              <a:avLst/>
            </a:prstGeom>
            <a:gradFill rotWithShape="1">
              <a:gsLst>
                <a:gs pos="0">
                  <a:srgbClr val="5BBE4E">
                    <a:gamma/>
                    <a:shade val="63529"/>
                    <a:invGamma/>
                  </a:srgbClr>
                </a:gs>
                <a:gs pos="100000">
                  <a:srgbClr val="5BBE4E">
                    <a:alpha val="0"/>
                  </a:srgbClr>
                </a:gs>
              </a:gsLst>
              <a:lin ang="2700000" scaled="1"/>
            </a:gradFill>
            <a:ln>
              <a:noFill/>
            </a:ln>
            <a:effectLst/>
          </p:spPr>
          <p:txBody>
            <a:bodyPr anchor="ctr">
              <a:sp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Arial" panose="020B0604020202020204" pitchFamily="34" charset="0"/>
                <a:ea typeface="宋体" panose="02010600030101010101" pitchFamily="2" charset="-122"/>
                <a:cs typeface="+mn-cs"/>
              </a:endParaRPr>
            </a:p>
          </p:txBody>
        </p:sp>
        <p:sp>
          <p:nvSpPr>
            <p:cNvPr id="25" name="Oval 15"/>
            <p:cNvSpPr>
              <a:spLocks noChangeArrowheads="1"/>
            </p:cNvSpPr>
            <p:nvPr/>
          </p:nvSpPr>
          <p:spPr bwMode="gray">
            <a:xfrm>
              <a:off x="1600187" y="4386174"/>
              <a:ext cx="1146777" cy="1148767"/>
            </a:xfrm>
            <a:prstGeom prst="ellipse">
              <a:avLst/>
            </a:prstGeom>
            <a:gradFill rotWithShape="1">
              <a:gsLst>
                <a:gs pos="0">
                  <a:srgbClr val="D6E1E2">
                    <a:gamma/>
                    <a:shade val="46275"/>
                    <a:invGamma/>
                  </a:srgbClr>
                </a:gs>
                <a:gs pos="100000">
                  <a:srgbClr val="D6E1E2"/>
                </a:gs>
              </a:gsLst>
              <a:lin ang="5400000" scaled="1"/>
            </a:gradFill>
            <a:ln>
              <a:noFill/>
            </a:ln>
            <a:effectLst/>
          </p:spPr>
          <p:txBody>
            <a:bodyPr vert="eaVert"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ysClr val="windowText" lastClr="000000"/>
                </a:solidFill>
                <a:effectLst/>
                <a:uLnTx/>
                <a:uFillTx/>
                <a:latin typeface="Arial" panose="020B0604020202020204" pitchFamily="34" charset="0"/>
                <a:ea typeface="宋体" panose="02010600030101010101" pitchFamily="2" charset="-122"/>
                <a:cs typeface="+mn-cs"/>
              </a:endParaRPr>
            </a:p>
          </p:txBody>
        </p:sp>
        <p:sp>
          <p:nvSpPr>
            <p:cNvPr id="34835" name="TextBox 3"/>
            <p:cNvSpPr txBox="1"/>
            <p:nvPr/>
          </p:nvSpPr>
          <p:spPr>
            <a:xfrm>
              <a:off x="1506065" y="4547481"/>
              <a:ext cx="1330444" cy="789769"/>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a:defRPr>
              </a:lvl5pPr>
            </a:lstStyle>
            <a:p>
              <a:pPr marL="0" lvl="0" indent="0" algn="ctr" eaLnBrk="1" hangingPunct="1">
                <a:lnSpc>
                  <a:spcPct val="150000"/>
                </a:lnSpc>
                <a:spcBef>
                  <a:spcPct val="0"/>
                </a:spcBef>
                <a:buFontTx/>
                <a:buNone/>
              </a:pPr>
              <a:r>
                <a:rPr lang="en-US" altLang="zh-CN" sz="1800" b="1" dirty="0">
                  <a:solidFill>
                    <a:srgbClr val="006BA9"/>
                  </a:solidFill>
                  <a:latin typeface="Arial" panose="020B0604020202020204" pitchFamily="34" charset="0"/>
                  <a:ea typeface="宋体" panose="02010600030101010101" pitchFamily="2" charset="-122"/>
                </a:rPr>
                <a:t>String</a:t>
              </a:r>
              <a:r>
                <a:rPr lang="zh-CN" altLang="en-US" sz="1800" b="1" dirty="0">
                  <a:solidFill>
                    <a:srgbClr val="006BA9"/>
                  </a:solidFill>
                  <a:latin typeface="Arial" panose="020B0604020202020204" pitchFamily="34" charset="0"/>
                  <a:ea typeface="宋体" panose="02010600030101010101" pitchFamily="2" charset="-122"/>
                </a:rPr>
                <a:t>类</a:t>
              </a:r>
              <a:endParaRPr lang="en-US" altLang="zh-CN" sz="1800" b="1" dirty="0">
                <a:solidFill>
                  <a:srgbClr val="006BA9"/>
                </a:solidFill>
                <a:latin typeface="Arial" panose="020B0604020202020204" pitchFamily="34" charset="0"/>
                <a:ea typeface="宋体" panose="02010600030101010101" pitchFamily="2" charset="-122"/>
              </a:endParaRPr>
            </a:p>
            <a:p>
              <a:pPr marL="0" lvl="0" indent="0" algn="ctr" eaLnBrk="1" hangingPunct="1">
                <a:lnSpc>
                  <a:spcPct val="150000"/>
                </a:lnSpc>
                <a:spcBef>
                  <a:spcPct val="0"/>
                </a:spcBef>
                <a:buFontTx/>
                <a:buNone/>
              </a:pPr>
              <a:r>
                <a:rPr lang="zh-CN" altLang="en-US" sz="1800" b="1" dirty="0">
                  <a:solidFill>
                    <a:srgbClr val="006BA9"/>
                  </a:solidFill>
                  <a:latin typeface="Arial" panose="020B0604020202020204" pitchFamily="34" charset="0"/>
                  <a:ea typeface="宋体" panose="02010600030101010101" pitchFamily="2" charset="-122"/>
                </a:rPr>
                <a:t>常见操作</a:t>
              </a:r>
              <a:endParaRPr lang="zh-CN" altLang="en-US" sz="1800" b="1" dirty="0">
                <a:solidFill>
                  <a:srgbClr val="006BA9"/>
                </a:solidFill>
                <a:latin typeface="Arial" panose="020B0604020202020204" pitchFamily="34" charset="0"/>
                <a:ea typeface="宋体" panose="02010600030101010101" pitchFamily="2" charset="-122"/>
              </a:endParaRPr>
            </a:p>
          </p:txBody>
        </p:sp>
      </p:grpSp>
      <p:sp>
        <p:nvSpPr>
          <p:cNvPr id="27" name="AutoShape 17"/>
          <p:cNvSpPr/>
          <p:nvPr/>
        </p:nvSpPr>
        <p:spPr>
          <a:xfrm>
            <a:off x="2346325" y="5039360"/>
            <a:ext cx="1714500" cy="457200"/>
          </a:xfrm>
          <a:prstGeom prst="roundRect">
            <a:avLst>
              <a:gd name="adj" fmla="val 11921"/>
            </a:avLst>
          </a:prstGeom>
          <a:solidFill>
            <a:srgbClr val="3BCCFF"/>
          </a:solidFill>
          <a:ln w="25400" cap="flat" cmpd="sng">
            <a:solidFill>
              <a:srgbClr val="FEFEFE"/>
            </a:solidFill>
            <a:prstDash val="solid"/>
            <a:headEnd type="none" w="med" len="med"/>
            <a:tailEnd type="none" w="med" len="med"/>
          </a:ln>
          <a:effectLst>
            <a:outerShdw dist="53882" dir="2699999" algn="ctr" rotWithShape="0">
              <a:srgbClr val="000000">
                <a:alpha val="50000"/>
              </a:srgbClr>
            </a:outerShdw>
          </a:effectLst>
        </p:spPr>
        <p:txBody>
          <a:bodyPr wrap="none"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a:defRPr>
            </a:lvl5pPr>
          </a:lstStyle>
          <a:p>
            <a:pPr marL="0" lvl="0" indent="0" algn="ctr" eaLnBrk="1" hangingPunct="1">
              <a:lnSpc>
                <a:spcPct val="100000"/>
              </a:lnSpc>
              <a:spcBef>
                <a:spcPct val="50000"/>
              </a:spcBef>
              <a:buFontTx/>
              <a:buNone/>
            </a:pPr>
            <a:r>
              <a:rPr lang="zh-CN" altLang="en-US" sz="1800" b="1" dirty="0">
                <a:solidFill>
                  <a:srgbClr val="FEFFFF"/>
                </a:solidFill>
                <a:latin typeface="Arial" panose="020B0604020202020204" pitchFamily="34" charset="0"/>
                <a:ea typeface="宋体" panose="02010600030101010101" pitchFamily="2" charset="-122"/>
              </a:rPr>
              <a:t>判断操作</a:t>
            </a:r>
            <a:endParaRPr lang="en-US" altLang="zh-CN" sz="1800" b="1" dirty="0">
              <a:solidFill>
                <a:srgbClr val="FEFFFF"/>
              </a:solidFill>
              <a:latin typeface="Arial" panose="020B0604020202020204" pitchFamily="34" charset="0"/>
              <a:ea typeface="宋体" panose="02010600030101010101" pitchFamily="2" charset="-122"/>
            </a:endParaRPr>
          </a:p>
        </p:txBody>
      </p:sp>
      <p:sp>
        <p:nvSpPr>
          <p:cNvPr id="28" name="AutoShape 17"/>
          <p:cNvSpPr/>
          <p:nvPr/>
        </p:nvSpPr>
        <p:spPr>
          <a:xfrm>
            <a:off x="2346325" y="5941060"/>
            <a:ext cx="1714500" cy="457200"/>
          </a:xfrm>
          <a:prstGeom prst="roundRect">
            <a:avLst>
              <a:gd name="adj" fmla="val 11921"/>
            </a:avLst>
          </a:prstGeom>
          <a:solidFill>
            <a:srgbClr val="002060"/>
          </a:solidFill>
          <a:ln w="25400" cap="flat" cmpd="sng">
            <a:solidFill>
              <a:srgbClr val="FEFEFE"/>
            </a:solidFill>
            <a:prstDash val="solid"/>
            <a:headEnd type="none" w="med" len="med"/>
            <a:tailEnd type="none" w="med" len="med"/>
          </a:ln>
          <a:effectLst>
            <a:outerShdw dist="53882" dir="2699999" algn="ctr" rotWithShape="0">
              <a:srgbClr val="000000">
                <a:alpha val="50000"/>
              </a:srgbClr>
            </a:outerShdw>
          </a:effectLst>
        </p:spPr>
        <p:txBody>
          <a:bodyPr wrap="none"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a:defRPr>
            </a:lvl5pPr>
          </a:lstStyle>
          <a:p>
            <a:pPr marL="0" lvl="0" indent="0" algn="ctr" eaLnBrk="1" hangingPunct="1">
              <a:lnSpc>
                <a:spcPct val="100000"/>
              </a:lnSpc>
              <a:spcBef>
                <a:spcPct val="50000"/>
              </a:spcBef>
              <a:buFontTx/>
              <a:buNone/>
            </a:pPr>
            <a:r>
              <a:rPr lang="zh-CN" altLang="en-US" sz="1800" b="1" dirty="0">
                <a:solidFill>
                  <a:srgbClr val="FEFFFF"/>
                </a:solidFill>
                <a:latin typeface="Arial" panose="020B0604020202020204" pitchFamily="34" charset="0"/>
                <a:ea typeface="宋体" panose="02010600030101010101" pitchFamily="2" charset="-122"/>
              </a:rPr>
              <a:t>截取和分隔操作</a:t>
            </a:r>
            <a:endParaRPr lang="en-US" altLang="zh-CN" sz="1800" b="1" dirty="0">
              <a:solidFill>
                <a:srgbClr val="FEFFFF"/>
              </a:solidFill>
              <a:latin typeface="Arial" panose="020B0604020202020204" pitchFamily="34" charset="0"/>
              <a:ea typeface="宋体" panose="02010600030101010101" pitchFamily="2" charset="-122"/>
            </a:endParaRPr>
          </a:p>
        </p:txBody>
      </p:sp>
      <p:sp>
        <p:nvSpPr>
          <p:cNvPr id="4" name="矩形 3"/>
          <p:cNvSpPr/>
          <p:nvPr/>
        </p:nvSpPr>
        <p:spPr>
          <a:xfrm>
            <a:off x="4024313" y="2167573"/>
            <a:ext cx="4662487" cy="50800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a:defRPr>
            </a:lvl5pPr>
          </a:lstStyle>
          <a:p>
            <a:pPr marL="0" lvl="0" indent="0" eaLnBrk="1" hangingPunct="1">
              <a:lnSpc>
                <a:spcPct val="150000"/>
              </a:lnSpc>
              <a:spcBef>
                <a:spcPct val="0"/>
              </a:spcBef>
              <a:buFontTx/>
              <a:buNone/>
            </a:pPr>
            <a:r>
              <a:rPr lang="zh-CN" altLang="zh-CN" sz="1600" dirty="0">
                <a:latin typeface="Arial" panose="020B0604020202020204" pitchFamily="34" charset="0"/>
                <a:ea typeface="宋体" panose="02010600030101010101" pitchFamily="2" charset="-122"/>
              </a:rPr>
              <a:t>如获得字符串长度、获得指定位置的字符等</a:t>
            </a:r>
            <a:r>
              <a:rPr lang="zh-CN" altLang="en-US" sz="1800" dirty="0">
                <a:latin typeface="Arial" panose="020B0604020202020204" pitchFamily="34" charset="0"/>
                <a:ea typeface="宋体" panose="02010600030101010101" pitchFamily="2" charset="-122"/>
              </a:rPr>
              <a:t>。</a:t>
            </a:r>
            <a:endParaRPr lang="zh-CN" altLang="en-US" sz="1800" dirty="0">
              <a:latin typeface="Arial" panose="020B0604020202020204" pitchFamily="34" charset="0"/>
              <a:ea typeface="宋体" panose="02010600030101010101" pitchFamily="2" charset="-122"/>
            </a:endParaRPr>
          </a:p>
        </p:txBody>
      </p:sp>
      <p:sp>
        <p:nvSpPr>
          <p:cNvPr id="5" name="矩形 4"/>
          <p:cNvSpPr/>
          <p:nvPr/>
        </p:nvSpPr>
        <p:spPr>
          <a:xfrm>
            <a:off x="4024313" y="2961323"/>
            <a:ext cx="4662487" cy="782637"/>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a:defRPr>
            </a:lvl5pPr>
          </a:lstStyle>
          <a:p>
            <a:pPr marL="0" lvl="0" indent="0" eaLnBrk="1" hangingPunct="1">
              <a:lnSpc>
                <a:spcPct val="150000"/>
              </a:lnSpc>
              <a:spcBef>
                <a:spcPct val="0"/>
              </a:spcBef>
              <a:buFontTx/>
              <a:buNone/>
            </a:pPr>
            <a:r>
              <a:rPr lang="zh-CN" altLang="zh-CN" sz="1600" dirty="0">
                <a:latin typeface="Arial" panose="020B0604020202020204" pitchFamily="34" charset="0"/>
                <a:ea typeface="宋体" panose="02010600030101010101" pitchFamily="2" charset="-122"/>
              </a:rPr>
              <a:t>如将字符串转换成字符数组、将字符串中的字符进行大小写转换等。</a:t>
            </a:r>
            <a:endParaRPr lang="zh-CN" altLang="en-US" sz="1600" dirty="0">
              <a:latin typeface="Arial" panose="020B0604020202020204" pitchFamily="34" charset="0"/>
              <a:ea typeface="宋体" panose="02010600030101010101" pitchFamily="2" charset="-122"/>
            </a:endParaRPr>
          </a:p>
        </p:txBody>
      </p:sp>
      <p:sp>
        <p:nvSpPr>
          <p:cNvPr id="30" name="矩形 29"/>
          <p:cNvSpPr/>
          <p:nvPr/>
        </p:nvSpPr>
        <p:spPr>
          <a:xfrm>
            <a:off x="4060825" y="3893185"/>
            <a:ext cx="4625975" cy="782638"/>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a:defRPr>
            </a:lvl5pPr>
          </a:lstStyle>
          <a:p>
            <a:pPr marL="0" lvl="0" indent="0" eaLnBrk="1" hangingPunct="1">
              <a:lnSpc>
                <a:spcPct val="150000"/>
              </a:lnSpc>
              <a:spcBef>
                <a:spcPct val="0"/>
              </a:spcBef>
              <a:buFontTx/>
              <a:buNone/>
            </a:pPr>
            <a:r>
              <a:rPr lang="zh-CN" altLang="en-US" sz="1600" dirty="0">
                <a:latin typeface="Arial" panose="020B0604020202020204" pitchFamily="34" charset="0"/>
                <a:ea typeface="宋体" panose="02010600030101010101" pitchFamily="2" charset="-122"/>
              </a:rPr>
              <a:t>如</a:t>
            </a:r>
            <a:r>
              <a:rPr lang="zh-CN" altLang="zh-CN" sz="1600" dirty="0">
                <a:latin typeface="Arial" panose="020B0604020202020204" pitchFamily="34" charset="0"/>
                <a:ea typeface="宋体" panose="02010600030101010101" pitchFamily="2" charset="-122"/>
              </a:rPr>
              <a:t>可以使用</a:t>
            </a:r>
            <a:r>
              <a:rPr lang="en-US" altLang="zh-CN" sz="1600" dirty="0">
                <a:latin typeface="Arial" panose="020B0604020202020204" pitchFamily="34" charset="0"/>
                <a:ea typeface="宋体" panose="02010600030101010101" pitchFamily="2" charset="-122"/>
              </a:rPr>
              <a:t>String</a:t>
            </a:r>
            <a:r>
              <a:rPr lang="zh-CN" altLang="zh-CN" sz="1600" dirty="0">
                <a:latin typeface="Arial" panose="020B0604020202020204" pitchFamily="34" charset="0"/>
                <a:ea typeface="宋体" panose="02010600030101010101" pitchFamily="2" charset="-122"/>
              </a:rPr>
              <a:t>类的</a:t>
            </a:r>
            <a:r>
              <a:rPr lang="en-US" altLang="zh-CN" sz="1600" dirty="0">
                <a:latin typeface="Arial" panose="020B0604020202020204" pitchFamily="34" charset="0"/>
                <a:ea typeface="宋体" panose="02010600030101010101" pitchFamily="2" charset="-122"/>
              </a:rPr>
              <a:t>replace()</a:t>
            </a:r>
            <a:r>
              <a:rPr lang="zh-CN" altLang="zh-CN" sz="1600" dirty="0">
                <a:latin typeface="Arial" panose="020B0604020202020204" pitchFamily="34" charset="0"/>
                <a:ea typeface="宋体" panose="02010600030101010101" pitchFamily="2" charset="-122"/>
              </a:rPr>
              <a:t>和</a:t>
            </a:r>
            <a:r>
              <a:rPr lang="en-US" altLang="zh-CN" sz="1600" dirty="0">
                <a:latin typeface="Arial" panose="020B0604020202020204" pitchFamily="34" charset="0"/>
                <a:ea typeface="宋体" panose="02010600030101010101" pitchFamily="2" charset="-122"/>
              </a:rPr>
              <a:t>trim()</a:t>
            </a:r>
            <a:r>
              <a:rPr lang="zh-CN" altLang="zh-CN" sz="1600" dirty="0">
                <a:latin typeface="Arial" panose="020B0604020202020204" pitchFamily="34" charset="0"/>
                <a:ea typeface="宋体" panose="02010600030101010101" pitchFamily="2" charset="-122"/>
              </a:rPr>
              <a:t>方法，进行字符串的替换和去除空格操作</a:t>
            </a:r>
            <a:r>
              <a:rPr lang="zh-CN" altLang="en-US" sz="1600" dirty="0">
                <a:latin typeface="Arial" panose="020B0604020202020204" pitchFamily="34" charset="0"/>
                <a:ea typeface="宋体" panose="02010600030101010101" pitchFamily="2" charset="-122"/>
              </a:rPr>
              <a:t>。</a:t>
            </a:r>
            <a:endParaRPr lang="zh-CN" altLang="en-US" sz="1600" dirty="0">
              <a:latin typeface="Arial" panose="020B0604020202020204" pitchFamily="34" charset="0"/>
              <a:ea typeface="宋体" panose="02010600030101010101" pitchFamily="2" charset="-122"/>
            </a:endParaRPr>
          </a:p>
        </p:txBody>
      </p:sp>
      <p:sp>
        <p:nvSpPr>
          <p:cNvPr id="31" name="矩形 30"/>
          <p:cNvSpPr/>
          <p:nvPr/>
        </p:nvSpPr>
        <p:spPr>
          <a:xfrm>
            <a:off x="4060825" y="4858385"/>
            <a:ext cx="4625975" cy="782638"/>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a:defRPr>
            </a:lvl5pPr>
          </a:lstStyle>
          <a:p>
            <a:pPr marL="0" lvl="0" indent="0" eaLnBrk="1" hangingPunct="1">
              <a:lnSpc>
                <a:spcPct val="150000"/>
              </a:lnSpc>
              <a:spcBef>
                <a:spcPct val="0"/>
              </a:spcBef>
              <a:buFontTx/>
              <a:buNone/>
            </a:pPr>
            <a:r>
              <a:rPr lang="zh-CN" altLang="zh-CN" sz="1600" dirty="0">
                <a:latin typeface="Arial" panose="020B0604020202020204" pitchFamily="34" charset="0"/>
                <a:ea typeface="宋体" panose="02010600030101010101" pitchFamily="2" charset="-122"/>
              </a:rPr>
              <a:t>如判断字符串是否以指定的字符串开始、结束，是否包含指定的字符串，字符串是否为空等。</a:t>
            </a:r>
            <a:endParaRPr lang="zh-CN" altLang="en-US" sz="1600" dirty="0">
              <a:latin typeface="Arial" panose="020B0604020202020204" pitchFamily="34" charset="0"/>
              <a:ea typeface="宋体" panose="02010600030101010101" pitchFamily="2" charset="-122"/>
            </a:endParaRPr>
          </a:p>
        </p:txBody>
      </p:sp>
      <p:sp>
        <p:nvSpPr>
          <p:cNvPr id="32" name="矩形 31"/>
          <p:cNvSpPr/>
          <p:nvPr/>
        </p:nvSpPr>
        <p:spPr>
          <a:xfrm>
            <a:off x="4070350" y="5737860"/>
            <a:ext cx="4616450" cy="782638"/>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a:defRPr>
            </a:lvl5pPr>
          </a:lstStyle>
          <a:p>
            <a:pPr marL="0" lvl="0" indent="0" eaLnBrk="1" hangingPunct="1">
              <a:lnSpc>
                <a:spcPct val="150000"/>
              </a:lnSpc>
              <a:spcBef>
                <a:spcPct val="0"/>
              </a:spcBef>
              <a:buFontTx/>
              <a:buNone/>
            </a:pPr>
            <a:r>
              <a:rPr lang="zh-CN" altLang="en-US" sz="1600" dirty="0">
                <a:latin typeface="Arial" panose="020B0604020202020204" pitchFamily="34" charset="0"/>
                <a:ea typeface="宋体" panose="02010600030101010101" pitchFamily="2" charset="-122"/>
              </a:rPr>
              <a:t>如</a:t>
            </a:r>
            <a:r>
              <a:rPr lang="en-US" altLang="zh-CN" sz="1600" dirty="0">
                <a:latin typeface="Arial" panose="020B0604020202020204" pitchFamily="34" charset="0"/>
                <a:ea typeface="宋体" panose="02010600030101010101" pitchFamily="2" charset="-122"/>
              </a:rPr>
              <a:t>substring()</a:t>
            </a:r>
            <a:r>
              <a:rPr lang="zh-CN" altLang="zh-CN" sz="1600" dirty="0">
                <a:latin typeface="Arial" panose="020B0604020202020204" pitchFamily="34" charset="0"/>
                <a:ea typeface="宋体" panose="02010600030101010101" pitchFamily="2" charset="-122"/>
              </a:rPr>
              <a:t>方法用于截取字符串的一部分，</a:t>
            </a:r>
            <a:r>
              <a:rPr lang="en-US" altLang="zh-CN" sz="1600" dirty="0">
                <a:latin typeface="Arial" panose="020B0604020202020204" pitchFamily="34" charset="0"/>
                <a:ea typeface="宋体" panose="02010600030101010101" pitchFamily="2" charset="-122"/>
              </a:rPr>
              <a:t>split()</a:t>
            </a:r>
            <a:r>
              <a:rPr lang="zh-CN" altLang="zh-CN" sz="1600" dirty="0">
                <a:latin typeface="Arial" panose="020B0604020202020204" pitchFamily="34" charset="0"/>
                <a:ea typeface="宋体" panose="02010600030101010101" pitchFamily="2" charset="-122"/>
              </a:rPr>
              <a:t>方法可以将字符串按照某个字符进行分割</a:t>
            </a:r>
            <a:r>
              <a:rPr lang="zh-CN" altLang="en-US" sz="1600" dirty="0">
                <a:latin typeface="Arial" panose="020B0604020202020204" pitchFamily="34" charset="0"/>
                <a:ea typeface="宋体" panose="02010600030101010101" pitchFamily="2" charset="-122"/>
              </a:rPr>
              <a:t>。</a:t>
            </a:r>
            <a:endParaRPr lang="zh-CN" altLang="en-US" sz="1600" dirty="0">
              <a:latin typeface="Arial" panose="020B0604020202020204" pitchFamily="34" charset="0"/>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2">
                                            <p:txEl>
                                              <p:charRg st="0" end="19"/>
                                            </p:txEl>
                                          </p:spTgt>
                                        </p:tgtEl>
                                        <p:attrNameLst>
                                          <p:attrName>style.visibility</p:attrName>
                                        </p:attrNameLst>
                                      </p:cBhvr>
                                      <p:to>
                                        <p:strVal val="visible"/>
                                      </p:to>
                                    </p:set>
                                    <p:animEffect transition="in" filter="fade">
                                      <p:cBhvr>
                                        <p:cTn id="7" dur="500"/>
                                        <p:tgtEl>
                                          <p:spTgt spid="12">
                                            <p:txEl>
                                              <p:charRg st="0" end="19"/>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fade">
                                      <p:cBhvr>
                                        <p:cTn id="12" dur="500"/>
                                        <p:tgtEl>
                                          <p:spTgt spid="22"/>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wipe(left)">
                                      <p:cBhvr>
                                        <p:cTn id="16" dur="500"/>
                                        <p:tgtEl>
                                          <p:spTgt spid="3"/>
                                        </p:tgtEl>
                                      </p:cBhvr>
                                    </p:animEffect>
                                  </p:childTnLst>
                                </p:cTn>
                              </p:par>
                            </p:childTnLst>
                          </p:cTn>
                        </p:par>
                        <p:par>
                          <p:cTn id="17" fill="hold">
                            <p:stCondLst>
                              <p:cond delay="1000"/>
                            </p:stCondLst>
                            <p:childTnLst>
                              <p:par>
                                <p:cTn id="18" presetID="22" presetClass="entr" presetSubtype="2" fill="hold" grpId="0" nodeType="after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wipe(right)">
                                      <p:cBhvr>
                                        <p:cTn id="20" dur="500"/>
                                        <p:tgtEl>
                                          <p:spTgt spid="13"/>
                                        </p:tgtEl>
                                      </p:cBhvr>
                                    </p:animEffect>
                                  </p:childTnLst>
                                </p:cTn>
                              </p:par>
                            </p:childTnLst>
                          </p:cTn>
                        </p:par>
                        <p:par>
                          <p:cTn id="21" fill="hold">
                            <p:stCondLst>
                              <p:cond delay="1500"/>
                            </p:stCondLst>
                            <p:childTnLst>
                              <p:par>
                                <p:cTn id="22" presetID="22" presetClass="entr" presetSubtype="2" fill="hold" grpId="0" nodeType="afterEffect">
                                  <p:stCondLst>
                                    <p:cond delay="0"/>
                                  </p:stCondLst>
                                  <p:childTnLst>
                                    <p:set>
                                      <p:cBhvr>
                                        <p:cTn id="23" dur="1" fill="hold">
                                          <p:stCondLst>
                                            <p:cond delay="0"/>
                                          </p:stCondLst>
                                        </p:cTn>
                                        <p:tgtEl>
                                          <p:spTgt spid="14"/>
                                        </p:tgtEl>
                                        <p:attrNameLst>
                                          <p:attrName>style.visibility</p:attrName>
                                        </p:attrNameLst>
                                      </p:cBhvr>
                                      <p:to>
                                        <p:strVal val="visible"/>
                                      </p:to>
                                    </p:set>
                                    <p:animEffect transition="in" filter="wipe(right)">
                                      <p:cBhvr>
                                        <p:cTn id="24" dur="500"/>
                                        <p:tgtEl>
                                          <p:spTgt spid="14"/>
                                        </p:tgtEl>
                                      </p:cBhvr>
                                    </p:animEffect>
                                  </p:childTnLst>
                                </p:cTn>
                              </p:par>
                            </p:childTnLst>
                          </p:cTn>
                        </p:par>
                        <p:par>
                          <p:cTn id="25" fill="hold">
                            <p:stCondLst>
                              <p:cond delay="2000"/>
                            </p:stCondLst>
                            <p:childTnLst>
                              <p:par>
                                <p:cTn id="26" presetID="22" presetClass="entr" presetSubtype="2" fill="hold" grpId="0" nodeType="after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wipe(right)">
                                      <p:cBhvr>
                                        <p:cTn id="28" dur="500"/>
                                        <p:tgtEl>
                                          <p:spTgt spid="15"/>
                                        </p:tgtEl>
                                      </p:cBhvr>
                                    </p:animEffect>
                                  </p:childTnLst>
                                </p:cTn>
                              </p:par>
                            </p:childTnLst>
                          </p:cTn>
                        </p:par>
                        <p:par>
                          <p:cTn id="29" fill="hold">
                            <p:stCondLst>
                              <p:cond delay="2500"/>
                            </p:stCondLst>
                            <p:childTnLst>
                              <p:par>
                                <p:cTn id="30" presetID="22" presetClass="entr" presetSubtype="2" fill="hold" grpId="0" nodeType="afterEffect">
                                  <p:stCondLst>
                                    <p:cond delay="0"/>
                                  </p:stCondLst>
                                  <p:childTnLst>
                                    <p:set>
                                      <p:cBhvr>
                                        <p:cTn id="31" dur="1" fill="hold">
                                          <p:stCondLst>
                                            <p:cond delay="0"/>
                                          </p:stCondLst>
                                        </p:cTn>
                                        <p:tgtEl>
                                          <p:spTgt spid="27"/>
                                        </p:tgtEl>
                                        <p:attrNameLst>
                                          <p:attrName>style.visibility</p:attrName>
                                        </p:attrNameLst>
                                      </p:cBhvr>
                                      <p:to>
                                        <p:strVal val="visible"/>
                                      </p:to>
                                    </p:set>
                                    <p:animEffect transition="in" filter="wipe(right)">
                                      <p:cBhvr>
                                        <p:cTn id="32" dur="500"/>
                                        <p:tgtEl>
                                          <p:spTgt spid="27"/>
                                        </p:tgtEl>
                                      </p:cBhvr>
                                    </p:animEffect>
                                  </p:childTnLst>
                                </p:cTn>
                              </p:par>
                            </p:childTnLst>
                          </p:cTn>
                        </p:par>
                        <p:par>
                          <p:cTn id="33" fill="hold">
                            <p:stCondLst>
                              <p:cond delay="3000"/>
                            </p:stCondLst>
                            <p:childTnLst>
                              <p:par>
                                <p:cTn id="34" presetID="22" presetClass="entr" presetSubtype="2" fill="hold" grpId="0" nodeType="afterEffect">
                                  <p:stCondLst>
                                    <p:cond delay="0"/>
                                  </p:stCondLst>
                                  <p:childTnLst>
                                    <p:set>
                                      <p:cBhvr>
                                        <p:cTn id="35" dur="1" fill="hold">
                                          <p:stCondLst>
                                            <p:cond delay="0"/>
                                          </p:stCondLst>
                                        </p:cTn>
                                        <p:tgtEl>
                                          <p:spTgt spid="28"/>
                                        </p:tgtEl>
                                        <p:attrNameLst>
                                          <p:attrName>style.visibility</p:attrName>
                                        </p:attrNameLst>
                                      </p:cBhvr>
                                      <p:to>
                                        <p:strVal val="visible"/>
                                      </p:to>
                                    </p:set>
                                    <p:animEffect transition="in" filter="wipe(right)">
                                      <p:cBhvr>
                                        <p:cTn id="36" dur="500"/>
                                        <p:tgtEl>
                                          <p:spTgt spid="28"/>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4"/>
                                        </p:tgtEl>
                                        <p:attrNameLst>
                                          <p:attrName>style.visibility</p:attrName>
                                        </p:attrNameLst>
                                      </p:cBhvr>
                                      <p:to>
                                        <p:strVal val="visible"/>
                                      </p:to>
                                    </p:set>
                                    <p:animEffect transition="in" filter="wipe(left)">
                                      <p:cBhvr>
                                        <p:cTn id="41" dur="500"/>
                                        <p:tgtEl>
                                          <p:spTgt spid="4"/>
                                        </p:tgtEl>
                                      </p:cBhvr>
                                    </p:animEffect>
                                  </p:childTnLst>
                                </p:cTn>
                              </p:par>
                            </p:childTnLst>
                          </p:cTn>
                        </p:par>
                        <p:par>
                          <p:cTn id="42" fill="hold">
                            <p:stCondLst>
                              <p:cond delay="500"/>
                            </p:stCondLst>
                            <p:childTnLst>
                              <p:par>
                                <p:cTn id="43" presetID="22" presetClass="entr" presetSubtype="8" fill="hold" grpId="0" nodeType="afterEffect">
                                  <p:stCondLst>
                                    <p:cond delay="0"/>
                                  </p:stCondLst>
                                  <p:childTnLst>
                                    <p:set>
                                      <p:cBhvr>
                                        <p:cTn id="44" dur="1" fill="hold">
                                          <p:stCondLst>
                                            <p:cond delay="0"/>
                                          </p:stCondLst>
                                        </p:cTn>
                                        <p:tgtEl>
                                          <p:spTgt spid="5"/>
                                        </p:tgtEl>
                                        <p:attrNameLst>
                                          <p:attrName>style.visibility</p:attrName>
                                        </p:attrNameLst>
                                      </p:cBhvr>
                                      <p:to>
                                        <p:strVal val="visible"/>
                                      </p:to>
                                    </p:set>
                                    <p:animEffect transition="in" filter="wipe(left)">
                                      <p:cBhvr>
                                        <p:cTn id="45" dur="500"/>
                                        <p:tgtEl>
                                          <p:spTgt spid="5"/>
                                        </p:tgtEl>
                                      </p:cBhvr>
                                    </p:animEffect>
                                  </p:childTnLst>
                                </p:cTn>
                              </p:par>
                            </p:childTnLst>
                          </p:cTn>
                        </p:par>
                        <p:par>
                          <p:cTn id="46" fill="hold">
                            <p:stCondLst>
                              <p:cond delay="1000"/>
                            </p:stCondLst>
                            <p:childTnLst>
                              <p:par>
                                <p:cTn id="47" presetID="22" presetClass="entr" presetSubtype="8" fill="hold" grpId="0" nodeType="afterEffect">
                                  <p:stCondLst>
                                    <p:cond delay="0"/>
                                  </p:stCondLst>
                                  <p:childTnLst>
                                    <p:set>
                                      <p:cBhvr>
                                        <p:cTn id="48" dur="1" fill="hold">
                                          <p:stCondLst>
                                            <p:cond delay="0"/>
                                          </p:stCondLst>
                                        </p:cTn>
                                        <p:tgtEl>
                                          <p:spTgt spid="30"/>
                                        </p:tgtEl>
                                        <p:attrNameLst>
                                          <p:attrName>style.visibility</p:attrName>
                                        </p:attrNameLst>
                                      </p:cBhvr>
                                      <p:to>
                                        <p:strVal val="visible"/>
                                      </p:to>
                                    </p:set>
                                    <p:animEffect transition="in" filter="wipe(left)">
                                      <p:cBhvr>
                                        <p:cTn id="49" dur="500"/>
                                        <p:tgtEl>
                                          <p:spTgt spid="30"/>
                                        </p:tgtEl>
                                      </p:cBhvr>
                                    </p:animEffect>
                                  </p:childTnLst>
                                </p:cTn>
                              </p:par>
                            </p:childTnLst>
                          </p:cTn>
                        </p:par>
                        <p:par>
                          <p:cTn id="50" fill="hold">
                            <p:stCondLst>
                              <p:cond delay="1500"/>
                            </p:stCondLst>
                            <p:childTnLst>
                              <p:par>
                                <p:cTn id="51" presetID="22" presetClass="entr" presetSubtype="8" fill="hold" grpId="0" nodeType="afterEffect">
                                  <p:stCondLst>
                                    <p:cond delay="0"/>
                                  </p:stCondLst>
                                  <p:childTnLst>
                                    <p:set>
                                      <p:cBhvr>
                                        <p:cTn id="52" dur="1" fill="hold">
                                          <p:stCondLst>
                                            <p:cond delay="0"/>
                                          </p:stCondLst>
                                        </p:cTn>
                                        <p:tgtEl>
                                          <p:spTgt spid="31"/>
                                        </p:tgtEl>
                                        <p:attrNameLst>
                                          <p:attrName>style.visibility</p:attrName>
                                        </p:attrNameLst>
                                      </p:cBhvr>
                                      <p:to>
                                        <p:strVal val="visible"/>
                                      </p:to>
                                    </p:set>
                                    <p:animEffect transition="in" filter="wipe(left)">
                                      <p:cBhvr>
                                        <p:cTn id="53" dur="500"/>
                                        <p:tgtEl>
                                          <p:spTgt spid="31"/>
                                        </p:tgtEl>
                                      </p:cBhvr>
                                    </p:animEffect>
                                  </p:childTnLst>
                                </p:cTn>
                              </p:par>
                            </p:childTnLst>
                          </p:cTn>
                        </p:par>
                        <p:par>
                          <p:cTn id="54" fill="hold">
                            <p:stCondLst>
                              <p:cond delay="2000"/>
                            </p:stCondLst>
                            <p:childTnLst>
                              <p:par>
                                <p:cTn id="55" presetID="22" presetClass="entr" presetSubtype="8" fill="hold" grpId="0" nodeType="afterEffect">
                                  <p:stCondLst>
                                    <p:cond delay="0"/>
                                  </p:stCondLst>
                                  <p:childTnLst>
                                    <p:set>
                                      <p:cBhvr>
                                        <p:cTn id="56" dur="1" fill="hold">
                                          <p:stCondLst>
                                            <p:cond delay="0"/>
                                          </p:stCondLst>
                                        </p:cTn>
                                        <p:tgtEl>
                                          <p:spTgt spid="32"/>
                                        </p:tgtEl>
                                        <p:attrNameLst>
                                          <p:attrName>style.visibility</p:attrName>
                                        </p:attrNameLst>
                                      </p:cBhvr>
                                      <p:to>
                                        <p:strVal val="visible"/>
                                      </p:to>
                                    </p:set>
                                    <p:animEffect transition="in" filter="wipe(left)">
                                      <p:cBhvr>
                                        <p:cTn id="57"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P spid="13" grpId="0" bldLvl="0" animBg="1"/>
      <p:bldP spid="14" grpId="0" bldLvl="0" animBg="1"/>
      <p:bldP spid="15" grpId="0" bldLvl="0" animBg="1"/>
      <p:bldP spid="27" grpId="0" bldLvl="0" animBg="1"/>
      <p:bldP spid="28" grpId="0" bldLvl="0" animBg="1"/>
      <p:bldP spid="4" grpId="0"/>
      <p:bldP spid="5" grpId="0"/>
      <p:bldP spid="30" grpId="0"/>
      <p:bldP spid="31" grpId="0"/>
      <p:bldP spid="3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2" name="标题 1"/>
          <p:cNvSpPr/>
          <p:nvPr/>
        </p:nvSpPr>
        <p:spPr>
          <a:xfrm>
            <a:off x="1643063" y="388938"/>
            <a:ext cx="5330825" cy="561975"/>
          </a:xfrm>
          <a:prstGeom prst="rect">
            <a:avLst/>
          </a:prstGeom>
          <a:no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a:defRPr>
            </a:lvl5pPr>
          </a:lstStyle>
          <a:p>
            <a:pPr marL="571500" lvl="0" indent="-571500">
              <a:lnSpc>
                <a:spcPct val="100000"/>
              </a:lnSpc>
              <a:spcBef>
                <a:spcPct val="0"/>
              </a:spcBef>
              <a:buFontTx/>
              <a:buNone/>
            </a:pPr>
            <a:r>
              <a:rPr lang="en-US" altLang="zh-CN"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rPr>
              <a:t>5.1 String</a:t>
            </a:r>
            <a:r>
              <a:rPr lang="zh-CN" altLang="en-US"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rPr>
              <a:t>类与</a:t>
            </a:r>
            <a:r>
              <a:rPr lang="en-US" altLang="zh-CN"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rPr>
              <a:t>StringBuffer</a:t>
            </a:r>
            <a:r>
              <a:rPr lang="zh-CN" altLang="en-US"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rPr>
              <a:t>类</a:t>
            </a:r>
            <a:endParaRPr lang="zh-CN" altLang="en-US" sz="3200"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40" name="矩形 39"/>
          <p:cNvSpPr/>
          <p:nvPr/>
        </p:nvSpPr>
        <p:spPr>
          <a:xfrm>
            <a:off x="457200" y="2101533"/>
            <a:ext cx="8154988" cy="1754187"/>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a:defRPr>
            </a:lvl5pPr>
          </a:lstStyle>
          <a:p>
            <a:pPr marL="0" lvl="0" indent="457200" eaLnBrk="1" hangingPunct="1">
              <a:lnSpc>
                <a:spcPct val="200000"/>
              </a:lnSpc>
              <a:spcBef>
                <a:spcPct val="0"/>
              </a:spcBef>
              <a:buFontTx/>
              <a:buNone/>
            </a:pPr>
            <a:r>
              <a:rPr lang="en-US" altLang="zh-CN" sz="1800" dirty="0">
                <a:latin typeface="Arial" panose="020B0604020202020204" pitchFamily="34" charset="0"/>
                <a:cs typeface="Arial" panose="020B0604020202020204" pitchFamily="34" charset="0"/>
              </a:rPr>
              <a:t>String</a:t>
            </a:r>
            <a:r>
              <a:rPr lang="zh-CN" altLang="zh-CN" sz="1800" dirty="0">
                <a:latin typeface="Arial" panose="020B0604020202020204" pitchFamily="34" charset="0"/>
                <a:cs typeface="Arial" panose="020B0604020202020204" pitchFamily="34" charset="0"/>
              </a:rPr>
              <a:t>字符</a:t>
            </a:r>
            <a:r>
              <a:rPr lang="zh-CN" altLang="zh-CN" sz="1800" dirty="0"/>
              <a:t>串在获取某个字符时，会用到字符的索引，当访问字符串中的字符时，如果字符的索引不存在，则会发生</a:t>
            </a:r>
            <a:r>
              <a:rPr lang="en-US" altLang="zh-CN" sz="1800" dirty="0">
                <a:latin typeface="Arial" panose="020B0604020202020204" pitchFamily="34" charset="0"/>
                <a:cs typeface="Arial" panose="020B0604020202020204" pitchFamily="34" charset="0"/>
              </a:rPr>
              <a:t>StringIndexOutOfBoundsException</a:t>
            </a:r>
            <a:r>
              <a:rPr lang="zh-CN" altLang="zh-CN" sz="1800" dirty="0">
                <a:latin typeface="Arial" panose="020B0604020202020204" pitchFamily="34" charset="0"/>
                <a:cs typeface="Arial" panose="020B0604020202020204" pitchFamily="34" charset="0"/>
              </a:rPr>
              <a:t>（字</a:t>
            </a:r>
            <a:r>
              <a:rPr lang="zh-CN" altLang="zh-CN" sz="1800" dirty="0"/>
              <a:t>符串角标越界异常）</a:t>
            </a:r>
            <a:r>
              <a:rPr lang="zh-CN" altLang="en-US" sz="1800" dirty="0"/>
              <a:t>。</a:t>
            </a:r>
            <a:endParaRPr lang="en-US" altLang="zh-CN" sz="1800" dirty="0"/>
          </a:p>
        </p:txBody>
      </p:sp>
      <p:sp>
        <p:nvSpPr>
          <p:cNvPr id="41" name="矩形 1"/>
          <p:cNvSpPr/>
          <p:nvPr/>
        </p:nvSpPr>
        <p:spPr>
          <a:xfrm>
            <a:off x="465138" y="3835083"/>
            <a:ext cx="8147050" cy="869950"/>
          </a:xfrm>
          <a:prstGeom prst="rect">
            <a:avLst/>
          </a:prstGeom>
          <a:solidFill>
            <a:srgbClr val="003F75"/>
          </a:solidFill>
          <a:ln w="2857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a:defRPr>
            </a:lvl5pPr>
          </a:lstStyle>
          <a:p>
            <a:pPr marL="0" lvl="0" indent="0" eaLnBrk="1" hangingPunct="1">
              <a:lnSpc>
                <a:spcPct val="150000"/>
              </a:lnSpc>
              <a:spcBef>
                <a:spcPct val="0"/>
              </a:spcBef>
              <a:buFontTx/>
              <a:buNone/>
            </a:pPr>
            <a:r>
              <a:rPr lang="en-US" altLang="zh-CN" sz="1600" dirty="0">
                <a:solidFill>
                  <a:schemeClr val="bg1"/>
                </a:solidFill>
                <a:latin typeface="Arial" panose="020B0604020202020204" pitchFamily="34" charset="0"/>
                <a:ea typeface="宋体" panose="02010600030101010101" pitchFamily="2" charset="-122"/>
              </a:rPr>
              <a:t>    String s = "abcde"; </a:t>
            </a:r>
            <a:endParaRPr lang="en-US" altLang="zh-CN" sz="1600" dirty="0">
              <a:solidFill>
                <a:schemeClr val="bg1"/>
              </a:solidFill>
              <a:latin typeface="Arial" panose="020B0604020202020204" pitchFamily="34" charset="0"/>
              <a:ea typeface="宋体" panose="02010600030101010101" pitchFamily="2" charset="-122"/>
            </a:endParaRPr>
          </a:p>
          <a:p>
            <a:pPr marL="0" lvl="0" indent="0" eaLnBrk="1" hangingPunct="1">
              <a:lnSpc>
                <a:spcPct val="150000"/>
              </a:lnSpc>
              <a:spcBef>
                <a:spcPct val="0"/>
              </a:spcBef>
              <a:buFontTx/>
              <a:buNone/>
            </a:pPr>
            <a:r>
              <a:rPr lang="en-US" altLang="zh-CN" sz="1600" dirty="0">
                <a:solidFill>
                  <a:schemeClr val="bg1"/>
                </a:solidFill>
                <a:latin typeface="Arial" panose="020B0604020202020204" pitchFamily="34" charset="0"/>
                <a:ea typeface="宋体" panose="02010600030101010101" pitchFamily="2" charset="-122"/>
              </a:rPr>
              <a:t>    System.out.println(s.charAt(10)); </a:t>
            </a:r>
            <a:endParaRPr lang="zh-CN" altLang="en-US" sz="1600" dirty="0">
              <a:solidFill>
                <a:schemeClr val="bg1"/>
              </a:solidFill>
              <a:latin typeface="Arial" panose="020B0604020202020204" pitchFamily="34" charset="0"/>
              <a:ea typeface="宋体" panose="02010600030101010101" pitchFamily="2" charset="-122"/>
            </a:endParaRPr>
          </a:p>
        </p:txBody>
      </p:sp>
      <p:cxnSp>
        <p:nvCxnSpPr>
          <p:cNvPr id="42" name="直接箭头连接符 41"/>
          <p:cNvCxnSpPr/>
          <p:nvPr/>
        </p:nvCxnSpPr>
        <p:spPr>
          <a:xfrm>
            <a:off x="3417888" y="4565333"/>
            <a:ext cx="0" cy="931863"/>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43" name="矩形 42"/>
          <p:cNvSpPr/>
          <p:nvPr/>
        </p:nvSpPr>
        <p:spPr>
          <a:xfrm>
            <a:off x="2028825" y="5506720"/>
            <a:ext cx="4945063" cy="830263"/>
          </a:xfrm>
          <a:prstGeom prst="rect">
            <a:avLst/>
          </a:prstGeom>
          <a:noFill/>
          <a:ln w="9525" cap="flat" cmpd="sng">
            <a:solidFill>
              <a:schemeClr val="tx1"/>
            </a:solidFill>
            <a:prstDash val="dash"/>
            <a:miter/>
            <a:headEnd type="none" w="med" len="med"/>
            <a:tailEnd type="none" w="med" len="med"/>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a:defRPr>
            </a:lvl5pPr>
          </a:lstStyle>
          <a:p>
            <a:pPr marL="0" lvl="0" indent="0" algn="ctr">
              <a:lnSpc>
                <a:spcPct val="150000"/>
              </a:lnSpc>
              <a:buNone/>
            </a:pPr>
            <a:r>
              <a:rPr lang="zh-CN" altLang="zh-CN" sz="1600" dirty="0"/>
              <a:t>访问字符串中的字符时，不能超出字符的索引范围，否则会出现异常，这与数组中的角标越界异常相似</a:t>
            </a:r>
            <a:r>
              <a:rPr lang="zh-CN" altLang="en-US" sz="1600" dirty="0"/>
              <a:t>。</a:t>
            </a:r>
            <a:endParaRPr lang="zh-CN" altLang="en-US" sz="1600" dirty="0"/>
          </a:p>
        </p:txBody>
      </p:sp>
      <p:grpSp>
        <p:nvGrpSpPr>
          <p:cNvPr id="14" name="组合 13"/>
          <p:cNvGrpSpPr/>
          <p:nvPr/>
        </p:nvGrpSpPr>
        <p:grpSpPr>
          <a:xfrm>
            <a:off x="544513" y="1582420"/>
            <a:ext cx="2232025" cy="682625"/>
            <a:chOff x="6444208" y="1011134"/>
            <a:chExt cx="2232248" cy="683982"/>
          </a:xfrm>
        </p:grpSpPr>
        <p:grpSp>
          <p:nvGrpSpPr>
            <p:cNvPr id="35848" name="组合 13"/>
            <p:cNvGrpSpPr/>
            <p:nvPr/>
          </p:nvGrpSpPr>
          <p:grpSpPr>
            <a:xfrm>
              <a:off x="6444208" y="1011134"/>
              <a:ext cx="2232248" cy="504056"/>
              <a:chOff x="1547664" y="2780928"/>
              <a:chExt cx="2232248" cy="504056"/>
            </a:xfrm>
          </p:grpSpPr>
          <p:sp>
            <p:nvSpPr>
              <p:cNvPr id="17" name="椭圆 16"/>
              <p:cNvSpPr/>
              <p:nvPr/>
            </p:nvSpPr>
            <p:spPr>
              <a:xfrm>
                <a:off x="1547664" y="2780928"/>
                <a:ext cx="503287" cy="504238"/>
              </a:xfrm>
              <a:prstGeom prst="ellipse">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800" b="1" i="0" u="none" strike="noStrike" kern="1200" cap="none" spc="0" normalizeH="0" baseline="0" noProof="0" dirty="0">
                    <a:ln>
                      <a:noFill/>
                    </a:ln>
                    <a:solidFill>
                      <a:schemeClr val="bg1"/>
                    </a:solidFill>
                    <a:effectLst/>
                    <a:uLnTx/>
                    <a:uFillTx/>
                    <a:latin typeface="黑体" panose="02010609060101010101" pitchFamily="49" charset="-122"/>
                    <a:ea typeface="黑体" panose="02010609060101010101" pitchFamily="49" charset="-122"/>
                    <a:cs typeface="+mn-cs"/>
                  </a:rPr>
                  <a:t>脚</a:t>
                </a:r>
                <a:endParaRPr kumimoji="0" lang="zh-CN" altLang="en-US" sz="1800" b="1" i="0" u="none" strike="noStrike" kern="1200" cap="none" spc="0" normalizeH="0" baseline="0" noProof="0" dirty="0">
                  <a:ln>
                    <a:noFill/>
                  </a:ln>
                  <a:solidFill>
                    <a:schemeClr val="bg1"/>
                  </a:solidFill>
                  <a:effectLst/>
                  <a:uLnTx/>
                  <a:uFillTx/>
                  <a:latin typeface="黑体" panose="02010609060101010101" pitchFamily="49" charset="-122"/>
                  <a:ea typeface="黑体" panose="02010609060101010101" pitchFamily="49" charset="-122"/>
                  <a:cs typeface="+mn-cs"/>
                </a:endParaRPr>
              </a:p>
            </p:txBody>
          </p:sp>
          <p:sp>
            <p:nvSpPr>
              <p:cNvPr id="18" name="椭圆 17"/>
              <p:cNvSpPr/>
              <p:nvPr/>
            </p:nvSpPr>
            <p:spPr>
              <a:xfrm>
                <a:off x="2123984" y="2780928"/>
                <a:ext cx="503288" cy="504238"/>
              </a:xfrm>
              <a:prstGeom prst="ellipse">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800" b="1" i="0" u="none" strike="noStrike" kern="1200" cap="none" spc="0" normalizeH="0" baseline="0" noProof="0" dirty="0">
                    <a:ln>
                      <a:noFill/>
                    </a:ln>
                    <a:solidFill>
                      <a:schemeClr val="bg1"/>
                    </a:solidFill>
                    <a:effectLst/>
                    <a:uLnTx/>
                    <a:uFillTx/>
                    <a:latin typeface="黑体" panose="02010609060101010101" pitchFamily="49" charset="-122"/>
                    <a:ea typeface="黑体" panose="02010609060101010101" pitchFamily="49" charset="-122"/>
                    <a:cs typeface="+mn-cs"/>
                  </a:rPr>
                  <a:t>下</a:t>
                </a:r>
                <a:endParaRPr kumimoji="0" lang="zh-CN" altLang="en-US" sz="1800" b="1" i="0" u="none" strike="noStrike" kern="1200" cap="none" spc="0" normalizeH="0" baseline="0" noProof="0" dirty="0">
                  <a:ln>
                    <a:noFill/>
                  </a:ln>
                  <a:solidFill>
                    <a:schemeClr val="bg1"/>
                  </a:solidFill>
                  <a:effectLst/>
                  <a:uLnTx/>
                  <a:uFillTx/>
                  <a:latin typeface="黑体" panose="02010609060101010101" pitchFamily="49" charset="-122"/>
                  <a:ea typeface="黑体" panose="02010609060101010101" pitchFamily="49" charset="-122"/>
                  <a:cs typeface="+mn-cs"/>
                </a:endParaRPr>
              </a:p>
            </p:txBody>
          </p:sp>
          <p:sp>
            <p:nvSpPr>
              <p:cNvPr id="19" name="椭圆 18"/>
              <p:cNvSpPr/>
              <p:nvPr/>
            </p:nvSpPr>
            <p:spPr>
              <a:xfrm>
                <a:off x="2700304" y="2780928"/>
                <a:ext cx="503287" cy="504238"/>
              </a:xfrm>
              <a:prstGeom prst="ellipse">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800" b="1" i="0" u="none" strike="noStrike" kern="1200" cap="none" spc="0" normalizeH="0" baseline="0" noProof="0" dirty="0">
                    <a:ln>
                      <a:noFill/>
                    </a:ln>
                    <a:solidFill>
                      <a:schemeClr val="bg1"/>
                    </a:solidFill>
                    <a:effectLst/>
                    <a:uLnTx/>
                    <a:uFillTx/>
                    <a:latin typeface="黑体" panose="02010609060101010101" pitchFamily="49" charset="-122"/>
                    <a:ea typeface="黑体" panose="02010609060101010101" pitchFamily="49" charset="-122"/>
                    <a:cs typeface="+mn-cs"/>
                  </a:rPr>
                  <a:t>留</a:t>
                </a:r>
                <a:endParaRPr kumimoji="0" lang="zh-CN" altLang="en-US" sz="1800" b="1" i="0" u="none" strike="noStrike" kern="1200" cap="none" spc="0" normalizeH="0" baseline="0" noProof="0" dirty="0">
                  <a:ln>
                    <a:noFill/>
                  </a:ln>
                  <a:solidFill>
                    <a:schemeClr val="bg1"/>
                  </a:solidFill>
                  <a:effectLst/>
                  <a:uLnTx/>
                  <a:uFillTx/>
                  <a:latin typeface="黑体" panose="02010609060101010101" pitchFamily="49" charset="-122"/>
                  <a:ea typeface="黑体" panose="02010609060101010101" pitchFamily="49" charset="-122"/>
                  <a:cs typeface="+mn-cs"/>
                </a:endParaRPr>
              </a:p>
            </p:txBody>
          </p:sp>
          <p:sp>
            <p:nvSpPr>
              <p:cNvPr id="20" name="椭圆 19"/>
              <p:cNvSpPr/>
              <p:nvPr/>
            </p:nvSpPr>
            <p:spPr>
              <a:xfrm>
                <a:off x="3276624" y="2780928"/>
                <a:ext cx="503288" cy="504238"/>
              </a:xfrm>
              <a:prstGeom prst="ellipse">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800" b="1" i="0" u="none" strike="noStrike" kern="1200" cap="none" spc="0" normalizeH="0" baseline="0" noProof="0" dirty="0">
                    <a:ln>
                      <a:noFill/>
                    </a:ln>
                    <a:solidFill>
                      <a:schemeClr val="bg1"/>
                    </a:solidFill>
                    <a:effectLst/>
                    <a:uLnTx/>
                    <a:uFillTx/>
                    <a:latin typeface="黑体" panose="02010609060101010101" pitchFamily="49" charset="-122"/>
                    <a:ea typeface="黑体" panose="02010609060101010101" pitchFamily="49" charset="-122"/>
                    <a:cs typeface="+mn-cs"/>
                  </a:rPr>
                  <a:t>心</a:t>
                </a:r>
                <a:endParaRPr kumimoji="0" lang="zh-CN" altLang="en-US" sz="1800" b="1" i="0" u="none" strike="noStrike" kern="1200" cap="none" spc="0" normalizeH="0" baseline="0" noProof="0" dirty="0">
                  <a:ln>
                    <a:noFill/>
                  </a:ln>
                  <a:solidFill>
                    <a:schemeClr val="bg1"/>
                  </a:solidFill>
                  <a:effectLst/>
                  <a:uLnTx/>
                  <a:uFillTx/>
                  <a:latin typeface="黑体" panose="02010609060101010101" pitchFamily="49" charset="-122"/>
                  <a:ea typeface="黑体" panose="02010609060101010101" pitchFamily="49" charset="-122"/>
                  <a:cs typeface="+mn-cs"/>
                </a:endParaRPr>
              </a:p>
            </p:txBody>
          </p:sp>
        </p:grpSp>
        <p:cxnSp>
          <p:nvCxnSpPr>
            <p:cNvPr id="16" name="直接连接符 15"/>
            <p:cNvCxnSpPr/>
            <p:nvPr/>
          </p:nvCxnSpPr>
          <p:spPr>
            <a:xfrm>
              <a:off x="6444208" y="1571427"/>
              <a:ext cx="2232248" cy="0"/>
            </a:xfrm>
            <a:prstGeom prst="line">
              <a:avLst/>
            </a:prstGeom>
            <a:ln w="19050">
              <a:gradFill flip="none" rotWithShape="1">
                <a:gsLst>
                  <a:gs pos="100000">
                    <a:srgbClr val="C00000"/>
                  </a:gs>
                  <a:gs pos="20000">
                    <a:srgbClr val="FF0000"/>
                  </a:gs>
                  <a:gs pos="0">
                    <a:schemeClr val="bg1"/>
                  </a:gs>
                </a:gsLst>
                <a:path path="circle">
                  <a:fillToRect l="100000" t="100000"/>
                </a:path>
                <a:tileRect r="-100000" b="-100000"/>
              </a:gradFill>
              <a:prstDash val="solid"/>
            </a:ln>
            <a:effectLst>
              <a:outerShdw blurRad="50800" dist="38100" dir="8100000" algn="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40">
                                            <p:txEl>
                                              <p:charRg st="0" end="98"/>
                                            </p:txEl>
                                          </p:spTgt>
                                        </p:tgtEl>
                                        <p:attrNameLst>
                                          <p:attrName>style.visibility</p:attrName>
                                        </p:attrNameLst>
                                      </p:cBhvr>
                                      <p:to>
                                        <p:strVal val="visible"/>
                                      </p:to>
                                    </p:set>
                                    <p:animEffect transition="in" filter="wipe(up)">
                                      <p:cBhvr>
                                        <p:cTn id="12" dur="500"/>
                                        <p:tgtEl>
                                          <p:spTgt spid="40">
                                            <p:txEl>
                                              <p:charRg st="0" end="98"/>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41"/>
                                        </p:tgtEl>
                                        <p:attrNameLst>
                                          <p:attrName>style.visibility</p:attrName>
                                        </p:attrNameLst>
                                      </p:cBhvr>
                                      <p:to>
                                        <p:strVal val="visible"/>
                                      </p:to>
                                    </p:set>
                                    <p:anim calcmode="lin" valueType="num">
                                      <p:cBhvr additive="base">
                                        <p:cTn id="17" dur="500" fill="hold"/>
                                        <p:tgtEl>
                                          <p:spTgt spid="41"/>
                                        </p:tgtEl>
                                        <p:attrNameLst>
                                          <p:attrName>ppt_x</p:attrName>
                                        </p:attrNameLst>
                                      </p:cBhvr>
                                      <p:tavLst>
                                        <p:tav tm="0">
                                          <p:val>
                                            <p:strVal val="#ppt_x"/>
                                          </p:val>
                                        </p:tav>
                                        <p:tav tm="100000">
                                          <p:val>
                                            <p:strVal val="#ppt_x"/>
                                          </p:val>
                                        </p:tav>
                                      </p:tavLst>
                                    </p:anim>
                                    <p:anim calcmode="lin" valueType="num">
                                      <p:cBhvr additive="base">
                                        <p:cTn id="18" dur="500" fill="hold"/>
                                        <p:tgtEl>
                                          <p:spTgt spid="41"/>
                                        </p:tgtEl>
                                        <p:attrNameLst>
                                          <p:attrName>ppt_y</p:attrName>
                                        </p:attrNameLst>
                                      </p:cBhvr>
                                      <p:tavLst>
                                        <p:tav tm="0">
                                          <p:val>
                                            <p:strVal val="1+#ppt_h/2"/>
                                          </p:val>
                                        </p:tav>
                                        <p:tav tm="100000">
                                          <p:val>
                                            <p:strVal val="#ppt_y"/>
                                          </p:val>
                                        </p:tav>
                                      </p:tavLst>
                                    </p:anim>
                                  </p:childTnLst>
                                </p:cTn>
                              </p:par>
                            </p:childTnLst>
                          </p:cTn>
                        </p:par>
                        <p:par>
                          <p:cTn id="19" fill="hold">
                            <p:stCondLst>
                              <p:cond delay="500"/>
                            </p:stCondLst>
                            <p:childTnLst>
                              <p:par>
                                <p:cTn id="20" presetID="22" presetClass="entr" presetSubtype="1" fill="hold" nodeType="afterEffect">
                                  <p:stCondLst>
                                    <p:cond delay="0"/>
                                  </p:stCondLst>
                                  <p:childTnLst>
                                    <p:set>
                                      <p:cBhvr>
                                        <p:cTn id="21" dur="1" fill="hold">
                                          <p:stCondLst>
                                            <p:cond delay="0"/>
                                          </p:stCondLst>
                                        </p:cTn>
                                        <p:tgtEl>
                                          <p:spTgt spid="42"/>
                                        </p:tgtEl>
                                        <p:attrNameLst>
                                          <p:attrName>style.visibility</p:attrName>
                                        </p:attrNameLst>
                                      </p:cBhvr>
                                      <p:to>
                                        <p:strVal val="visible"/>
                                      </p:to>
                                    </p:set>
                                    <p:animEffect transition="in" filter="wipe(up)">
                                      <p:cBhvr>
                                        <p:cTn id="22" dur="500"/>
                                        <p:tgtEl>
                                          <p:spTgt spid="42"/>
                                        </p:tgtEl>
                                      </p:cBhvr>
                                    </p:animEffect>
                                  </p:childTnLst>
                                </p:cTn>
                              </p:par>
                            </p:childTnLst>
                          </p:cTn>
                        </p:par>
                        <p:par>
                          <p:cTn id="23" fill="hold">
                            <p:stCondLst>
                              <p:cond delay="1000"/>
                            </p:stCondLst>
                            <p:childTnLst>
                              <p:par>
                                <p:cTn id="24" presetID="53" presetClass="entr" presetSubtype="16" fill="hold" grpId="0" nodeType="afterEffect">
                                  <p:stCondLst>
                                    <p:cond delay="0"/>
                                  </p:stCondLst>
                                  <p:childTnLst>
                                    <p:set>
                                      <p:cBhvr>
                                        <p:cTn id="25" dur="1" fill="hold">
                                          <p:stCondLst>
                                            <p:cond delay="0"/>
                                          </p:stCondLst>
                                        </p:cTn>
                                        <p:tgtEl>
                                          <p:spTgt spid="43"/>
                                        </p:tgtEl>
                                        <p:attrNameLst>
                                          <p:attrName>style.visibility</p:attrName>
                                        </p:attrNameLst>
                                      </p:cBhvr>
                                      <p:to>
                                        <p:strVal val="visible"/>
                                      </p:to>
                                    </p:set>
                                    <p:anim calcmode="lin" valueType="num">
                                      <p:cBhvr>
                                        <p:cTn id="26" dur="500" fill="hold"/>
                                        <p:tgtEl>
                                          <p:spTgt spid="43"/>
                                        </p:tgtEl>
                                        <p:attrNameLst>
                                          <p:attrName>ppt_w</p:attrName>
                                        </p:attrNameLst>
                                      </p:cBhvr>
                                      <p:tavLst>
                                        <p:tav tm="0">
                                          <p:val>
                                            <p:fltVal val="0.000000"/>
                                          </p:val>
                                        </p:tav>
                                        <p:tav tm="100000">
                                          <p:val>
                                            <p:strVal val="#ppt_w"/>
                                          </p:val>
                                        </p:tav>
                                      </p:tavLst>
                                    </p:anim>
                                    <p:anim calcmode="lin" valueType="num">
                                      <p:cBhvr>
                                        <p:cTn id="27" dur="500" fill="hold"/>
                                        <p:tgtEl>
                                          <p:spTgt spid="43"/>
                                        </p:tgtEl>
                                        <p:attrNameLst>
                                          <p:attrName>ppt_h</p:attrName>
                                        </p:attrNameLst>
                                      </p:cBhvr>
                                      <p:tavLst>
                                        <p:tav tm="0">
                                          <p:val>
                                            <p:fltVal val="0.000000"/>
                                          </p:val>
                                        </p:tav>
                                        <p:tav tm="100000">
                                          <p:val>
                                            <p:strVal val="#ppt_h"/>
                                          </p:val>
                                        </p:tav>
                                      </p:tavLst>
                                    </p:anim>
                                    <p:animEffect transition="in" filter="fade">
                                      <p:cBhvr>
                                        <p:cTn id="28"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bldLvl="0" animBg="1"/>
      <p:bldP spid="43" grpId="0" bldLvl="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6" name="Rectangle 2"/>
          <p:cNvSpPr/>
          <p:nvPr/>
        </p:nvSpPr>
        <p:spPr>
          <a:xfrm>
            <a:off x="0" y="0"/>
            <a:ext cx="9144000" cy="0"/>
          </a:xfrm>
          <a:prstGeom prst="rect">
            <a:avLst/>
          </a:prstGeom>
          <a:noFill/>
          <a:ln w="9525">
            <a:noFill/>
          </a:ln>
        </p:spPr>
        <p:txBody>
          <a:bodyPr wrap="none" anchor="ct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a:defRPr>
            </a:lvl5pPr>
          </a:lstStyle>
          <a:p>
            <a:pPr marL="0" lvl="0" indent="0" eaLnBrk="1" hangingPunct="1">
              <a:lnSpc>
                <a:spcPct val="100000"/>
              </a:lnSpc>
              <a:spcBef>
                <a:spcPct val="0"/>
              </a:spcBef>
              <a:buFontTx/>
              <a:buNone/>
            </a:pPr>
            <a:endParaRPr lang="zh-CN" altLang="en-US" sz="1800" dirty="0">
              <a:latin typeface="Arial" panose="020B0604020202020204" pitchFamily="34" charset="0"/>
              <a:ea typeface="宋体" panose="02010600030101010101" pitchFamily="2" charset="-122"/>
            </a:endParaRPr>
          </a:p>
        </p:txBody>
      </p:sp>
      <p:sp>
        <p:nvSpPr>
          <p:cNvPr id="9" name="内容占位符 2"/>
          <p:cNvSpPr>
            <a:spLocks noGrp="1"/>
          </p:cNvSpPr>
          <p:nvPr>
            <p:ph idx="1"/>
          </p:nvPr>
        </p:nvSpPr>
        <p:spPr>
          <a:xfrm>
            <a:off x="457200" y="1563370"/>
            <a:ext cx="8229600" cy="652463"/>
          </a:xfrm>
          <a:ln/>
        </p:spPr>
        <p:txBody>
          <a:bodyPr vert="horz" wrap="square" lIns="91440" tIns="45720" rIns="91440" bIns="45720" anchor="t"/>
          <a:p>
            <a:pPr marL="0" indent="0">
              <a:lnSpc>
                <a:spcPct val="100000"/>
              </a:lnSpc>
              <a:spcBef>
                <a:spcPct val="0"/>
              </a:spcBef>
              <a:buNone/>
            </a:pPr>
            <a:r>
              <a:rPr lang="en-US" altLang="zh-CN" sz="1800" b="1" kern="1200" dirty="0">
                <a:solidFill>
                  <a:srgbClr val="006BA9"/>
                </a:solidFill>
                <a:latin typeface="微软雅黑" panose="020B0503020204020204" pitchFamily="34" charset="-122"/>
                <a:ea typeface="微软雅黑" panose="020B0503020204020204" pitchFamily="34" charset="-122"/>
                <a:cs typeface="等线"/>
              </a:rPr>
              <a:t>5.1.3 StringBuffer</a:t>
            </a:r>
            <a:r>
              <a:rPr lang="zh-CN" altLang="en-US" sz="1800" b="1" kern="1200" dirty="0">
                <a:solidFill>
                  <a:srgbClr val="006BA9"/>
                </a:solidFill>
                <a:latin typeface="微软雅黑" panose="020B0503020204020204" pitchFamily="34" charset="-122"/>
                <a:ea typeface="微软雅黑" panose="020B0503020204020204" pitchFamily="34" charset="-122"/>
                <a:cs typeface="等线"/>
              </a:rPr>
              <a:t>类</a:t>
            </a:r>
            <a:endParaRPr lang="zh-CN" altLang="en-US" sz="1800" b="1" kern="1200" dirty="0">
              <a:solidFill>
                <a:srgbClr val="006BA9"/>
              </a:solidFill>
              <a:latin typeface="微软雅黑" panose="020B0503020204020204" pitchFamily="34" charset="-122"/>
              <a:ea typeface="微软雅黑" panose="020B0503020204020204" pitchFamily="34" charset="-122"/>
              <a:cs typeface="等线"/>
            </a:endParaRPr>
          </a:p>
        </p:txBody>
      </p:sp>
      <p:sp>
        <p:nvSpPr>
          <p:cNvPr id="5" name="矩形 4"/>
          <p:cNvSpPr>
            <a:spLocks noChangeArrowheads="1"/>
          </p:cNvSpPr>
          <p:nvPr/>
        </p:nvSpPr>
        <p:spPr bwMode="auto">
          <a:xfrm>
            <a:off x="496888" y="1987233"/>
            <a:ext cx="8153400" cy="3970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457200" algn="l" defTabSz="914400" rtl="0" eaLnBrk="1" fontAlgn="base" latinLnBrk="0" hangingPunct="1">
              <a:lnSpc>
                <a:spcPct val="200000"/>
              </a:lnSpc>
              <a:spcBef>
                <a:spcPct val="0"/>
              </a:spcBef>
              <a:spcAft>
                <a:spcPct val="0"/>
              </a:spcAft>
              <a:buClrTx/>
              <a:buSzTx/>
              <a:buFontTx/>
              <a:buNone/>
              <a:defRPr/>
            </a:pPr>
            <a:r>
              <a:rPr kumimoji="0" lang="zh-CN" altLang="zh-CN" sz="18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在</a:t>
            </a:r>
            <a:r>
              <a:rPr kumimoji="0" lang="en-US" altLang="zh-CN" sz="18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Java</a:t>
            </a:r>
            <a:r>
              <a:rPr kumimoji="0" lang="zh-CN" altLang="zh-CN" sz="18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中，由于</a:t>
            </a:r>
            <a:r>
              <a:rPr kumimoji="0" lang="en-US" altLang="zh-CN" sz="18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String</a:t>
            </a:r>
            <a:r>
              <a:rPr kumimoji="0" lang="zh-CN" altLang="zh-CN" sz="18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类是</a:t>
            </a:r>
            <a:r>
              <a:rPr kumimoji="0" lang="en-US" altLang="zh-CN" sz="18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final</a:t>
            </a:r>
            <a:r>
              <a:rPr kumimoji="0" lang="zh-CN" altLang="zh-CN" sz="18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类型的，所以使用</a:t>
            </a:r>
            <a:r>
              <a:rPr kumimoji="0" lang="en-US" altLang="zh-CN" sz="18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String</a:t>
            </a:r>
            <a:r>
              <a:rPr kumimoji="0" lang="zh-CN" altLang="zh-CN" sz="18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定义的字符串是一个常量，因此它一旦创建，其内容和长度是不可改变的。如果需要对一个字符串进行修改，则只能创建新的字符串</a:t>
            </a:r>
            <a:r>
              <a:rPr kumimoji="0" lang="zh-CN" altLang="en-US" sz="18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a:t>
            </a:r>
            <a:endParaRPr kumimoji="0" lang="en-US" altLang="zh-CN" sz="18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0" marR="0" lvl="0" indent="0" algn="l" defTabSz="914400" rtl="0" eaLnBrk="1" fontAlgn="base" latinLnBrk="0" hangingPunct="1">
              <a:lnSpc>
                <a:spcPct val="200000"/>
              </a:lnSpc>
              <a:spcBef>
                <a:spcPct val="0"/>
              </a:spcBef>
              <a:spcAft>
                <a:spcPct val="0"/>
              </a:spcAft>
              <a:buClrTx/>
              <a:buSzTx/>
              <a:buFontTx/>
              <a:buNone/>
              <a:defRPr/>
            </a:pPr>
            <a:r>
              <a:rPr kumimoji="0" lang="zh-CN" altLang="en-US" sz="1800" b="1" i="0" u="sng" strike="noStrike" kern="1200" cap="none" spc="0" normalizeH="0" baseline="0" noProof="0" dirty="0" smtClean="0">
                <a:ln>
                  <a:noFill/>
                </a:ln>
                <a:solidFill>
                  <a:srgbClr val="006BA9"/>
                </a:solidFill>
                <a:effectLst/>
                <a:uLnTx/>
                <a:uFillTx/>
                <a:latin typeface="Calibri" panose="020F0502020204030204" pitchFamily="34" charset="0"/>
                <a:ea typeface="等线"/>
                <a:cs typeface="Arial" panose="020B0604020202020204" pitchFamily="34" charset="0"/>
              </a:rPr>
              <a:t>解决方法</a:t>
            </a:r>
            <a:r>
              <a:rPr kumimoji="0" lang="zh-CN" altLang="en-US" sz="18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：可以使用</a:t>
            </a:r>
            <a:r>
              <a:rPr kumimoji="0" lang="en-US" altLang="zh-CN" sz="18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StringBuffer</a:t>
            </a:r>
            <a:r>
              <a:rPr kumimoji="0" lang="zh-CN" altLang="zh-CN" sz="18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类（也称字符串缓冲区）来操作字符串</a:t>
            </a:r>
            <a:r>
              <a:rPr kumimoji="0" lang="zh-CN" altLang="en-US" sz="18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a:t>
            </a:r>
            <a:endParaRPr kumimoji="0" lang="en-US" altLang="zh-CN" sz="18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0" marR="0" lvl="0" indent="0" algn="l" defTabSz="914400" rtl="0" eaLnBrk="1" fontAlgn="base" latinLnBrk="0" hangingPunct="1">
              <a:lnSpc>
                <a:spcPct val="200000"/>
              </a:lnSpc>
              <a:spcBef>
                <a:spcPct val="0"/>
              </a:spcBef>
              <a:spcAft>
                <a:spcPct val="0"/>
              </a:spcAft>
              <a:buClrTx/>
              <a:buSzTx/>
              <a:buFontTx/>
              <a:buNone/>
              <a:defRPr/>
            </a:pPr>
            <a:r>
              <a:rPr kumimoji="0" lang="zh-CN" altLang="en-US" sz="1800" b="1" i="0" u="sng" strike="noStrike" kern="1200" cap="none" spc="0" normalizeH="0" baseline="0" noProof="0" dirty="0" smtClean="0">
                <a:ln>
                  <a:noFill/>
                </a:ln>
                <a:solidFill>
                  <a:srgbClr val="006BA9"/>
                </a:solidFill>
                <a:effectLst/>
                <a:uLnTx/>
                <a:uFillTx/>
                <a:latin typeface="Calibri" panose="020F0502020204030204" pitchFamily="34" charset="0"/>
                <a:ea typeface="等线"/>
                <a:cs typeface="Arial" panose="020B0604020202020204" pitchFamily="34" charset="0"/>
              </a:rPr>
              <a:t>说明</a:t>
            </a:r>
            <a:r>
              <a:rPr kumimoji="0" lang="zh-CN" altLang="en-US" sz="18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a:t>
            </a:r>
            <a:r>
              <a:rPr kumimoji="0" lang="en-US" altLang="zh-CN" sz="1800" b="1" i="0" u="none" strike="noStrike" kern="1200" cap="none" spc="0" normalizeH="0" baseline="0" noProof="0" dirty="0" smtClean="0">
                <a:ln>
                  <a:noFill/>
                </a:ln>
                <a:solidFill>
                  <a:srgbClr val="006BA9"/>
                </a:solidFill>
                <a:effectLst/>
                <a:uLnTx/>
                <a:uFillTx/>
                <a:latin typeface="Arial" panose="020B0604020202020204" pitchFamily="34" charset="0"/>
                <a:ea typeface="宋体" panose="02010600030101010101" pitchFamily="2" charset="-122"/>
                <a:cs typeface="Arial" panose="020B0604020202020204" pitchFamily="34" charset="0"/>
              </a:rPr>
              <a:t>StringBuffer</a:t>
            </a:r>
            <a:r>
              <a:rPr kumimoji="0" lang="zh-CN" altLang="zh-CN" sz="1800" b="1" i="0" u="none" strike="noStrike" kern="1200" cap="none" spc="0" normalizeH="0" baseline="0" noProof="0" dirty="0" smtClean="0">
                <a:ln>
                  <a:noFill/>
                </a:ln>
                <a:solidFill>
                  <a:srgbClr val="006BA9"/>
                </a:solidFill>
                <a:effectLst/>
                <a:uLnTx/>
                <a:uFillTx/>
                <a:latin typeface="Arial" panose="020B0604020202020204" pitchFamily="34" charset="0"/>
                <a:ea typeface="宋体" panose="02010600030101010101" pitchFamily="2" charset="-122"/>
                <a:cs typeface="Arial" panose="020B0604020202020204" pitchFamily="34" charset="0"/>
              </a:rPr>
              <a:t>类</a:t>
            </a:r>
            <a:r>
              <a:rPr kumimoji="0" lang="zh-CN" altLang="zh-CN" sz="18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和</a:t>
            </a:r>
            <a:r>
              <a:rPr kumimoji="0" lang="en-US" altLang="zh-CN" sz="18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String</a:t>
            </a:r>
            <a:r>
              <a:rPr kumimoji="0" lang="zh-CN" altLang="zh-CN" sz="18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类最大的区别在于它的</a:t>
            </a:r>
            <a:r>
              <a:rPr kumimoji="0" lang="zh-CN" altLang="zh-CN" sz="1800" b="1" i="0" u="none" strike="noStrike" kern="1200" cap="none" spc="0" normalizeH="0" baseline="0" noProof="0" dirty="0" smtClean="0">
                <a:ln>
                  <a:noFill/>
                </a:ln>
                <a:solidFill>
                  <a:srgbClr val="006BA9"/>
                </a:solidFill>
                <a:effectLst/>
                <a:uLnTx/>
                <a:uFillTx/>
                <a:latin typeface="Arial" panose="020B0604020202020204" pitchFamily="34" charset="0"/>
                <a:ea typeface="宋体" panose="02010600030101010101" pitchFamily="2" charset="-122"/>
                <a:cs typeface="Arial" panose="020B0604020202020204" pitchFamily="34" charset="0"/>
              </a:rPr>
              <a:t>内容和长度都是可以改变的</a:t>
            </a:r>
            <a:r>
              <a:rPr kumimoji="0" lang="zh-CN" altLang="zh-CN" sz="18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a:t>
            </a:r>
            <a:r>
              <a:rPr kumimoji="0" lang="en-US" altLang="zh-CN" sz="18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StringBuffer</a:t>
            </a:r>
            <a:r>
              <a:rPr kumimoji="0" lang="zh-CN" altLang="zh-CN" sz="18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类似一个字符容器，当在其中添加或删除字符时，所操作的都是这个字符容器，因此并</a:t>
            </a:r>
            <a:r>
              <a:rPr kumimoji="0" lang="zh-CN" altLang="zh-CN" sz="1800" b="1" i="0" u="none" strike="noStrike" kern="1200" cap="none" spc="0" normalizeH="0" baseline="0" noProof="0" dirty="0" smtClean="0">
                <a:ln>
                  <a:noFill/>
                </a:ln>
                <a:solidFill>
                  <a:srgbClr val="006BA9"/>
                </a:solidFill>
                <a:effectLst/>
                <a:uLnTx/>
                <a:uFillTx/>
                <a:latin typeface="Arial" panose="020B0604020202020204" pitchFamily="34" charset="0"/>
                <a:ea typeface="宋体" panose="02010600030101010101" pitchFamily="2" charset="-122"/>
                <a:cs typeface="Arial" panose="020B0604020202020204" pitchFamily="34" charset="0"/>
              </a:rPr>
              <a:t>不会产生新的</a:t>
            </a:r>
            <a:r>
              <a:rPr kumimoji="0" lang="en-US" altLang="zh-CN" sz="1800" b="1" i="0" u="none" strike="noStrike" kern="1200" cap="none" spc="0" normalizeH="0" baseline="0" noProof="0" dirty="0" smtClean="0">
                <a:ln>
                  <a:noFill/>
                </a:ln>
                <a:solidFill>
                  <a:srgbClr val="006BA9"/>
                </a:solidFill>
                <a:effectLst/>
                <a:uLnTx/>
                <a:uFillTx/>
                <a:latin typeface="Arial" panose="020B0604020202020204" pitchFamily="34" charset="0"/>
                <a:ea typeface="宋体" panose="02010600030101010101" pitchFamily="2" charset="-122"/>
                <a:cs typeface="Arial" panose="020B0604020202020204" pitchFamily="34" charset="0"/>
              </a:rPr>
              <a:t>StringBuffer</a:t>
            </a:r>
            <a:r>
              <a:rPr kumimoji="0" lang="zh-CN" altLang="zh-CN" sz="1800" b="1" i="0" u="none" strike="noStrike" kern="1200" cap="none" spc="0" normalizeH="0" baseline="0" noProof="0" dirty="0" smtClean="0">
                <a:ln>
                  <a:noFill/>
                </a:ln>
                <a:solidFill>
                  <a:srgbClr val="006BA9"/>
                </a:solidFill>
                <a:effectLst/>
                <a:uLnTx/>
                <a:uFillTx/>
                <a:latin typeface="Arial" panose="020B0604020202020204" pitchFamily="34" charset="0"/>
                <a:ea typeface="宋体" panose="02010600030101010101" pitchFamily="2" charset="-122"/>
                <a:cs typeface="Arial" panose="020B0604020202020204" pitchFamily="34" charset="0"/>
              </a:rPr>
              <a:t>对象</a:t>
            </a:r>
            <a:r>
              <a:rPr kumimoji="0" lang="zh-CN" altLang="en-US" sz="18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a:t>
            </a:r>
            <a:endParaRPr kumimoji="0" lang="zh-CN" altLang="en-US" sz="18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869" name="标题 1"/>
          <p:cNvSpPr/>
          <p:nvPr/>
        </p:nvSpPr>
        <p:spPr>
          <a:xfrm>
            <a:off x="1643063" y="388938"/>
            <a:ext cx="5330825" cy="561975"/>
          </a:xfrm>
          <a:prstGeom prst="rect">
            <a:avLst/>
          </a:prstGeom>
          <a:no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a:defRPr>
            </a:lvl5pPr>
          </a:lstStyle>
          <a:p>
            <a:pPr marL="571500" lvl="0" indent="-571500">
              <a:lnSpc>
                <a:spcPct val="100000"/>
              </a:lnSpc>
              <a:spcBef>
                <a:spcPct val="0"/>
              </a:spcBef>
              <a:buFontTx/>
              <a:buNone/>
            </a:pPr>
            <a:r>
              <a:rPr lang="en-US" altLang="zh-CN"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rPr>
              <a:t>5.1 String</a:t>
            </a:r>
            <a:r>
              <a:rPr lang="zh-CN" altLang="en-US"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rPr>
              <a:t>类与</a:t>
            </a:r>
            <a:r>
              <a:rPr lang="en-US" altLang="zh-CN"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rPr>
              <a:t>StringBuffer</a:t>
            </a:r>
            <a:r>
              <a:rPr lang="zh-CN" altLang="en-US"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rPr>
              <a:t>类</a:t>
            </a:r>
            <a:endParaRPr lang="zh-CN" altLang="en-US" sz="3200"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9">
                                            <p:txEl>
                                              <p:charRg st="0" end="20"/>
                                            </p:txEl>
                                          </p:spTgt>
                                        </p:tgtEl>
                                        <p:attrNameLst>
                                          <p:attrName>style.visibility</p:attrName>
                                        </p:attrNameLst>
                                      </p:cBhvr>
                                      <p:to>
                                        <p:strVal val="visible"/>
                                      </p:to>
                                    </p:set>
                                    <p:animEffect transition="in" filter="fade">
                                      <p:cBhvr>
                                        <p:cTn id="7" dur="500"/>
                                        <p:tgtEl>
                                          <p:spTgt spid="9">
                                            <p:txEl>
                                              <p:charRg st="0" end="20"/>
                                            </p:txEl>
                                          </p:spTgt>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5">
                                            <p:txEl>
                                              <p:charRg st="0" end="96"/>
                                            </p:txEl>
                                          </p:spTgt>
                                        </p:tgtEl>
                                        <p:attrNameLst>
                                          <p:attrName>style.visibility</p:attrName>
                                        </p:attrNameLst>
                                      </p:cBhvr>
                                      <p:to>
                                        <p:strVal val="visible"/>
                                      </p:to>
                                    </p:set>
                                    <p:animEffect transition="in" filter="wipe(up)">
                                      <p:cBhvr>
                                        <p:cTn id="11" dur="500"/>
                                        <p:tgtEl>
                                          <p:spTgt spid="5">
                                            <p:txEl>
                                              <p:charRg st="0" end="96"/>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5">
                                            <p:txEl>
                                              <p:charRg st="96" end="136"/>
                                            </p:txEl>
                                          </p:spTgt>
                                        </p:tgtEl>
                                        <p:attrNameLst>
                                          <p:attrName>style.visibility</p:attrName>
                                        </p:attrNameLst>
                                      </p:cBhvr>
                                      <p:to>
                                        <p:strVal val="visible"/>
                                      </p:to>
                                    </p:set>
                                    <p:animEffect transition="in" filter="wipe(left)">
                                      <p:cBhvr>
                                        <p:cTn id="16" dur="500"/>
                                        <p:tgtEl>
                                          <p:spTgt spid="5">
                                            <p:txEl>
                                              <p:charRg st="96" end="136"/>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5">
                                            <p:txEl>
                                              <p:charRg st="136" end="254"/>
                                            </p:txEl>
                                          </p:spTgt>
                                        </p:tgtEl>
                                        <p:attrNameLst>
                                          <p:attrName>style.visibility</p:attrName>
                                        </p:attrNameLst>
                                      </p:cBhvr>
                                      <p:to>
                                        <p:strVal val="visible"/>
                                      </p:to>
                                    </p:set>
                                    <p:animEffect transition="in" filter="wipe(left)">
                                      <p:cBhvr>
                                        <p:cTn id="21" dur="500"/>
                                        <p:tgtEl>
                                          <p:spTgt spid="5">
                                            <p:txEl>
                                              <p:charRg st="136" end="25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890" name="Rectangle 2"/>
          <p:cNvSpPr/>
          <p:nvPr/>
        </p:nvSpPr>
        <p:spPr>
          <a:xfrm>
            <a:off x="0" y="0"/>
            <a:ext cx="9144000" cy="0"/>
          </a:xfrm>
          <a:prstGeom prst="rect">
            <a:avLst/>
          </a:prstGeom>
          <a:noFill/>
          <a:ln w="9525">
            <a:noFill/>
          </a:ln>
        </p:spPr>
        <p:txBody>
          <a:bodyPr wrap="none" anchor="ct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a:defRPr>
            </a:lvl5pPr>
          </a:lstStyle>
          <a:p>
            <a:pPr marL="0" lvl="0" indent="0" eaLnBrk="1" hangingPunct="1">
              <a:lnSpc>
                <a:spcPct val="100000"/>
              </a:lnSpc>
              <a:spcBef>
                <a:spcPct val="0"/>
              </a:spcBef>
              <a:buFontTx/>
              <a:buNone/>
            </a:pPr>
            <a:endParaRPr lang="zh-CN" altLang="en-US" sz="1800" dirty="0">
              <a:latin typeface="Arial" panose="020B0604020202020204" pitchFamily="34" charset="0"/>
              <a:ea typeface="宋体" panose="02010600030101010101" pitchFamily="2" charset="-122"/>
            </a:endParaRPr>
          </a:p>
        </p:txBody>
      </p:sp>
      <p:sp>
        <p:nvSpPr>
          <p:cNvPr id="9" name="内容占位符 2"/>
          <p:cNvSpPr>
            <a:spLocks noGrp="1"/>
          </p:cNvSpPr>
          <p:nvPr>
            <p:ph idx="1"/>
          </p:nvPr>
        </p:nvSpPr>
        <p:spPr>
          <a:xfrm>
            <a:off x="457200" y="1509395"/>
            <a:ext cx="8229600" cy="652463"/>
          </a:xfrm>
          <a:ln/>
        </p:spPr>
        <p:txBody>
          <a:bodyPr vert="horz" wrap="square" lIns="91440" tIns="45720" rIns="91440" bIns="45720" anchor="t"/>
          <a:p>
            <a:pPr marL="0" indent="0">
              <a:lnSpc>
                <a:spcPct val="100000"/>
              </a:lnSpc>
              <a:spcBef>
                <a:spcPct val="0"/>
              </a:spcBef>
              <a:buNone/>
            </a:pPr>
            <a:r>
              <a:rPr lang="en-US" altLang="zh-CN" sz="1800" b="1" kern="1200" dirty="0">
                <a:solidFill>
                  <a:srgbClr val="006BA9"/>
                </a:solidFill>
                <a:latin typeface="微软雅黑" panose="020B0503020204020204" pitchFamily="34" charset="-122"/>
                <a:ea typeface="微软雅黑" panose="020B0503020204020204" pitchFamily="34" charset="-122"/>
                <a:cs typeface="等线"/>
              </a:rPr>
              <a:t>5.1.3 StringBuffer</a:t>
            </a:r>
            <a:r>
              <a:rPr lang="zh-CN" altLang="en-US" sz="1800" b="1" kern="1200" dirty="0">
                <a:solidFill>
                  <a:srgbClr val="006BA9"/>
                </a:solidFill>
                <a:latin typeface="微软雅黑" panose="020B0503020204020204" pitchFamily="34" charset="-122"/>
                <a:ea typeface="微软雅黑" panose="020B0503020204020204" pitchFamily="34" charset="-122"/>
                <a:cs typeface="等线"/>
              </a:rPr>
              <a:t>类</a:t>
            </a:r>
            <a:r>
              <a:rPr lang="en-US" altLang="zh-CN" sz="1800" b="1" kern="1200" dirty="0">
                <a:solidFill>
                  <a:srgbClr val="006BA9"/>
                </a:solidFill>
                <a:latin typeface="微软雅黑" panose="020B0503020204020204" pitchFamily="34" charset="-122"/>
                <a:ea typeface="微软雅黑" panose="020B0503020204020204" pitchFamily="34" charset="-122"/>
                <a:cs typeface="等线"/>
              </a:rPr>
              <a:t>——</a:t>
            </a:r>
            <a:r>
              <a:rPr lang="zh-CN" altLang="en-US" sz="1800" b="1" kern="1200" dirty="0">
                <a:solidFill>
                  <a:srgbClr val="006BA9"/>
                </a:solidFill>
                <a:latin typeface="微软雅黑" panose="020B0503020204020204" pitchFamily="34" charset="-122"/>
                <a:ea typeface="微软雅黑" panose="020B0503020204020204" pitchFamily="34" charset="-122"/>
                <a:cs typeface="等线"/>
              </a:rPr>
              <a:t>常用方法</a:t>
            </a:r>
            <a:endParaRPr lang="zh-CN" altLang="en-US" sz="1800" b="1" kern="1200" dirty="0">
              <a:solidFill>
                <a:srgbClr val="006BA9"/>
              </a:solidFill>
              <a:latin typeface="微软雅黑" panose="020B0503020204020204" pitchFamily="34" charset="-122"/>
              <a:ea typeface="微软雅黑" panose="020B0503020204020204" pitchFamily="34" charset="-122"/>
              <a:cs typeface="等线"/>
            </a:endParaRPr>
          </a:p>
        </p:txBody>
      </p:sp>
      <p:sp>
        <p:nvSpPr>
          <p:cNvPr id="37892" name="标题 1"/>
          <p:cNvSpPr/>
          <p:nvPr/>
        </p:nvSpPr>
        <p:spPr>
          <a:xfrm>
            <a:off x="1643063" y="388938"/>
            <a:ext cx="5330825" cy="561975"/>
          </a:xfrm>
          <a:prstGeom prst="rect">
            <a:avLst/>
          </a:prstGeom>
          <a:no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a:defRPr>
            </a:lvl5pPr>
          </a:lstStyle>
          <a:p>
            <a:pPr marL="571500" lvl="0" indent="-571500">
              <a:lnSpc>
                <a:spcPct val="100000"/>
              </a:lnSpc>
              <a:spcBef>
                <a:spcPct val="0"/>
              </a:spcBef>
              <a:buFontTx/>
              <a:buNone/>
            </a:pPr>
            <a:r>
              <a:rPr lang="en-US" altLang="zh-CN"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rPr>
              <a:t>5.1 String</a:t>
            </a:r>
            <a:r>
              <a:rPr lang="zh-CN" altLang="en-US"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rPr>
              <a:t>类与</a:t>
            </a:r>
            <a:r>
              <a:rPr lang="en-US" altLang="zh-CN"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rPr>
              <a:t>StringBuffer</a:t>
            </a:r>
            <a:r>
              <a:rPr lang="zh-CN" altLang="en-US"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rPr>
              <a:t>类</a:t>
            </a:r>
            <a:endParaRPr lang="zh-CN" altLang="en-US" sz="3200"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endParaRPr>
          </a:p>
        </p:txBody>
      </p:sp>
      <p:graphicFrame>
        <p:nvGraphicFramePr>
          <p:cNvPr id="6" name="表格 5"/>
          <p:cNvGraphicFramePr>
            <a:graphicFrameLocks noGrp="1"/>
          </p:cNvGraphicFramePr>
          <p:nvPr/>
        </p:nvGraphicFramePr>
        <p:xfrm>
          <a:off x="482600" y="2058670"/>
          <a:ext cx="8139113" cy="4340225"/>
        </p:xfrm>
        <a:graphic>
          <a:graphicData uri="http://schemas.openxmlformats.org/drawingml/2006/table">
            <a:tbl>
              <a:tblPr/>
              <a:tblGrid>
                <a:gridCol w="2992203"/>
                <a:gridCol w="5146910"/>
              </a:tblGrid>
              <a:tr h="357158">
                <a:tc>
                  <a:txBody>
                    <a:bodyPr/>
                    <a:lstStyle>
                      <a:lvl1pPr eaLnBrk="0" hangingPunct="0">
                        <a:lnSpc>
                          <a:spcPct val="90000"/>
                        </a:lnSpc>
                        <a:spcBef>
                          <a:spcPts val="1000"/>
                        </a:spcBef>
                        <a:buFont typeface="Arial" panose="020B0604020202020204" pitchFamily="34" charset="0"/>
                        <a:defRPr sz="2400">
                          <a:solidFill>
                            <a:schemeClr val="tx1"/>
                          </a:solidFill>
                          <a:latin typeface="Calibri" panose="020F0502020204030204" pitchFamily="34" charset="0"/>
                          <a:ea typeface="等线"/>
                          <a:cs typeface="等线"/>
                        </a:defRPr>
                      </a:lvl1pPr>
                      <a:lvl2pPr marL="742950" indent="-285750" eaLnBrk="0" hangingPunct="0">
                        <a:lnSpc>
                          <a:spcPct val="90000"/>
                        </a:lnSpc>
                        <a:spcBef>
                          <a:spcPts val="500"/>
                        </a:spcBef>
                        <a:buFont typeface="Arial" panose="020B0604020202020204" pitchFamily="34" charset="0"/>
                        <a:defRPr sz="2000">
                          <a:solidFill>
                            <a:schemeClr val="tx1"/>
                          </a:solidFill>
                          <a:latin typeface="Calibri" panose="020F0502020204030204" pitchFamily="34" charset="0"/>
                          <a:ea typeface="等线"/>
                          <a:cs typeface="等线"/>
                        </a:defRPr>
                      </a:lvl2pPr>
                      <a:lvl3pPr marL="1143000" indent="-228600" eaLnBrk="0" hangingPunct="0">
                        <a:lnSpc>
                          <a:spcPct val="90000"/>
                        </a:lnSpc>
                        <a:spcBef>
                          <a:spcPts val="500"/>
                        </a:spcBef>
                        <a:buFont typeface="Arial" panose="020B0604020202020204" pitchFamily="34" charset="0"/>
                        <a:defRPr>
                          <a:solidFill>
                            <a:schemeClr val="tx1"/>
                          </a:solidFill>
                          <a:latin typeface="Calibri" panose="020F0502020204030204" pitchFamily="34" charset="0"/>
                          <a:ea typeface="等线"/>
                          <a:cs typeface="等线"/>
                        </a:defRPr>
                      </a:lvl3pPr>
                      <a:lvl4pPr marL="1600200" indent="-228600" eaLnBrk="0" hangingPunct="0">
                        <a:lnSpc>
                          <a:spcPct val="90000"/>
                        </a:lnSpc>
                        <a:spcBef>
                          <a:spcPts val="500"/>
                        </a:spcBef>
                        <a:buFont typeface="Arial" panose="020B0604020202020204" pitchFamily="34" charset="0"/>
                        <a:defRPr sz="1600">
                          <a:solidFill>
                            <a:schemeClr val="tx1"/>
                          </a:solidFill>
                          <a:latin typeface="Calibri" panose="020F0502020204030204" pitchFamily="34" charset="0"/>
                          <a:ea typeface="等线"/>
                          <a:cs typeface="等线"/>
                        </a:defRPr>
                      </a:lvl4pPr>
                      <a:lvl5pPr marL="2057400" indent="-228600" eaLnBrk="0" hangingPunct="0">
                        <a:lnSpc>
                          <a:spcPct val="90000"/>
                        </a:lnSpc>
                        <a:spcBef>
                          <a:spcPts val="500"/>
                        </a:spcBef>
                        <a:buFont typeface="Arial" panose="020B0604020202020204" pitchFamily="34" charset="0"/>
                        <a:defRPr sz="1600">
                          <a:solidFill>
                            <a:schemeClr val="tx1"/>
                          </a:solidFill>
                          <a:latin typeface="Calibri" panose="020F0502020204030204" pitchFamily="34" charset="0"/>
                          <a:ea typeface="等线"/>
                          <a:cs typeface="等线"/>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a:cs typeface="等线"/>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a:cs typeface="等线"/>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a:cs typeface="等线"/>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a:cs typeface="等线"/>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600" b="1" i="0" u="none" strike="noStrike" cap="none" normalizeH="0" baseline="0" dirty="0" smtClean="0">
                          <a:ln>
                            <a:noFill/>
                          </a:ln>
                          <a:solidFill>
                            <a:schemeClr val="tx1"/>
                          </a:solidFill>
                          <a:effectLst/>
                          <a:latin typeface="Calibri" panose="020F0502020204030204" pitchFamily="34" charset="0"/>
                          <a:ea typeface="等线"/>
                          <a:cs typeface="等线"/>
                        </a:rPr>
                        <a:t>方法声明</a:t>
                      </a:r>
                      <a:endParaRPr kumimoji="0" lang="zh-CN" altLang="zh-CN" sz="1600" b="1" i="0" u="none" strike="noStrike" cap="none" normalizeH="0" baseline="0" dirty="0" smtClean="0">
                        <a:ln>
                          <a:noFill/>
                        </a:ln>
                        <a:solidFill>
                          <a:schemeClr val="tx1"/>
                        </a:solidFill>
                        <a:effectLst/>
                        <a:latin typeface="Calibri" panose="020F0502020204030204" pitchFamily="34" charset="0"/>
                        <a:ea typeface="等线"/>
                        <a:cs typeface="等线"/>
                      </a:endParaRPr>
                    </a:p>
                  </a:txBody>
                  <a:tcPr marL="68576" marR="68576"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eaLnBrk="0" hangingPunct="0">
                        <a:lnSpc>
                          <a:spcPct val="90000"/>
                        </a:lnSpc>
                        <a:spcBef>
                          <a:spcPts val="1000"/>
                        </a:spcBef>
                        <a:buFont typeface="Arial" panose="020B0604020202020204" pitchFamily="34" charset="0"/>
                        <a:defRPr sz="2400">
                          <a:solidFill>
                            <a:schemeClr val="tx1"/>
                          </a:solidFill>
                          <a:latin typeface="Calibri" panose="020F0502020204030204" pitchFamily="34" charset="0"/>
                          <a:ea typeface="等线"/>
                          <a:cs typeface="等线"/>
                        </a:defRPr>
                      </a:lvl1pPr>
                      <a:lvl2pPr marL="742950" indent="-285750" eaLnBrk="0" hangingPunct="0">
                        <a:lnSpc>
                          <a:spcPct val="90000"/>
                        </a:lnSpc>
                        <a:spcBef>
                          <a:spcPts val="500"/>
                        </a:spcBef>
                        <a:buFont typeface="Arial" panose="020B0604020202020204" pitchFamily="34" charset="0"/>
                        <a:defRPr sz="2000">
                          <a:solidFill>
                            <a:schemeClr val="tx1"/>
                          </a:solidFill>
                          <a:latin typeface="Calibri" panose="020F0502020204030204" pitchFamily="34" charset="0"/>
                          <a:ea typeface="等线"/>
                          <a:cs typeface="等线"/>
                        </a:defRPr>
                      </a:lvl2pPr>
                      <a:lvl3pPr marL="1143000" indent="-228600" eaLnBrk="0" hangingPunct="0">
                        <a:lnSpc>
                          <a:spcPct val="90000"/>
                        </a:lnSpc>
                        <a:spcBef>
                          <a:spcPts val="500"/>
                        </a:spcBef>
                        <a:buFont typeface="Arial" panose="020B0604020202020204" pitchFamily="34" charset="0"/>
                        <a:defRPr>
                          <a:solidFill>
                            <a:schemeClr val="tx1"/>
                          </a:solidFill>
                          <a:latin typeface="Calibri" panose="020F0502020204030204" pitchFamily="34" charset="0"/>
                          <a:ea typeface="等线"/>
                          <a:cs typeface="等线"/>
                        </a:defRPr>
                      </a:lvl3pPr>
                      <a:lvl4pPr marL="1600200" indent="-228600" eaLnBrk="0" hangingPunct="0">
                        <a:lnSpc>
                          <a:spcPct val="90000"/>
                        </a:lnSpc>
                        <a:spcBef>
                          <a:spcPts val="500"/>
                        </a:spcBef>
                        <a:buFont typeface="Arial" panose="020B0604020202020204" pitchFamily="34" charset="0"/>
                        <a:defRPr sz="1600">
                          <a:solidFill>
                            <a:schemeClr val="tx1"/>
                          </a:solidFill>
                          <a:latin typeface="Calibri" panose="020F0502020204030204" pitchFamily="34" charset="0"/>
                          <a:ea typeface="等线"/>
                          <a:cs typeface="等线"/>
                        </a:defRPr>
                      </a:lvl4pPr>
                      <a:lvl5pPr marL="2057400" indent="-228600" eaLnBrk="0" hangingPunct="0">
                        <a:lnSpc>
                          <a:spcPct val="90000"/>
                        </a:lnSpc>
                        <a:spcBef>
                          <a:spcPts val="500"/>
                        </a:spcBef>
                        <a:buFont typeface="Arial" panose="020B0604020202020204" pitchFamily="34" charset="0"/>
                        <a:defRPr sz="1600">
                          <a:solidFill>
                            <a:schemeClr val="tx1"/>
                          </a:solidFill>
                          <a:latin typeface="Calibri" panose="020F0502020204030204" pitchFamily="34" charset="0"/>
                          <a:ea typeface="等线"/>
                          <a:cs typeface="等线"/>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a:cs typeface="等线"/>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a:cs typeface="等线"/>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a:cs typeface="等线"/>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a:cs typeface="等线"/>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600" b="1" i="0" u="none" strike="noStrike" cap="none" normalizeH="0" baseline="0" dirty="0" smtClean="0">
                          <a:ln>
                            <a:noFill/>
                          </a:ln>
                          <a:solidFill>
                            <a:schemeClr val="tx1"/>
                          </a:solidFill>
                          <a:effectLst/>
                          <a:latin typeface="Calibri" panose="020F0502020204030204" pitchFamily="34" charset="0"/>
                          <a:ea typeface="等线"/>
                          <a:cs typeface="等线"/>
                        </a:rPr>
                        <a:t>功能描述</a:t>
                      </a:r>
                      <a:endParaRPr kumimoji="0" lang="zh-CN" altLang="zh-CN" sz="1600" b="1" i="0" u="none" strike="noStrike" cap="none" normalizeH="0" baseline="0" dirty="0" smtClean="0">
                        <a:ln>
                          <a:noFill/>
                        </a:ln>
                        <a:solidFill>
                          <a:schemeClr val="tx1"/>
                        </a:solidFill>
                        <a:effectLst/>
                        <a:latin typeface="Calibri" panose="020F0502020204030204" pitchFamily="34" charset="0"/>
                        <a:ea typeface="等线"/>
                        <a:cs typeface="等线"/>
                      </a:endParaRPr>
                    </a:p>
                  </a:txBody>
                  <a:tcPr marL="68576" marR="68576"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382556">
                <a:tc>
                  <a:txBody>
                    <a:bodyPr/>
                    <a:lstStyle/>
                    <a:p>
                      <a:pPr algn="just">
                        <a:spcAft>
                          <a:spcPts val="0"/>
                        </a:spcAft>
                      </a:pPr>
                      <a:r>
                        <a:rPr lang="en-US" sz="1400" kern="100">
                          <a:effectLst/>
                          <a:latin typeface="Times New Roman" panose="02020603050405020304"/>
                          <a:ea typeface="宋体" panose="02010600030101010101" pitchFamily="2" charset="-122"/>
                        </a:rPr>
                        <a:t>StringBuffer append(char c)</a:t>
                      </a:r>
                      <a:endParaRPr lang="zh-CN" sz="1400" kern="100">
                        <a:effectLst/>
                        <a:latin typeface="Times New Roman" panose="02020603050405020304"/>
                        <a:ea typeface="宋体" panose="02010600030101010101" pitchFamily="2" charset="-122"/>
                      </a:endParaRPr>
                    </a:p>
                  </a:txBody>
                  <a:tcPr marL="68582" marR="68582"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E3F2"/>
                    </a:solidFill>
                  </a:tcPr>
                </a:tc>
                <a:tc>
                  <a:txBody>
                    <a:bodyPr/>
                    <a:lstStyle/>
                    <a:p>
                      <a:pPr algn="just">
                        <a:spcAft>
                          <a:spcPts val="0"/>
                        </a:spcAft>
                      </a:pPr>
                      <a:r>
                        <a:rPr lang="zh-CN" sz="1400" kern="100">
                          <a:effectLst/>
                          <a:latin typeface="Times New Roman" panose="02020603050405020304"/>
                          <a:ea typeface="宋体" panose="02010600030101010101" pitchFamily="2" charset="-122"/>
                        </a:rPr>
                        <a:t>添加字符到</a:t>
                      </a:r>
                      <a:r>
                        <a:rPr lang="en-US" sz="1400" kern="100">
                          <a:effectLst/>
                          <a:latin typeface="Times New Roman" panose="02020603050405020304"/>
                          <a:ea typeface="宋体" panose="02010600030101010101" pitchFamily="2" charset="-122"/>
                        </a:rPr>
                        <a:t>StringBuffer</a:t>
                      </a:r>
                      <a:r>
                        <a:rPr lang="zh-CN" sz="1400" kern="100">
                          <a:effectLst/>
                          <a:latin typeface="Times New Roman" panose="02020603050405020304"/>
                          <a:ea typeface="宋体" panose="02010600030101010101" pitchFamily="2" charset="-122"/>
                        </a:rPr>
                        <a:t>对象中末尾</a:t>
                      </a:r>
                      <a:endParaRPr lang="zh-CN" sz="1400" kern="100">
                        <a:effectLst/>
                        <a:latin typeface="Times New Roman" panose="02020603050405020304"/>
                        <a:ea typeface="宋体" panose="02010600030101010101" pitchFamily="2" charset="-122"/>
                      </a:endParaRPr>
                    </a:p>
                  </a:txBody>
                  <a:tcPr marL="68582" marR="68582"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E3F2"/>
                    </a:solidFill>
                  </a:tcPr>
                </a:tc>
              </a:tr>
              <a:tr h="382556">
                <a:tc>
                  <a:txBody>
                    <a:bodyPr/>
                    <a:lstStyle/>
                    <a:p>
                      <a:pPr algn="just">
                        <a:spcAft>
                          <a:spcPts val="0"/>
                        </a:spcAft>
                      </a:pPr>
                      <a:r>
                        <a:rPr lang="en-US" sz="1400" kern="100">
                          <a:effectLst/>
                          <a:latin typeface="Times New Roman" panose="02020603050405020304"/>
                          <a:ea typeface="宋体" panose="02010600030101010101" pitchFamily="2" charset="-122"/>
                        </a:rPr>
                        <a:t>StringBuffer insert(int offset,String str)</a:t>
                      </a:r>
                      <a:endParaRPr lang="zh-CN" sz="1400" kern="100">
                        <a:effectLst/>
                        <a:latin typeface="Times New Roman" panose="02020603050405020304"/>
                        <a:ea typeface="宋体" panose="02010600030101010101" pitchFamily="2" charset="-122"/>
                      </a:endParaRPr>
                    </a:p>
                  </a:txBody>
                  <a:tcPr marL="68582" marR="68582"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1F9"/>
                    </a:solidFill>
                  </a:tcPr>
                </a:tc>
                <a:tc>
                  <a:txBody>
                    <a:bodyPr/>
                    <a:lstStyle/>
                    <a:p>
                      <a:pPr algn="just">
                        <a:spcAft>
                          <a:spcPts val="0"/>
                        </a:spcAft>
                      </a:pPr>
                      <a:r>
                        <a:rPr lang="zh-CN" sz="1400" kern="100">
                          <a:effectLst/>
                          <a:latin typeface="Times New Roman" panose="02020603050405020304"/>
                          <a:ea typeface="宋体" panose="02010600030101010101" pitchFamily="2" charset="-122"/>
                        </a:rPr>
                        <a:t>在</a:t>
                      </a:r>
                      <a:r>
                        <a:rPr lang="en-US" sz="1400" kern="100">
                          <a:effectLst/>
                          <a:latin typeface="Times New Roman" panose="02020603050405020304"/>
                          <a:ea typeface="宋体" panose="02010600030101010101" pitchFamily="2" charset="-122"/>
                        </a:rPr>
                        <a:t>StringBuffer</a:t>
                      </a:r>
                      <a:r>
                        <a:rPr lang="zh-CN" sz="1400" kern="100">
                          <a:effectLst/>
                          <a:latin typeface="Times New Roman" panose="02020603050405020304"/>
                          <a:ea typeface="宋体" panose="02010600030101010101" pitchFamily="2" charset="-122"/>
                        </a:rPr>
                        <a:t>对象中的</a:t>
                      </a:r>
                      <a:r>
                        <a:rPr lang="en-US" sz="1400" kern="100">
                          <a:effectLst/>
                          <a:latin typeface="Times New Roman" panose="02020603050405020304"/>
                          <a:ea typeface="宋体" panose="02010600030101010101" pitchFamily="2" charset="-122"/>
                        </a:rPr>
                        <a:t>offset</a:t>
                      </a:r>
                      <a:r>
                        <a:rPr lang="zh-CN" sz="1400" kern="100">
                          <a:effectLst/>
                          <a:latin typeface="Times New Roman" panose="02020603050405020304"/>
                          <a:ea typeface="宋体" panose="02010600030101010101" pitchFamily="2" charset="-122"/>
                        </a:rPr>
                        <a:t>位置插入字符串</a:t>
                      </a:r>
                      <a:r>
                        <a:rPr lang="en-US" sz="1400" kern="100">
                          <a:effectLst/>
                          <a:latin typeface="Times New Roman" panose="02020603050405020304"/>
                          <a:ea typeface="宋体" panose="02010600030101010101" pitchFamily="2" charset="-122"/>
                        </a:rPr>
                        <a:t>str</a:t>
                      </a:r>
                      <a:endParaRPr lang="zh-CN" sz="1400" kern="100">
                        <a:effectLst/>
                        <a:latin typeface="Times New Roman" panose="02020603050405020304"/>
                        <a:ea typeface="宋体" panose="02010600030101010101" pitchFamily="2" charset="-122"/>
                      </a:endParaRPr>
                    </a:p>
                  </a:txBody>
                  <a:tcPr marL="68582" marR="68582"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1F9"/>
                    </a:solidFill>
                  </a:tcPr>
                </a:tc>
              </a:tr>
              <a:tr h="382556">
                <a:tc>
                  <a:txBody>
                    <a:bodyPr/>
                    <a:lstStyle/>
                    <a:p>
                      <a:pPr algn="just">
                        <a:spcAft>
                          <a:spcPts val="0"/>
                        </a:spcAft>
                      </a:pPr>
                      <a:r>
                        <a:rPr lang="en-US" sz="1400" kern="100">
                          <a:effectLst/>
                          <a:latin typeface="Times New Roman" panose="02020603050405020304"/>
                          <a:ea typeface="宋体" panose="02010600030101010101" pitchFamily="2" charset="-122"/>
                        </a:rPr>
                        <a:t>StringBuffer deleteCharAt(int index)</a:t>
                      </a:r>
                      <a:endParaRPr lang="zh-CN" sz="1400" kern="100">
                        <a:effectLst/>
                        <a:latin typeface="Times New Roman" panose="02020603050405020304"/>
                        <a:ea typeface="宋体" panose="02010600030101010101" pitchFamily="2" charset="-122"/>
                      </a:endParaRPr>
                    </a:p>
                  </a:txBody>
                  <a:tcPr marL="68582" marR="68582"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E3F2"/>
                    </a:solidFill>
                  </a:tcPr>
                </a:tc>
                <a:tc>
                  <a:txBody>
                    <a:bodyPr/>
                    <a:lstStyle/>
                    <a:p>
                      <a:pPr algn="just">
                        <a:spcAft>
                          <a:spcPts val="0"/>
                        </a:spcAft>
                      </a:pPr>
                      <a:r>
                        <a:rPr lang="zh-CN" sz="1400" kern="100">
                          <a:effectLst/>
                          <a:latin typeface="Times New Roman" panose="02020603050405020304"/>
                          <a:ea typeface="宋体" panose="02010600030101010101" pitchFamily="2" charset="-122"/>
                        </a:rPr>
                        <a:t>移除</a:t>
                      </a:r>
                      <a:r>
                        <a:rPr lang="en-US" sz="1400" kern="100">
                          <a:effectLst/>
                          <a:latin typeface="Times New Roman" panose="02020603050405020304"/>
                          <a:ea typeface="宋体" panose="02010600030101010101" pitchFamily="2" charset="-122"/>
                        </a:rPr>
                        <a:t>StringBuffer</a:t>
                      </a:r>
                      <a:r>
                        <a:rPr lang="zh-CN" sz="1400" kern="100">
                          <a:effectLst/>
                          <a:latin typeface="Times New Roman" panose="02020603050405020304"/>
                          <a:ea typeface="宋体" panose="02010600030101010101" pitchFamily="2" charset="-122"/>
                        </a:rPr>
                        <a:t>对象中指定位置的字符</a:t>
                      </a:r>
                      <a:endParaRPr lang="zh-CN" sz="1400" kern="100">
                        <a:effectLst/>
                        <a:latin typeface="Times New Roman" panose="02020603050405020304"/>
                        <a:ea typeface="宋体" panose="02010600030101010101" pitchFamily="2" charset="-122"/>
                      </a:endParaRPr>
                    </a:p>
                  </a:txBody>
                  <a:tcPr marL="68582" marR="68582"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E3F2"/>
                    </a:solidFill>
                  </a:tcPr>
                </a:tc>
              </a:tr>
              <a:tr h="382556">
                <a:tc>
                  <a:txBody>
                    <a:bodyPr/>
                    <a:lstStyle/>
                    <a:p>
                      <a:pPr algn="just">
                        <a:spcAft>
                          <a:spcPts val="0"/>
                        </a:spcAft>
                      </a:pPr>
                      <a:r>
                        <a:rPr lang="en-US" sz="1400" kern="100">
                          <a:effectLst/>
                          <a:latin typeface="Times New Roman" panose="02020603050405020304"/>
                          <a:ea typeface="宋体" panose="02010600030101010101" pitchFamily="2" charset="-122"/>
                        </a:rPr>
                        <a:t>StringBuffer delete(int start,int end)</a:t>
                      </a:r>
                      <a:endParaRPr lang="zh-CN" sz="1400" kern="100">
                        <a:effectLst/>
                        <a:latin typeface="Times New Roman" panose="02020603050405020304"/>
                        <a:ea typeface="宋体" panose="02010600030101010101" pitchFamily="2" charset="-122"/>
                      </a:endParaRPr>
                    </a:p>
                  </a:txBody>
                  <a:tcPr marL="68582" marR="68582"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1F9"/>
                    </a:solidFill>
                  </a:tcPr>
                </a:tc>
                <a:tc>
                  <a:txBody>
                    <a:bodyPr/>
                    <a:lstStyle/>
                    <a:p>
                      <a:pPr algn="just">
                        <a:spcAft>
                          <a:spcPts val="0"/>
                        </a:spcAft>
                      </a:pPr>
                      <a:r>
                        <a:rPr lang="zh-CN" sz="1400" kern="100">
                          <a:effectLst/>
                          <a:latin typeface="Times New Roman" panose="02020603050405020304"/>
                          <a:ea typeface="宋体" panose="02010600030101010101" pitchFamily="2" charset="-122"/>
                        </a:rPr>
                        <a:t>删除</a:t>
                      </a:r>
                      <a:r>
                        <a:rPr lang="en-US" sz="1400" kern="100">
                          <a:effectLst/>
                          <a:latin typeface="Times New Roman" panose="02020603050405020304"/>
                          <a:ea typeface="宋体" panose="02010600030101010101" pitchFamily="2" charset="-122"/>
                        </a:rPr>
                        <a:t>StringBuffer</a:t>
                      </a:r>
                      <a:r>
                        <a:rPr lang="zh-CN" sz="1400" kern="100">
                          <a:effectLst/>
                          <a:latin typeface="Times New Roman" panose="02020603050405020304"/>
                          <a:ea typeface="宋体" panose="02010600030101010101" pitchFamily="2" charset="-122"/>
                        </a:rPr>
                        <a:t>对象中指定范围的字符或字符串</a:t>
                      </a:r>
                      <a:endParaRPr lang="zh-CN" sz="1400" kern="100">
                        <a:effectLst/>
                        <a:latin typeface="Times New Roman" panose="02020603050405020304"/>
                        <a:ea typeface="宋体" panose="02010600030101010101" pitchFamily="2" charset="-122"/>
                      </a:endParaRPr>
                    </a:p>
                  </a:txBody>
                  <a:tcPr marL="68582" marR="68582"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1F9"/>
                    </a:solidFill>
                  </a:tcPr>
                </a:tc>
              </a:tr>
              <a:tr h="772229">
                <a:tc>
                  <a:txBody>
                    <a:bodyPr/>
                    <a:lstStyle/>
                    <a:p>
                      <a:pPr algn="just">
                        <a:spcAft>
                          <a:spcPts val="0"/>
                        </a:spcAft>
                      </a:pPr>
                      <a:r>
                        <a:rPr lang="en-US" sz="1400" kern="100">
                          <a:effectLst/>
                          <a:latin typeface="Times New Roman" panose="02020603050405020304"/>
                          <a:ea typeface="宋体" panose="02010600030101010101" pitchFamily="2" charset="-122"/>
                        </a:rPr>
                        <a:t>StringBuffer replace(int start,int end,String s)</a:t>
                      </a:r>
                      <a:endParaRPr lang="zh-CN" sz="1400" kern="100">
                        <a:effectLst/>
                        <a:latin typeface="Times New Roman" panose="02020603050405020304"/>
                        <a:ea typeface="宋体" panose="02010600030101010101" pitchFamily="2" charset="-122"/>
                      </a:endParaRPr>
                    </a:p>
                  </a:txBody>
                  <a:tcPr marL="68582" marR="68582"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E3F2"/>
                    </a:solidFill>
                  </a:tcPr>
                </a:tc>
                <a:tc>
                  <a:txBody>
                    <a:bodyPr/>
                    <a:lstStyle/>
                    <a:p>
                      <a:pPr algn="just">
                        <a:spcAft>
                          <a:spcPts val="0"/>
                        </a:spcAft>
                      </a:pPr>
                      <a:r>
                        <a:rPr lang="zh-CN" sz="1400" kern="100" dirty="0">
                          <a:effectLst/>
                          <a:latin typeface="Times New Roman" panose="02020603050405020304"/>
                          <a:ea typeface="宋体" panose="02010600030101010101" pitchFamily="2" charset="-122"/>
                        </a:rPr>
                        <a:t>将</a:t>
                      </a:r>
                      <a:r>
                        <a:rPr lang="en-US" sz="1400" kern="100" dirty="0">
                          <a:effectLst/>
                          <a:latin typeface="Times New Roman" panose="02020603050405020304"/>
                          <a:ea typeface="宋体" panose="02010600030101010101" pitchFamily="2" charset="-122"/>
                        </a:rPr>
                        <a:t>StringBuffer</a:t>
                      </a:r>
                      <a:r>
                        <a:rPr lang="zh-CN" sz="1400" kern="100" dirty="0">
                          <a:effectLst/>
                          <a:latin typeface="Times New Roman" panose="02020603050405020304"/>
                          <a:ea typeface="宋体" panose="02010600030101010101" pitchFamily="2" charset="-122"/>
                        </a:rPr>
                        <a:t>对象中指定范围的字符或字符串用新的字符串</a:t>
                      </a:r>
                      <a:r>
                        <a:rPr lang="en-US" sz="1400" kern="100" dirty="0">
                          <a:effectLst/>
                          <a:latin typeface="Times New Roman" panose="02020603050405020304"/>
                          <a:ea typeface="宋体" panose="02010600030101010101" pitchFamily="2" charset="-122"/>
                        </a:rPr>
                        <a:t>s</a:t>
                      </a:r>
                      <a:r>
                        <a:rPr lang="zh-CN" sz="1400" kern="100" dirty="0">
                          <a:effectLst/>
                          <a:latin typeface="Times New Roman" panose="02020603050405020304"/>
                          <a:ea typeface="宋体" panose="02010600030101010101" pitchFamily="2" charset="-122"/>
                        </a:rPr>
                        <a:t>进行替换</a:t>
                      </a:r>
                      <a:endParaRPr lang="zh-CN" sz="1400" kern="100" dirty="0">
                        <a:effectLst/>
                        <a:latin typeface="Times New Roman" panose="02020603050405020304"/>
                        <a:ea typeface="宋体" panose="02010600030101010101" pitchFamily="2" charset="-122"/>
                      </a:endParaRPr>
                    </a:p>
                  </a:txBody>
                  <a:tcPr marL="68582" marR="68582"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E3F2"/>
                    </a:solidFill>
                  </a:tcPr>
                </a:tc>
              </a:tr>
              <a:tr h="557302">
                <a:tc>
                  <a:txBody>
                    <a:bodyPr/>
                    <a:lstStyle/>
                    <a:p>
                      <a:pPr algn="just">
                        <a:spcAft>
                          <a:spcPts val="0"/>
                        </a:spcAft>
                      </a:pPr>
                      <a:r>
                        <a:rPr lang="en-US" sz="1400" kern="100" dirty="0">
                          <a:effectLst/>
                          <a:latin typeface="Times New Roman" panose="02020603050405020304"/>
                          <a:ea typeface="宋体" panose="02010600030101010101" pitchFamily="2" charset="-122"/>
                        </a:rPr>
                        <a:t>void setCharAt(int index, char ch)</a:t>
                      </a:r>
                      <a:endParaRPr lang="zh-CN" sz="1400" kern="100" dirty="0">
                        <a:effectLst/>
                        <a:latin typeface="Times New Roman" panose="02020603050405020304"/>
                        <a:ea typeface="宋体" panose="02010600030101010101" pitchFamily="2" charset="-122"/>
                      </a:endParaRPr>
                    </a:p>
                  </a:txBody>
                  <a:tcPr marL="68582" marR="68582"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1F9"/>
                    </a:solidFill>
                  </a:tcPr>
                </a:tc>
                <a:tc>
                  <a:txBody>
                    <a:bodyPr/>
                    <a:lstStyle/>
                    <a:p>
                      <a:pPr algn="just">
                        <a:spcAft>
                          <a:spcPts val="0"/>
                        </a:spcAft>
                      </a:pPr>
                      <a:r>
                        <a:rPr lang="zh-CN" sz="1400" kern="100" dirty="0">
                          <a:effectLst/>
                          <a:latin typeface="Times New Roman" panose="02020603050405020304"/>
                          <a:ea typeface="宋体" panose="02010600030101010101" pitchFamily="2" charset="-122"/>
                        </a:rPr>
                        <a:t>修改指定位置</a:t>
                      </a:r>
                      <a:r>
                        <a:rPr lang="en-US" sz="1400" kern="100" dirty="0">
                          <a:effectLst/>
                          <a:latin typeface="Times New Roman" panose="02020603050405020304"/>
                          <a:ea typeface="宋体" panose="02010600030101010101" pitchFamily="2" charset="-122"/>
                        </a:rPr>
                        <a:t>index</a:t>
                      </a:r>
                      <a:r>
                        <a:rPr lang="zh-CN" sz="1400" kern="100" dirty="0">
                          <a:effectLst/>
                          <a:latin typeface="Times New Roman" panose="02020603050405020304"/>
                          <a:ea typeface="宋体" panose="02010600030101010101" pitchFamily="2" charset="-122"/>
                        </a:rPr>
                        <a:t>处的字符</a:t>
                      </a:r>
                      <a:endParaRPr lang="zh-CN" sz="1400" kern="100" dirty="0">
                        <a:effectLst/>
                        <a:latin typeface="Times New Roman" panose="02020603050405020304"/>
                        <a:ea typeface="宋体" panose="02010600030101010101" pitchFamily="2" charset="-122"/>
                      </a:endParaRPr>
                    </a:p>
                  </a:txBody>
                  <a:tcPr marL="68582" marR="68582"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1F9"/>
                    </a:solidFill>
                  </a:tcPr>
                </a:tc>
              </a:tr>
              <a:tr h="513763">
                <a:tc>
                  <a:txBody>
                    <a:bodyPr/>
                    <a:lstStyle/>
                    <a:p>
                      <a:pPr algn="just">
                        <a:spcAft>
                          <a:spcPts val="0"/>
                        </a:spcAft>
                      </a:pPr>
                      <a:r>
                        <a:rPr lang="en-US" sz="1400" kern="100">
                          <a:effectLst/>
                          <a:latin typeface="Times New Roman" panose="02020603050405020304"/>
                          <a:ea typeface="宋体" panose="02010600030101010101" pitchFamily="2" charset="-122"/>
                        </a:rPr>
                        <a:t>String toString()</a:t>
                      </a:r>
                      <a:endParaRPr lang="zh-CN" sz="1400" kern="100">
                        <a:effectLst/>
                        <a:latin typeface="Times New Roman" panose="02020603050405020304"/>
                        <a:ea typeface="宋体" panose="02010600030101010101" pitchFamily="2" charset="-122"/>
                      </a:endParaRPr>
                    </a:p>
                  </a:txBody>
                  <a:tcPr marL="68582" marR="68582"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E3F2"/>
                    </a:solidFill>
                  </a:tcPr>
                </a:tc>
                <a:tc>
                  <a:txBody>
                    <a:bodyPr/>
                    <a:lstStyle/>
                    <a:p>
                      <a:pPr algn="just">
                        <a:spcAft>
                          <a:spcPts val="0"/>
                        </a:spcAft>
                      </a:pPr>
                      <a:r>
                        <a:rPr lang="zh-CN" sz="1400" kern="100">
                          <a:effectLst/>
                          <a:latin typeface="Times New Roman" panose="02020603050405020304"/>
                          <a:ea typeface="宋体" panose="02010600030101010101" pitchFamily="2" charset="-122"/>
                        </a:rPr>
                        <a:t>返回</a:t>
                      </a:r>
                      <a:r>
                        <a:rPr lang="en-US" sz="1400" kern="100">
                          <a:effectLst/>
                          <a:latin typeface="Times New Roman" panose="02020603050405020304"/>
                          <a:ea typeface="宋体" panose="02010600030101010101" pitchFamily="2" charset="-122"/>
                        </a:rPr>
                        <a:t>StringBuffer</a:t>
                      </a:r>
                      <a:r>
                        <a:rPr lang="zh-CN" sz="1400" kern="100">
                          <a:effectLst/>
                          <a:latin typeface="Times New Roman" panose="02020603050405020304"/>
                          <a:ea typeface="宋体" panose="02010600030101010101" pitchFamily="2" charset="-122"/>
                        </a:rPr>
                        <a:t>缓冲区中的字符串对象</a:t>
                      </a:r>
                      <a:endParaRPr lang="zh-CN" sz="1400" kern="100">
                        <a:effectLst/>
                        <a:latin typeface="Times New Roman" panose="02020603050405020304"/>
                        <a:ea typeface="宋体" panose="02010600030101010101" pitchFamily="2" charset="-122"/>
                      </a:endParaRPr>
                    </a:p>
                  </a:txBody>
                  <a:tcPr marL="68582" marR="68582"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E3F2"/>
                    </a:solidFill>
                  </a:tcPr>
                </a:tc>
              </a:tr>
              <a:tr h="609549">
                <a:tc>
                  <a:txBody>
                    <a:bodyPr/>
                    <a:lstStyle/>
                    <a:p>
                      <a:pPr algn="just">
                        <a:spcAft>
                          <a:spcPts val="0"/>
                        </a:spcAft>
                      </a:pPr>
                      <a:r>
                        <a:rPr lang="en-US" sz="1400" kern="100">
                          <a:effectLst/>
                          <a:latin typeface="Times New Roman" panose="02020603050405020304"/>
                          <a:ea typeface="宋体" panose="02010600030101010101" pitchFamily="2" charset="-122"/>
                        </a:rPr>
                        <a:t>StringBuffer reverse()</a:t>
                      </a:r>
                      <a:endParaRPr lang="zh-CN" sz="1400" kern="100">
                        <a:effectLst/>
                        <a:latin typeface="Times New Roman" panose="02020603050405020304"/>
                        <a:ea typeface="宋体" panose="02010600030101010101" pitchFamily="2" charset="-122"/>
                      </a:endParaRPr>
                    </a:p>
                  </a:txBody>
                  <a:tcPr marL="68582" marR="68582"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1F9"/>
                    </a:solidFill>
                  </a:tcPr>
                </a:tc>
                <a:tc>
                  <a:txBody>
                    <a:bodyPr/>
                    <a:lstStyle/>
                    <a:p>
                      <a:pPr algn="just">
                        <a:spcAft>
                          <a:spcPts val="0"/>
                        </a:spcAft>
                      </a:pPr>
                      <a:r>
                        <a:rPr lang="zh-CN" sz="1400" kern="100" dirty="0">
                          <a:effectLst/>
                          <a:latin typeface="Times New Roman" panose="02020603050405020304"/>
                          <a:ea typeface="宋体" panose="02010600030101010101" pitchFamily="2" charset="-122"/>
                        </a:rPr>
                        <a:t>将此</a:t>
                      </a:r>
                      <a:r>
                        <a:rPr lang="en-US" sz="1400" kern="100" dirty="0">
                          <a:effectLst/>
                          <a:latin typeface="Times New Roman" panose="02020603050405020304"/>
                          <a:ea typeface="宋体" panose="02010600030101010101" pitchFamily="2" charset="-122"/>
                        </a:rPr>
                        <a:t>StringBuffer</a:t>
                      </a:r>
                      <a:r>
                        <a:rPr lang="zh-CN" sz="1400" kern="100" dirty="0">
                          <a:effectLst/>
                          <a:latin typeface="Times New Roman" panose="02020603050405020304"/>
                          <a:ea typeface="宋体" panose="02010600030101010101" pitchFamily="2" charset="-122"/>
                        </a:rPr>
                        <a:t>对象用其反转形式取代</a:t>
                      </a:r>
                      <a:endParaRPr lang="zh-CN" sz="1400" kern="100" dirty="0">
                        <a:effectLst/>
                        <a:latin typeface="Times New Roman" panose="02020603050405020304"/>
                        <a:ea typeface="宋体" panose="02010600030101010101" pitchFamily="2" charset="-122"/>
                      </a:endParaRPr>
                    </a:p>
                  </a:txBody>
                  <a:tcPr marL="68582" marR="68582"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1F9"/>
                    </a:solidFill>
                  </a:tcPr>
                </a:tc>
              </a:tr>
            </a:tbl>
          </a:graphicData>
        </a:graphic>
      </p:graphicFrame>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9">
                                            <p:txEl>
                                              <p:charRg st="0" end="26"/>
                                            </p:txEl>
                                          </p:spTgt>
                                        </p:tgtEl>
                                        <p:attrNameLst>
                                          <p:attrName>style.visibility</p:attrName>
                                        </p:attrNameLst>
                                      </p:cBhvr>
                                      <p:to>
                                        <p:strVal val="visible"/>
                                      </p:to>
                                    </p:set>
                                    <p:animEffect transition="in" filter="fade">
                                      <p:cBhvr>
                                        <p:cTn id="7" dur="500"/>
                                        <p:tgtEl>
                                          <p:spTgt spid="9">
                                            <p:txEl>
                                              <p:charRg st="0" end="26"/>
                                            </p:txEl>
                                          </p:spTgt>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up)">
                                      <p:cBhvr>
                                        <p:cTn id="1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4" name="Rectangle 2"/>
          <p:cNvSpPr/>
          <p:nvPr/>
        </p:nvSpPr>
        <p:spPr>
          <a:xfrm>
            <a:off x="0" y="0"/>
            <a:ext cx="9144000" cy="0"/>
          </a:xfrm>
          <a:prstGeom prst="rect">
            <a:avLst/>
          </a:prstGeom>
          <a:noFill/>
          <a:ln w="9525">
            <a:noFill/>
          </a:ln>
        </p:spPr>
        <p:txBody>
          <a:bodyPr wrap="none" anchor="ct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a:defRPr>
            </a:lvl5pPr>
          </a:lstStyle>
          <a:p>
            <a:pPr marL="0" lvl="0" indent="0" eaLnBrk="1" hangingPunct="1">
              <a:lnSpc>
                <a:spcPct val="100000"/>
              </a:lnSpc>
              <a:spcBef>
                <a:spcPct val="0"/>
              </a:spcBef>
              <a:buFontTx/>
              <a:buNone/>
            </a:pPr>
            <a:endParaRPr lang="zh-CN" altLang="en-US" sz="1800" dirty="0">
              <a:latin typeface="Arial" panose="020B0604020202020204" pitchFamily="34" charset="0"/>
              <a:ea typeface="宋体" panose="02010600030101010101" pitchFamily="2" charset="-122"/>
            </a:endParaRPr>
          </a:p>
        </p:txBody>
      </p:sp>
      <p:sp>
        <p:nvSpPr>
          <p:cNvPr id="9" name="内容占位符 2"/>
          <p:cNvSpPr>
            <a:spLocks noGrp="1"/>
          </p:cNvSpPr>
          <p:nvPr>
            <p:ph idx="1"/>
          </p:nvPr>
        </p:nvSpPr>
        <p:spPr>
          <a:xfrm>
            <a:off x="457200" y="1692910"/>
            <a:ext cx="8229600" cy="652463"/>
          </a:xfrm>
          <a:ln/>
        </p:spPr>
        <p:txBody>
          <a:bodyPr vert="horz" wrap="square" lIns="91440" tIns="45720" rIns="91440" bIns="45720" anchor="t"/>
          <a:p>
            <a:pPr marL="0" indent="0">
              <a:lnSpc>
                <a:spcPct val="100000"/>
              </a:lnSpc>
              <a:spcBef>
                <a:spcPct val="0"/>
              </a:spcBef>
              <a:buNone/>
            </a:pPr>
            <a:r>
              <a:rPr lang="en-US" altLang="zh-CN" sz="1800" b="1" kern="1200" dirty="0">
                <a:solidFill>
                  <a:srgbClr val="006BA9"/>
                </a:solidFill>
                <a:latin typeface="微软雅黑" panose="020B0503020204020204" pitchFamily="34" charset="-122"/>
                <a:ea typeface="微软雅黑" panose="020B0503020204020204" pitchFamily="34" charset="-122"/>
                <a:cs typeface="等线"/>
              </a:rPr>
              <a:t>5.1.3 StringBuffer</a:t>
            </a:r>
            <a:r>
              <a:rPr lang="zh-CN" altLang="en-US" sz="1800" b="1" kern="1200" dirty="0">
                <a:solidFill>
                  <a:srgbClr val="006BA9"/>
                </a:solidFill>
                <a:latin typeface="微软雅黑" panose="020B0503020204020204" pitchFamily="34" charset="-122"/>
                <a:ea typeface="微软雅黑" panose="020B0503020204020204" pitchFamily="34" charset="-122"/>
                <a:cs typeface="等线"/>
              </a:rPr>
              <a:t>类</a:t>
            </a:r>
            <a:endParaRPr lang="zh-CN" altLang="en-US" sz="1800" b="1" kern="1200" dirty="0">
              <a:solidFill>
                <a:srgbClr val="006BA9"/>
              </a:solidFill>
              <a:latin typeface="微软雅黑" panose="020B0503020204020204" pitchFamily="34" charset="-122"/>
              <a:ea typeface="微软雅黑" panose="020B0503020204020204" pitchFamily="34" charset="-122"/>
              <a:cs typeface="等线"/>
            </a:endParaRPr>
          </a:p>
        </p:txBody>
      </p:sp>
      <p:sp>
        <p:nvSpPr>
          <p:cNvPr id="38916" name="标题 1"/>
          <p:cNvSpPr/>
          <p:nvPr/>
        </p:nvSpPr>
        <p:spPr>
          <a:xfrm>
            <a:off x="1643063" y="388938"/>
            <a:ext cx="5330825" cy="561975"/>
          </a:xfrm>
          <a:prstGeom prst="rect">
            <a:avLst/>
          </a:prstGeom>
          <a:no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a:defRPr>
            </a:lvl5pPr>
          </a:lstStyle>
          <a:p>
            <a:pPr marL="571500" lvl="0" indent="-571500">
              <a:lnSpc>
                <a:spcPct val="100000"/>
              </a:lnSpc>
              <a:spcBef>
                <a:spcPct val="0"/>
              </a:spcBef>
              <a:buFontTx/>
              <a:buNone/>
            </a:pPr>
            <a:r>
              <a:rPr lang="en-US" altLang="zh-CN"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rPr>
              <a:t>5.1 String</a:t>
            </a:r>
            <a:r>
              <a:rPr lang="zh-CN" altLang="en-US"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rPr>
              <a:t>类与</a:t>
            </a:r>
            <a:r>
              <a:rPr lang="en-US" altLang="zh-CN"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rPr>
              <a:t>StringBuffer</a:t>
            </a:r>
            <a:r>
              <a:rPr lang="zh-CN" altLang="en-US"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rPr>
              <a:t>类</a:t>
            </a:r>
            <a:endParaRPr lang="zh-CN" altLang="en-US" sz="3200"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8" name="矩形 7"/>
          <p:cNvSpPr/>
          <p:nvPr/>
        </p:nvSpPr>
        <p:spPr>
          <a:xfrm>
            <a:off x="495300" y="2212023"/>
            <a:ext cx="8153400" cy="646112"/>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a:defRPr>
            </a:lvl5pPr>
          </a:lstStyle>
          <a:p>
            <a:pPr marL="285750" lvl="0" indent="-285750" eaLnBrk="1" hangingPunct="1">
              <a:lnSpc>
                <a:spcPct val="200000"/>
              </a:lnSpc>
              <a:spcBef>
                <a:spcPct val="0"/>
              </a:spcBef>
              <a:buFont typeface="Wingdings" panose="05000000000000000000" pitchFamily="2" charset="2"/>
              <a:buChar char="Ø"/>
            </a:pPr>
            <a:r>
              <a:rPr lang="en-US" altLang="zh-CN" sz="1800" dirty="0">
                <a:latin typeface="Arial" panose="020B0604020202020204" pitchFamily="34" charset="0"/>
                <a:ea typeface="宋体" panose="02010600030101010101" pitchFamily="2" charset="-122"/>
              </a:rPr>
              <a:t>StringBuffer</a:t>
            </a:r>
            <a:r>
              <a:rPr lang="zh-CN" altLang="zh-CN" sz="1800" dirty="0">
                <a:latin typeface="Arial" panose="020B0604020202020204" pitchFamily="34" charset="0"/>
                <a:ea typeface="宋体" panose="02010600030101010101" pitchFamily="2" charset="-122"/>
              </a:rPr>
              <a:t>类和</a:t>
            </a:r>
            <a:r>
              <a:rPr lang="en-US" altLang="zh-CN" sz="1800" dirty="0">
                <a:latin typeface="Arial" panose="020B0604020202020204" pitchFamily="34" charset="0"/>
                <a:ea typeface="宋体" panose="02010600030101010101" pitchFamily="2" charset="-122"/>
              </a:rPr>
              <a:t>String</a:t>
            </a:r>
            <a:r>
              <a:rPr lang="zh-CN" altLang="zh-CN" sz="1800" dirty="0">
                <a:latin typeface="Arial" panose="020B0604020202020204" pitchFamily="34" charset="0"/>
                <a:ea typeface="宋体" panose="02010600030101010101" pitchFamily="2" charset="-122"/>
              </a:rPr>
              <a:t>类</a:t>
            </a:r>
            <a:r>
              <a:rPr lang="zh-CN" altLang="en-US" sz="1800" dirty="0">
                <a:latin typeface="Arial" panose="020B0604020202020204" pitchFamily="34" charset="0"/>
                <a:ea typeface="宋体" panose="02010600030101010101" pitchFamily="2" charset="-122"/>
              </a:rPr>
              <a:t>的对比分析如下：</a:t>
            </a:r>
            <a:endParaRPr lang="zh-CN" altLang="en-US" sz="1800" dirty="0">
              <a:latin typeface="Arial" panose="020B0604020202020204" pitchFamily="34" charset="0"/>
              <a:ea typeface="宋体" panose="02010600030101010101" pitchFamily="2" charset="-122"/>
            </a:endParaRPr>
          </a:p>
        </p:txBody>
      </p:sp>
      <p:sp>
        <p:nvSpPr>
          <p:cNvPr id="3" name="矩形 2"/>
          <p:cNvSpPr/>
          <p:nvPr/>
        </p:nvSpPr>
        <p:spPr>
          <a:xfrm>
            <a:off x="457200" y="2907348"/>
            <a:ext cx="8153400" cy="230822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a:defRPr>
            </a:lvl5pPr>
          </a:lstStyle>
          <a:p>
            <a:pPr marL="342900" lvl="0" indent="-342900" eaLnBrk="1" hangingPunct="1">
              <a:lnSpc>
                <a:spcPct val="200000"/>
              </a:lnSpc>
              <a:spcBef>
                <a:spcPct val="0"/>
              </a:spcBef>
              <a:buFontTx/>
              <a:buAutoNum type="circleNumDbPlain"/>
            </a:pPr>
            <a:r>
              <a:rPr lang="en-US" altLang="zh-CN" sz="1800" dirty="0">
                <a:latin typeface="Arial" panose="020B0604020202020204" pitchFamily="34" charset="0"/>
                <a:ea typeface="宋体" panose="02010600030101010101" pitchFamily="2" charset="-122"/>
              </a:rPr>
              <a:t>String</a:t>
            </a:r>
            <a:r>
              <a:rPr lang="zh-CN" altLang="zh-CN" sz="1800" dirty="0">
                <a:latin typeface="Arial" panose="020B0604020202020204" pitchFamily="34" charset="0"/>
                <a:ea typeface="宋体" panose="02010600030101010101" pitchFamily="2" charset="-122"/>
              </a:rPr>
              <a:t>类定义的字符串是常量，一旦创建后，内容和长度都是无法改变的。</a:t>
            </a:r>
            <a:r>
              <a:rPr lang="en-US" altLang="zh-CN" sz="1800" dirty="0">
                <a:latin typeface="Arial" panose="020B0604020202020204" pitchFamily="34" charset="0"/>
                <a:ea typeface="宋体" panose="02010600030101010101" pitchFamily="2" charset="-122"/>
              </a:rPr>
              <a:t>StringBuffer</a:t>
            </a:r>
            <a:r>
              <a:rPr lang="zh-CN" altLang="zh-CN" sz="1800" dirty="0">
                <a:latin typeface="Arial" panose="020B0604020202020204" pitchFamily="34" charset="0"/>
                <a:ea typeface="宋体" panose="02010600030101010101" pitchFamily="2" charset="-122"/>
              </a:rPr>
              <a:t>表示字符容器，其内容和长度可以随时修改。</a:t>
            </a:r>
            <a:endParaRPr lang="zh-CN" altLang="zh-CN" sz="1800" dirty="0">
              <a:latin typeface="Arial" panose="020B0604020202020204" pitchFamily="34" charset="0"/>
              <a:ea typeface="宋体" panose="02010600030101010101" pitchFamily="2" charset="-122"/>
            </a:endParaRPr>
          </a:p>
          <a:p>
            <a:pPr marL="342900" lvl="0" indent="-342900" eaLnBrk="1" hangingPunct="1">
              <a:lnSpc>
                <a:spcPct val="200000"/>
              </a:lnSpc>
              <a:spcBef>
                <a:spcPct val="0"/>
              </a:spcBef>
              <a:buFontTx/>
              <a:buAutoNum type="circleNumDbPlain"/>
            </a:pPr>
            <a:r>
              <a:rPr lang="en-US" altLang="zh-CN" sz="1800" dirty="0">
                <a:latin typeface="Arial" panose="020B0604020202020204" pitchFamily="34" charset="0"/>
                <a:ea typeface="宋体" panose="02010600030101010101" pitchFamily="2" charset="-122"/>
              </a:rPr>
              <a:t>String</a:t>
            </a:r>
            <a:r>
              <a:rPr lang="zh-CN" altLang="zh-CN" sz="1800" dirty="0">
                <a:latin typeface="Arial" panose="020B0604020202020204" pitchFamily="34" charset="0"/>
                <a:ea typeface="宋体" panose="02010600030101010101" pitchFamily="2" charset="-122"/>
              </a:rPr>
              <a:t>类重写了</a:t>
            </a:r>
            <a:r>
              <a:rPr lang="en-US" altLang="zh-CN" sz="1800" dirty="0">
                <a:latin typeface="Arial" panose="020B0604020202020204" pitchFamily="34" charset="0"/>
                <a:ea typeface="宋体" panose="02010600030101010101" pitchFamily="2" charset="-122"/>
              </a:rPr>
              <a:t>Object</a:t>
            </a:r>
            <a:r>
              <a:rPr lang="zh-CN" altLang="zh-CN" sz="1800" dirty="0">
                <a:latin typeface="Arial" panose="020B0604020202020204" pitchFamily="34" charset="0"/>
                <a:ea typeface="宋体" panose="02010600030101010101" pitchFamily="2" charset="-122"/>
              </a:rPr>
              <a:t>类的</a:t>
            </a:r>
            <a:r>
              <a:rPr lang="en-US" altLang="zh-CN" sz="1800" dirty="0">
                <a:latin typeface="Arial" panose="020B0604020202020204" pitchFamily="34" charset="0"/>
                <a:ea typeface="宋体" panose="02010600030101010101" pitchFamily="2" charset="-122"/>
              </a:rPr>
              <a:t>equals()</a:t>
            </a:r>
            <a:r>
              <a:rPr lang="zh-CN" altLang="zh-CN" sz="1800" dirty="0">
                <a:latin typeface="Arial" panose="020B0604020202020204" pitchFamily="34" charset="0"/>
                <a:ea typeface="宋体" panose="02010600030101010101" pitchFamily="2" charset="-122"/>
              </a:rPr>
              <a:t>方法，而</a:t>
            </a:r>
            <a:r>
              <a:rPr lang="en-US" altLang="zh-CN" sz="1800" dirty="0">
                <a:latin typeface="Arial" panose="020B0604020202020204" pitchFamily="34" charset="0"/>
                <a:ea typeface="宋体" panose="02010600030101010101" pitchFamily="2" charset="-122"/>
              </a:rPr>
              <a:t>StringBuffer</a:t>
            </a:r>
            <a:r>
              <a:rPr lang="zh-CN" altLang="zh-CN" sz="1800" dirty="0">
                <a:latin typeface="Arial" panose="020B0604020202020204" pitchFamily="34" charset="0"/>
                <a:ea typeface="宋体" panose="02010600030101010101" pitchFamily="2" charset="-122"/>
              </a:rPr>
              <a:t>类没有重写</a:t>
            </a:r>
            <a:r>
              <a:rPr lang="en-US" altLang="zh-CN" sz="1800" dirty="0">
                <a:latin typeface="Arial" panose="020B0604020202020204" pitchFamily="34" charset="0"/>
                <a:ea typeface="宋体" panose="02010600030101010101" pitchFamily="2" charset="-122"/>
              </a:rPr>
              <a:t>Object</a:t>
            </a:r>
            <a:r>
              <a:rPr lang="zh-CN" altLang="zh-CN" sz="1800" dirty="0">
                <a:latin typeface="Arial" panose="020B0604020202020204" pitchFamily="34" charset="0"/>
                <a:ea typeface="宋体" panose="02010600030101010101" pitchFamily="2" charset="-122"/>
              </a:rPr>
              <a:t>类的</a:t>
            </a:r>
            <a:r>
              <a:rPr lang="en-US" altLang="zh-CN" sz="1800" dirty="0">
                <a:latin typeface="Arial" panose="020B0604020202020204" pitchFamily="34" charset="0"/>
                <a:ea typeface="宋体" panose="02010600030101010101" pitchFamily="2" charset="-122"/>
              </a:rPr>
              <a:t>equals()</a:t>
            </a:r>
            <a:r>
              <a:rPr lang="zh-CN" altLang="zh-CN" sz="1800" dirty="0">
                <a:latin typeface="Arial" panose="020B0604020202020204" pitchFamily="34" charset="0"/>
                <a:ea typeface="宋体" panose="02010600030101010101" pitchFamily="2" charset="-122"/>
              </a:rPr>
              <a:t>方法。</a:t>
            </a:r>
            <a:endParaRPr lang="zh-CN" altLang="en-US" sz="1800" dirty="0">
              <a:latin typeface="Arial" panose="020B0604020202020204" pitchFamily="34" charset="0"/>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9">
                                            <p:txEl>
                                              <p:charRg st="0" end="20"/>
                                            </p:txEl>
                                          </p:spTgt>
                                        </p:tgtEl>
                                        <p:attrNameLst>
                                          <p:attrName>style.visibility</p:attrName>
                                        </p:attrNameLst>
                                      </p:cBhvr>
                                      <p:to>
                                        <p:strVal val="visible"/>
                                      </p:to>
                                    </p:set>
                                    <p:animEffect transition="in" filter="fade">
                                      <p:cBhvr>
                                        <p:cTn id="7" dur="500"/>
                                        <p:tgtEl>
                                          <p:spTgt spid="9">
                                            <p:txEl>
                                              <p:charRg st="0" end="20"/>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8">
                                            <p:txEl>
                                              <p:charRg st="0" end="30"/>
                                            </p:txEl>
                                          </p:spTgt>
                                        </p:tgtEl>
                                        <p:attrNameLst>
                                          <p:attrName>style.visibility</p:attrName>
                                        </p:attrNameLst>
                                      </p:cBhvr>
                                      <p:to>
                                        <p:strVal val="visible"/>
                                      </p:to>
                                    </p:set>
                                    <p:animEffect transition="in" filter="wipe(left)">
                                      <p:cBhvr>
                                        <p:cTn id="11" dur="500"/>
                                        <p:tgtEl>
                                          <p:spTgt spid="8">
                                            <p:txEl>
                                              <p:charRg st="0" end="3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3">
                                            <p:txEl>
                                              <p:charRg st="0" end="69"/>
                                            </p:txEl>
                                          </p:spTgt>
                                        </p:tgtEl>
                                        <p:attrNameLst>
                                          <p:attrName>style.visibility</p:attrName>
                                        </p:attrNameLst>
                                      </p:cBhvr>
                                      <p:to>
                                        <p:strVal val="visible"/>
                                      </p:to>
                                    </p:set>
                                    <p:animEffect transition="in" filter="wipe(left)">
                                      <p:cBhvr>
                                        <p:cTn id="16" dur="500"/>
                                        <p:tgtEl>
                                          <p:spTgt spid="3">
                                            <p:txEl>
                                              <p:charRg st="0" end="69"/>
                                            </p:txEl>
                                          </p:spTgt>
                                        </p:tgtEl>
                                      </p:cBhvr>
                                    </p:animEffect>
                                  </p:childTnLst>
                                </p:cTn>
                              </p:par>
                            </p:childTnLst>
                          </p:cTn>
                        </p:par>
                        <p:par>
                          <p:cTn id="17" fill="hold">
                            <p:stCondLst>
                              <p:cond delay="500"/>
                            </p:stCondLst>
                            <p:childTnLst>
                              <p:par>
                                <p:cTn id="18" presetID="22" presetClass="entr" presetSubtype="8" fill="hold" nodeType="afterEffect">
                                  <p:stCondLst>
                                    <p:cond delay="0"/>
                                  </p:stCondLst>
                                  <p:childTnLst>
                                    <p:set>
                                      <p:cBhvr>
                                        <p:cTn id="19" dur="1" fill="hold">
                                          <p:stCondLst>
                                            <p:cond delay="0"/>
                                          </p:stCondLst>
                                        </p:cTn>
                                        <p:tgtEl>
                                          <p:spTgt spid="3">
                                            <p:txEl>
                                              <p:charRg st="69" end="136"/>
                                            </p:txEl>
                                          </p:spTgt>
                                        </p:tgtEl>
                                        <p:attrNameLst>
                                          <p:attrName>style.visibility</p:attrName>
                                        </p:attrNameLst>
                                      </p:cBhvr>
                                      <p:to>
                                        <p:strVal val="visible"/>
                                      </p:to>
                                    </p:set>
                                    <p:animEffect transition="in" filter="wipe(left)">
                                      <p:cBhvr>
                                        <p:cTn id="20" dur="500"/>
                                        <p:tgtEl>
                                          <p:spTgt spid="3">
                                            <p:txEl>
                                              <p:charRg st="69" end="13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6" name="标题 1"/>
          <p:cNvSpPr/>
          <p:nvPr/>
        </p:nvSpPr>
        <p:spPr>
          <a:xfrm>
            <a:off x="1643063" y="388938"/>
            <a:ext cx="4945062" cy="561975"/>
          </a:xfrm>
          <a:prstGeom prst="rect">
            <a:avLst/>
          </a:prstGeom>
          <a:no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a:defRPr>
            </a:lvl5pPr>
          </a:lstStyle>
          <a:p>
            <a:pPr marL="571500" lvl="0" indent="-571500">
              <a:lnSpc>
                <a:spcPct val="100000"/>
              </a:lnSpc>
              <a:spcBef>
                <a:spcPct val="0"/>
              </a:spcBef>
              <a:buFontTx/>
              <a:buNone/>
            </a:pPr>
            <a:r>
              <a:rPr lang="zh-CN" altLang="en-US" sz="3200"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rPr>
              <a:t>学习目标</a:t>
            </a:r>
            <a:endParaRPr lang="zh-CN" altLang="en-US" sz="3200"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endParaRPr>
          </a:p>
        </p:txBody>
      </p:sp>
      <p:grpSp>
        <p:nvGrpSpPr>
          <p:cNvPr id="41" name="组合 40"/>
          <p:cNvGrpSpPr/>
          <p:nvPr/>
        </p:nvGrpSpPr>
        <p:grpSpPr>
          <a:xfrm>
            <a:off x="1984375" y="1447800"/>
            <a:ext cx="5730875" cy="3652838"/>
            <a:chOff x="1714631" y="1032009"/>
            <a:chExt cx="5730615" cy="3653078"/>
          </a:xfrm>
        </p:grpSpPr>
        <p:graphicFrame>
          <p:nvGraphicFramePr>
            <p:cNvPr id="21532" name="图表 36"/>
            <p:cNvGraphicFramePr/>
            <p:nvPr/>
          </p:nvGraphicFramePr>
          <p:xfrm>
            <a:off x="1663833" y="981212"/>
            <a:ext cx="5832212" cy="3754673"/>
          </p:xfrm>
          <a:graphic>
            <a:graphicData uri="http://schemas.openxmlformats.org/presentationml/2006/ole">
              <mc:AlternateContent xmlns:mc="http://schemas.openxmlformats.org/markup-compatibility/2006">
                <mc:Choice xmlns:v="urn:schemas-microsoft-com:vml" Requires="v">
                  <p:oleObj spid="_x0000_s3076" name="" r:id="rId1" imgW="5833745" imgH="3755390" progId="Excel.Chart.8">
                    <p:embed/>
                  </p:oleObj>
                </mc:Choice>
                <mc:Fallback>
                  <p:oleObj name="" r:id="rId1" imgW="5833745" imgH="3755390" progId="Excel.Chart.8">
                    <p:embed/>
                    <p:pic>
                      <p:nvPicPr>
                        <p:cNvPr id="0" name="图片 3075"/>
                        <p:cNvPicPr/>
                        <p:nvPr/>
                      </p:nvPicPr>
                      <p:blipFill>
                        <a:blip r:embed="rId2"/>
                        <a:stretch>
                          <a:fillRect/>
                        </a:stretch>
                      </p:blipFill>
                      <p:spPr>
                        <a:xfrm>
                          <a:off x="1663833" y="981212"/>
                          <a:ext cx="5832212" cy="3754673"/>
                        </a:xfrm>
                        <a:prstGeom prst="rect">
                          <a:avLst/>
                        </a:prstGeom>
                        <a:noFill/>
                        <a:ln w="38100">
                          <a:noFill/>
                          <a:miter/>
                        </a:ln>
                      </p:spPr>
                    </p:pic>
                  </p:oleObj>
                </mc:Fallback>
              </mc:AlternateContent>
            </a:graphicData>
          </a:graphic>
        </p:graphicFrame>
        <p:grpSp>
          <p:nvGrpSpPr>
            <p:cNvPr id="21533" name="组合 37"/>
            <p:cNvGrpSpPr/>
            <p:nvPr/>
          </p:nvGrpSpPr>
          <p:grpSpPr>
            <a:xfrm>
              <a:off x="3514763" y="1712167"/>
              <a:ext cx="2271517" cy="2406635"/>
              <a:chOff x="3421537" y="2043198"/>
              <a:chExt cx="2271558" cy="2407362"/>
            </a:xfrm>
          </p:grpSpPr>
          <p:sp>
            <p:nvSpPr>
              <p:cNvPr id="46" name="弧形 45"/>
              <p:cNvSpPr/>
              <p:nvPr/>
            </p:nvSpPr>
            <p:spPr bwMode="auto">
              <a:xfrm rot="5400000">
                <a:off x="3827679" y="2549392"/>
                <a:ext cx="1313345" cy="1312827"/>
              </a:xfrm>
              <a:prstGeom prst="arc">
                <a:avLst>
                  <a:gd name="adj1" fmla="val 5382197"/>
                  <a:gd name="adj2" fmla="val 0"/>
                </a:avLst>
              </a:prstGeom>
              <a:noFill/>
              <a:ln w="57150" cap="flat" cmpd="sng" algn="ctr">
                <a:solidFill>
                  <a:srgbClr val="4F81BD">
                    <a:lumMod val="20000"/>
                    <a:lumOff val="80000"/>
                  </a:srgbClr>
                </a:solidFill>
                <a:prstDash val="solid"/>
                <a:round/>
                <a:headEnd type="oval" w="sm" len="sm"/>
                <a:tailEnd type="oval"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47" name="弧形 46"/>
              <p:cNvSpPr/>
              <p:nvPr/>
            </p:nvSpPr>
            <p:spPr bwMode="auto">
              <a:xfrm>
                <a:off x="3943822" y="2684121"/>
                <a:ext cx="1081057" cy="1084662"/>
              </a:xfrm>
              <a:prstGeom prst="arc">
                <a:avLst>
                  <a:gd name="adj1" fmla="val 10763236"/>
                  <a:gd name="adj2" fmla="val 0"/>
                </a:avLst>
              </a:prstGeom>
              <a:noFill/>
              <a:ln w="57150" cap="flat" cmpd="sng" algn="ctr">
                <a:solidFill>
                  <a:srgbClr val="4F81BD">
                    <a:lumMod val="20000"/>
                    <a:lumOff val="80000"/>
                  </a:srgbClr>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49" name="弧形 48"/>
              <p:cNvSpPr/>
              <p:nvPr/>
            </p:nvSpPr>
            <p:spPr bwMode="auto">
              <a:xfrm rot="16200000">
                <a:off x="4023017" y="2828799"/>
                <a:ext cx="898855" cy="822303"/>
              </a:xfrm>
              <a:prstGeom prst="arc">
                <a:avLst>
                  <a:gd name="adj1" fmla="val 16251812"/>
                  <a:gd name="adj2" fmla="val 0"/>
                </a:avLst>
              </a:prstGeom>
              <a:noFill/>
              <a:ln w="57150" cap="flat" cmpd="sng" algn="ctr">
                <a:solidFill>
                  <a:srgbClr val="4F81BD">
                    <a:lumMod val="20000"/>
                    <a:lumOff val="80000"/>
                  </a:srgbClr>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50" name="TextBox 49"/>
              <p:cNvSpPr txBox="1"/>
              <p:nvPr/>
            </p:nvSpPr>
            <p:spPr bwMode="auto">
              <a:xfrm rot="18386741" flipH="1">
                <a:off x="3100726" y="2364009"/>
                <a:ext cx="1041666" cy="400043"/>
              </a:xfrm>
              <a:prstGeom prst="rect">
                <a:avLst/>
              </a:prstGeom>
              <a:noFill/>
              <a:scene3d>
                <a:camera prst="orthographicFront">
                  <a:rot lat="0" lon="0" rev="600000"/>
                </a:camera>
                <a:lightRig rig="threePt" dir="t"/>
              </a:scene3d>
            </p:spPr>
            <p:txBody>
              <a:bodyPr>
                <a:spAutoFit/>
              </a:bodyPr>
              <a:lstStyle/>
              <a:p>
                <a:pPr marR="0" defTabSz="914400" fontAlgn="auto">
                  <a:spcBef>
                    <a:spcPts val="0"/>
                  </a:spcBef>
                  <a:spcAft>
                    <a:spcPts val="0"/>
                  </a:spcAft>
                  <a:buClrTx/>
                  <a:buSzTx/>
                  <a:buFontTx/>
                  <a:defRPr/>
                </a:pPr>
                <a:r>
                  <a:rPr kumimoji="0" lang="zh-CN" altLang="en-US" sz="2000" b="1" kern="0" cap="none" spc="300" normalizeH="0" baseline="0" noProof="0" dirty="0">
                    <a:solidFill>
                      <a:prstClr val="white"/>
                    </a:solidFill>
                    <a:latin typeface="微软雅黑" panose="020B0503020204020204" pitchFamily="34" charset="-122"/>
                    <a:ea typeface="微软雅黑" panose="020B0503020204020204" pitchFamily="34" charset="-122"/>
                    <a:cs typeface="+mn-cs"/>
                  </a:rPr>
                  <a:t>掌握</a:t>
                </a:r>
                <a:endParaRPr kumimoji="0" lang="zh-CN" altLang="en-US" sz="2000" b="1" kern="0" cap="none" spc="300" normalizeH="0" baseline="0" noProof="0" dirty="0">
                  <a:solidFill>
                    <a:prstClr val="white"/>
                  </a:solidFill>
                  <a:latin typeface="微软雅黑" panose="020B0503020204020204" pitchFamily="34" charset="-122"/>
                  <a:ea typeface="微软雅黑" panose="020B0503020204020204" pitchFamily="34" charset="-122"/>
                  <a:cs typeface="+mn-cs"/>
                </a:endParaRPr>
              </a:p>
            </p:txBody>
          </p:sp>
          <p:sp>
            <p:nvSpPr>
              <p:cNvPr id="51" name="TextBox 50"/>
              <p:cNvSpPr txBox="1"/>
              <p:nvPr/>
            </p:nvSpPr>
            <p:spPr bwMode="auto">
              <a:xfrm rot="14100000" flipH="1" flipV="1">
                <a:off x="4973081" y="2591297"/>
                <a:ext cx="1040195" cy="400039"/>
              </a:xfrm>
              <a:prstGeom prst="rect">
                <a:avLst/>
              </a:prstGeom>
              <a:noFill/>
            </p:spPr>
            <p:txBody>
              <a:bodyPr>
                <a:spAutoFit/>
              </a:bodyPr>
              <a:lstStyle/>
              <a:p>
                <a:pPr marR="0" defTabSz="914400" fontAlgn="auto">
                  <a:spcBef>
                    <a:spcPts val="0"/>
                  </a:spcBef>
                  <a:spcAft>
                    <a:spcPts val="0"/>
                  </a:spcAft>
                  <a:buClrTx/>
                  <a:buSzTx/>
                  <a:buFontTx/>
                  <a:defRPr/>
                </a:pPr>
                <a:r>
                  <a:rPr kumimoji="0" lang="zh-CN" altLang="en-US" sz="2000" b="1" kern="0" cap="none" spc="300" normalizeH="0" baseline="0" noProof="0" dirty="0">
                    <a:solidFill>
                      <a:prstClr val="white"/>
                    </a:solidFill>
                    <a:latin typeface="微软雅黑" panose="020B0503020204020204" pitchFamily="34" charset="-122"/>
                    <a:ea typeface="微软雅黑" panose="020B0503020204020204" pitchFamily="34" charset="-122"/>
                    <a:cs typeface="+mn-cs"/>
                  </a:rPr>
                  <a:t>熟悉</a:t>
                </a:r>
                <a:endParaRPr kumimoji="0" lang="zh-CN" altLang="en-US" sz="2000" b="1" kern="0" cap="none" spc="300" normalizeH="0" baseline="0" noProof="0" dirty="0">
                  <a:solidFill>
                    <a:prstClr val="white"/>
                  </a:solidFill>
                  <a:latin typeface="微软雅黑" panose="020B0503020204020204" pitchFamily="34" charset="-122"/>
                  <a:ea typeface="微软雅黑" panose="020B0503020204020204" pitchFamily="34" charset="-122"/>
                  <a:cs typeface="+mn-cs"/>
                </a:endParaRPr>
              </a:p>
            </p:txBody>
          </p:sp>
          <p:sp>
            <p:nvSpPr>
              <p:cNvPr id="54" name="TextBox 53"/>
              <p:cNvSpPr txBox="1"/>
              <p:nvPr/>
            </p:nvSpPr>
            <p:spPr bwMode="auto">
              <a:xfrm rot="10800000" flipH="1" flipV="1">
                <a:off x="4177177" y="4049873"/>
                <a:ext cx="944537" cy="400197"/>
              </a:xfrm>
              <a:prstGeom prst="rect">
                <a:avLst/>
              </a:prstGeom>
              <a:noFill/>
            </p:spPr>
            <p:txBody>
              <a:bodyPr>
                <a:spAutoFit/>
              </a:bodyPr>
              <a:lstStyle/>
              <a:p>
                <a:pPr marR="0" defTabSz="914400" fontAlgn="auto">
                  <a:spcBef>
                    <a:spcPts val="0"/>
                  </a:spcBef>
                  <a:spcAft>
                    <a:spcPts val="0"/>
                  </a:spcAft>
                  <a:buClrTx/>
                  <a:buSzTx/>
                  <a:buFontTx/>
                  <a:defRPr/>
                </a:pPr>
                <a:r>
                  <a:rPr kumimoji="0" lang="zh-CN" altLang="en-US" sz="2000" b="1" kern="0" cap="none" spc="300" normalizeH="0" baseline="0" noProof="0" dirty="0">
                    <a:solidFill>
                      <a:prstClr val="white"/>
                    </a:solidFill>
                    <a:latin typeface="微软雅黑" panose="020B0503020204020204" pitchFamily="34" charset="-122"/>
                    <a:ea typeface="微软雅黑" panose="020B0503020204020204" pitchFamily="34" charset="-122"/>
                    <a:cs typeface="+mn-cs"/>
                  </a:rPr>
                  <a:t>了解</a:t>
                </a:r>
                <a:endParaRPr kumimoji="0" lang="zh-CN" altLang="en-US" sz="2000" b="1" kern="0" cap="none" spc="300" normalizeH="0" baseline="0" noProof="0" dirty="0">
                  <a:solidFill>
                    <a:prstClr val="white"/>
                  </a:solidFill>
                  <a:latin typeface="微软雅黑" panose="020B0503020204020204" pitchFamily="34" charset="-122"/>
                  <a:ea typeface="微软雅黑" panose="020B0503020204020204" pitchFamily="34" charset="-122"/>
                  <a:cs typeface="+mn-cs"/>
                </a:endParaRPr>
              </a:p>
            </p:txBody>
          </p:sp>
        </p:grpSp>
      </p:grpSp>
      <p:grpSp>
        <p:nvGrpSpPr>
          <p:cNvPr id="55" name="组合 54"/>
          <p:cNvGrpSpPr/>
          <p:nvPr/>
        </p:nvGrpSpPr>
        <p:grpSpPr>
          <a:xfrm>
            <a:off x="207963" y="1835150"/>
            <a:ext cx="3679825" cy="1354138"/>
            <a:chOff x="153988" y="1401145"/>
            <a:chExt cx="3678369" cy="1354625"/>
          </a:xfrm>
        </p:grpSpPr>
        <p:sp>
          <p:nvSpPr>
            <p:cNvPr id="21525" name="矩形 5"/>
            <p:cNvSpPr/>
            <p:nvPr/>
          </p:nvSpPr>
          <p:spPr>
            <a:xfrm>
              <a:off x="664090" y="1401145"/>
              <a:ext cx="3168267" cy="1323166"/>
            </a:xfrm>
            <a:prstGeom prst="rect">
              <a:avLst/>
            </a:prstGeom>
            <a:noFill/>
            <a:ln w="9525">
              <a:noFill/>
            </a:ln>
          </p:spPr>
          <p:txBody>
            <a:bodyPr anchor="ct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a:defRPr>
              </a:lvl5pPr>
            </a:lstStyle>
            <a:p>
              <a:pPr marL="0" lvl="0" indent="-457200" eaLnBrk="1" hangingPunct="1">
                <a:lnSpc>
                  <a:spcPct val="125000"/>
                </a:lnSpc>
                <a:spcBef>
                  <a:spcPct val="0"/>
                </a:spcBef>
                <a:buFontTx/>
                <a:buNone/>
              </a:pPr>
              <a:r>
                <a:rPr lang="en-US" altLang="zh-CN" sz="1600" b="1" dirty="0">
                  <a:latin typeface="微软雅黑" panose="020B0503020204020204" pitchFamily="34" charset="-122"/>
                  <a:ea typeface="微软雅黑" panose="020B0503020204020204" pitchFamily="34" charset="-122"/>
                  <a:sym typeface="宋体" panose="02010600030101010101" pitchFamily="2" charset="-122"/>
                </a:rPr>
                <a:t>· </a:t>
              </a:r>
              <a:r>
                <a:rPr lang="en-US" altLang="zh-CN" sz="1600" b="1" dirty="0">
                  <a:solidFill>
                    <a:srgbClr val="1369B2"/>
                  </a:solidFill>
                  <a:latin typeface="微软雅黑" panose="020B0503020204020204" pitchFamily="34" charset="-122"/>
                  <a:ea typeface="微软雅黑" panose="020B0503020204020204" pitchFamily="34" charset="-122"/>
                </a:rPr>
                <a:t>String</a:t>
              </a:r>
              <a:r>
                <a:rPr lang="zh-CN" altLang="en-US" sz="1600" b="1" dirty="0">
                  <a:solidFill>
                    <a:srgbClr val="1369B2"/>
                  </a:solidFill>
                  <a:latin typeface="微软雅黑" panose="020B0503020204020204" pitchFamily="34" charset="-122"/>
                  <a:ea typeface="微软雅黑" panose="020B0503020204020204" pitchFamily="34" charset="-122"/>
                </a:rPr>
                <a:t>类和</a:t>
              </a:r>
              <a:r>
                <a:rPr lang="en-US" altLang="zh-CN" sz="1600" b="1" dirty="0">
                  <a:solidFill>
                    <a:srgbClr val="1369B2"/>
                  </a:solidFill>
                  <a:latin typeface="微软雅黑" panose="020B0503020204020204" pitchFamily="34" charset="-122"/>
                  <a:ea typeface="微软雅黑" panose="020B0503020204020204" pitchFamily="34" charset="-122"/>
                </a:rPr>
                <a:t>StringBuffer</a:t>
              </a:r>
              <a:r>
                <a:rPr lang="zh-CN" altLang="en-US" sz="1600" b="1" dirty="0">
                  <a:solidFill>
                    <a:srgbClr val="1369B2"/>
                  </a:solidFill>
                  <a:latin typeface="微软雅黑" panose="020B0503020204020204" pitchFamily="34" charset="-122"/>
                  <a:ea typeface="微软雅黑" panose="020B0503020204020204" pitchFamily="34" charset="-122"/>
                </a:rPr>
                <a:t>类的使用</a:t>
              </a:r>
              <a:endParaRPr lang="en-US" altLang="zh-CN" sz="1600" b="1" dirty="0">
                <a:solidFill>
                  <a:srgbClr val="1369B2"/>
                </a:solidFill>
                <a:latin typeface="微软雅黑" panose="020B0503020204020204" pitchFamily="34" charset="-122"/>
                <a:ea typeface="微软雅黑" panose="020B0503020204020204" pitchFamily="34" charset="-122"/>
              </a:endParaRPr>
            </a:p>
            <a:p>
              <a:pPr marL="0" lvl="0" indent="-457200" eaLnBrk="1" hangingPunct="1">
                <a:lnSpc>
                  <a:spcPct val="125000"/>
                </a:lnSpc>
                <a:spcBef>
                  <a:spcPct val="0"/>
                </a:spcBef>
                <a:buFontTx/>
                <a:buNone/>
              </a:pPr>
              <a:r>
                <a:rPr lang="en-US" altLang="zh-CN" sz="1600" b="1" dirty="0">
                  <a:latin typeface="微软雅黑" panose="020B0503020204020204" pitchFamily="34" charset="-122"/>
                  <a:ea typeface="微软雅黑" panose="020B0503020204020204" pitchFamily="34" charset="-122"/>
                  <a:sym typeface="宋体" panose="02010600030101010101" pitchFamily="2" charset="-122"/>
                </a:rPr>
                <a:t>· </a:t>
              </a:r>
              <a:r>
                <a:rPr lang="zh-CN" altLang="en-US" sz="1600" b="1" dirty="0">
                  <a:solidFill>
                    <a:srgbClr val="1369B2"/>
                  </a:solidFill>
                  <a:latin typeface="微软雅黑" panose="020B0503020204020204" pitchFamily="34" charset="-122"/>
                  <a:ea typeface="微软雅黑" panose="020B0503020204020204" pitchFamily="34" charset="-122"/>
                </a:rPr>
                <a:t>包装类和日期类的使用</a:t>
              </a:r>
              <a:endParaRPr lang="en-US" altLang="zh-CN" sz="1600" b="1" dirty="0">
                <a:solidFill>
                  <a:srgbClr val="1369B2"/>
                </a:solidFill>
                <a:latin typeface="微软雅黑" panose="020B0503020204020204" pitchFamily="34" charset="-122"/>
                <a:ea typeface="微软雅黑" panose="020B0503020204020204" pitchFamily="34" charset="-122"/>
              </a:endParaRPr>
            </a:p>
            <a:p>
              <a:pPr marL="0" lvl="0" indent="-457200" eaLnBrk="1" hangingPunct="1">
                <a:lnSpc>
                  <a:spcPct val="125000"/>
                </a:lnSpc>
                <a:spcBef>
                  <a:spcPct val="0"/>
                </a:spcBef>
                <a:buFontTx/>
                <a:buNone/>
              </a:pPr>
              <a:r>
                <a:rPr lang="en-US" altLang="zh-CN" sz="1600" b="1" dirty="0">
                  <a:latin typeface="微软雅黑" panose="020B0503020204020204" pitchFamily="34" charset="-122"/>
                  <a:ea typeface="微软雅黑" panose="020B0503020204020204" pitchFamily="34" charset="-122"/>
                  <a:sym typeface="宋体" panose="02010600030101010101" pitchFamily="2" charset="-122"/>
                </a:rPr>
                <a:t>· </a:t>
              </a:r>
              <a:r>
                <a:rPr lang="zh-CN" altLang="en-US" sz="1600" b="1" dirty="0">
                  <a:solidFill>
                    <a:srgbClr val="1369B2"/>
                  </a:solidFill>
                  <a:latin typeface="微软雅黑" panose="020B0503020204020204" pitchFamily="34" charset="-122"/>
                  <a:ea typeface="微软雅黑" panose="020B0503020204020204" pitchFamily="34" charset="-122"/>
                </a:rPr>
                <a:t>日期、时间格式化器的使用</a:t>
              </a:r>
              <a:endParaRPr lang="en-US" altLang="zh-CN" sz="1600" b="1" dirty="0">
                <a:solidFill>
                  <a:srgbClr val="1369B2"/>
                </a:solidFill>
                <a:latin typeface="微软雅黑" panose="020B0503020204020204" pitchFamily="34" charset="-122"/>
                <a:ea typeface="微软雅黑" panose="020B0503020204020204" pitchFamily="34" charset="-122"/>
              </a:endParaRPr>
            </a:p>
          </p:txBody>
        </p:sp>
        <p:grpSp>
          <p:nvGrpSpPr>
            <p:cNvPr id="21526" name="组合 16"/>
            <p:cNvGrpSpPr/>
            <p:nvPr/>
          </p:nvGrpSpPr>
          <p:grpSpPr>
            <a:xfrm>
              <a:off x="466536" y="2103548"/>
              <a:ext cx="2552746" cy="652222"/>
              <a:chOff x="860198" y="2352244"/>
              <a:chExt cx="2551466" cy="652213"/>
            </a:xfrm>
          </p:grpSpPr>
          <p:cxnSp>
            <p:nvCxnSpPr>
              <p:cNvPr id="21530" name="直接连接符 7"/>
              <p:cNvCxnSpPr/>
              <p:nvPr/>
            </p:nvCxnSpPr>
            <p:spPr>
              <a:xfrm>
                <a:off x="860198" y="2352244"/>
                <a:ext cx="372267" cy="652213"/>
              </a:xfrm>
              <a:prstGeom prst="line">
                <a:avLst/>
              </a:prstGeom>
              <a:ln w="28575" cap="flat" cmpd="sng">
                <a:solidFill>
                  <a:srgbClr val="1369B2"/>
                </a:solidFill>
                <a:prstDash val="solid"/>
                <a:headEnd type="none" w="med" len="med"/>
                <a:tailEnd type="none" w="med" len="med"/>
              </a:ln>
            </p:spPr>
          </p:cxnSp>
          <p:cxnSp>
            <p:nvCxnSpPr>
              <p:cNvPr id="21531" name="直接连接符 10"/>
              <p:cNvCxnSpPr/>
              <p:nvPr/>
            </p:nvCxnSpPr>
            <p:spPr>
              <a:xfrm>
                <a:off x="1222939" y="3004457"/>
                <a:ext cx="2188725" cy="0"/>
              </a:xfrm>
              <a:prstGeom prst="line">
                <a:avLst/>
              </a:prstGeom>
              <a:ln w="28575" cap="flat" cmpd="sng">
                <a:solidFill>
                  <a:srgbClr val="1369B2"/>
                </a:solidFill>
                <a:prstDash val="solid"/>
                <a:headEnd type="none" w="med" len="med"/>
                <a:tailEnd type="oval" w="med" len="med"/>
              </a:ln>
            </p:spPr>
          </p:cxnSp>
        </p:grpSp>
        <p:grpSp>
          <p:nvGrpSpPr>
            <p:cNvPr id="21527" name="组合 15"/>
            <p:cNvGrpSpPr/>
            <p:nvPr/>
          </p:nvGrpSpPr>
          <p:grpSpPr>
            <a:xfrm>
              <a:off x="153988" y="1614313"/>
              <a:ext cx="474819" cy="522307"/>
              <a:chOff x="1232465" y="3529898"/>
              <a:chExt cx="474581" cy="522300"/>
            </a:xfrm>
          </p:grpSpPr>
          <p:sp>
            <p:nvSpPr>
              <p:cNvPr id="62" name="椭圆 61"/>
              <p:cNvSpPr/>
              <p:nvPr/>
            </p:nvSpPr>
            <p:spPr bwMode="auto">
              <a:xfrm>
                <a:off x="1232465" y="3558117"/>
                <a:ext cx="474236" cy="474828"/>
              </a:xfrm>
              <a:prstGeom prst="ellipse">
                <a:avLst/>
              </a:prstGeom>
              <a:solidFill>
                <a:srgbClr val="1369B2"/>
              </a:solidFill>
              <a:ln w="28575" cap="flat" cmpd="sng" algn="ctr">
                <a:noFill/>
                <a:prstDash val="solid"/>
                <a:round/>
                <a:headEnd type="none" w="med" len="med"/>
                <a:tailEnd type="none" w="med" len="med"/>
              </a:ln>
              <a:effectLst>
                <a:outerShdw blurRad="25400" dist="12700" dir="2700000" algn="tl" rotWithShape="0">
                  <a:prstClr val="black">
                    <a:alpha val="40000"/>
                  </a:prstClr>
                </a:outerShdw>
              </a:effectLst>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3" name="TextBox 62"/>
              <p:cNvSpPr txBox="1"/>
              <p:nvPr/>
            </p:nvSpPr>
            <p:spPr>
              <a:xfrm>
                <a:off x="1287977" y="3529532"/>
                <a:ext cx="334663" cy="522469"/>
              </a:xfrm>
              <a:prstGeom prst="rect">
                <a:avLst/>
              </a:prstGeom>
              <a:noFill/>
              <a:effectLst>
                <a:outerShdw blurRad="12700" dist="12700" dir="2700000" algn="tl" rotWithShape="0">
                  <a:prstClr val="black">
                    <a:alpha val="40000"/>
                  </a:prstClr>
                </a:outerShdw>
              </a:effectLst>
            </p:spPr>
            <p:txBody>
              <a:bodyPr>
                <a:spAutoFit/>
              </a:bodyPr>
              <a:lstStyle/>
              <a:p>
                <a:pPr marR="0" defTabSz="914400">
                  <a:buClrTx/>
                  <a:buSzTx/>
                  <a:buFontTx/>
                  <a:defRPr/>
                </a:pPr>
                <a:r>
                  <a:rPr kumimoji="0" lang="en-US" altLang="zh-CN" sz="2800" b="1" kern="1200" cap="none" spc="0" normalizeH="0" baseline="0" noProof="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1</a:t>
                </a:r>
                <a:endParaRPr kumimoji="0" lang="zh-CN" altLang="en-US" sz="2800" b="1" kern="1200" cap="none" spc="0" normalizeH="0" baseline="0" noProof="0" dirty="0">
                  <a:solidFill>
                    <a:schemeClr val="bg1"/>
                  </a:solidFill>
                  <a:latin typeface="Times New Roman" panose="02020603050405020304" pitchFamily="18" charset="0"/>
                  <a:ea typeface="宋体" panose="02010600030101010101" pitchFamily="2" charset="-122"/>
                  <a:cs typeface="Times New Roman" panose="02020603050405020304" pitchFamily="18" charset="0"/>
                </a:endParaRPr>
              </a:p>
            </p:txBody>
          </p:sp>
        </p:grpSp>
      </p:grpSp>
      <p:grpSp>
        <p:nvGrpSpPr>
          <p:cNvPr id="66" name="组合 65"/>
          <p:cNvGrpSpPr/>
          <p:nvPr/>
        </p:nvGrpSpPr>
        <p:grpSpPr>
          <a:xfrm>
            <a:off x="5776913" y="2168525"/>
            <a:ext cx="3252787" cy="1384300"/>
            <a:chOff x="5443362" y="2109791"/>
            <a:chExt cx="3252963" cy="1378905"/>
          </a:xfrm>
        </p:grpSpPr>
        <p:grpSp>
          <p:nvGrpSpPr>
            <p:cNvPr id="21518" name="组合 32"/>
            <p:cNvGrpSpPr/>
            <p:nvPr/>
          </p:nvGrpSpPr>
          <p:grpSpPr>
            <a:xfrm flipH="1">
              <a:off x="6253163" y="2557463"/>
              <a:ext cx="2178050" cy="652462"/>
              <a:chOff x="860198" y="2352244"/>
              <a:chExt cx="2178276" cy="652213"/>
            </a:xfrm>
          </p:grpSpPr>
          <p:cxnSp>
            <p:nvCxnSpPr>
              <p:cNvPr id="21523" name="直接连接符 33"/>
              <p:cNvCxnSpPr/>
              <p:nvPr/>
            </p:nvCxnSpPr>
            <p:spPr>
              <a:xfrm>
                <a:off x="860198" y="2352244"/>
                <a:ext cx="372267" cy="652213"/>
              </a:xfrm>
              <a:prstGeom prst="line">
                <a:avLst/>
              </a:prstGeom>
              <a:ln w="28575" cap="flat" cmpd="sng">
                <a:solidFill>
                  <a:srgbClr val="1369B2"/>
                </a:solidFill>
                <a:prstDash val="solid"/>
                <a:headEnd type="none" w="med" len="med"/>
                <a:tailEnd type="none" w="med" len="med"/>
              </a:ln>
            </p:spPr>
          </p:cxnSp>
          <p:cxnSp>
            <p:nvCxnSpPr>
              <p:cNvPr id="21524" name="直接连接符 34"/>
              <p:cNvCxnSpPr/>
              <p:nvPr/>
            </p:nvCxnSpPr>
            <p:spPr>
              <a:xfrm>
                <a:off x="1222939" y="3004457"/>
                <a:ext cx="1815535" cy="0"/>
              </a:xfrm>
              <a:prstGeom prst="line">
                <a:avLst/>
              </a:prstGeom>
              <a:ln w="28575" cap="flat" cmpd="sng">
                <a:solidFill>
                  <a:srgbClr val="1369B2"/>
                </a:solidFill>
                <a:prstDash val="solid"/>
                <a:headEnd type="none" w="med" len="med"/>
                <a:tailEnd type="oval" w="med" len="med"/>
              </a:ln>
            </p:spPr>
          </p:cxnSp>
        </p:grpSp>
        <p:grpSp>
          <p:nvGrpSpPr>
            <p:cNvPr id="21519" name="组合 35"/>
            <p:cNvGrpSpPr/>
            <p:nvPr/>
          </p:nvGrpSpPr>
          <p:grpSpPr>
            <a:xfrm>
              <a:off x="8223250" y="2109791"/>
              <a:ext cx="473075" cy="522287"/>
              <a:chOff x="1232465" y="3530023"/>
              <a:chExt cx="474415" cy="522742"/>
            </a:xfrm>
          </p:grpSpPr>
          <p:sp>
            <p:nvSpPr>
              <p:cNvPr id="70" name="椭圆 69"/>
              <p:cNvSpPr/>
              <p:nvPr/>
            </p:nvSpPr>
            <p:spPr bwMode="auto">
              <a:xfrm>
                <a:off x="1232439" y="3558511"/>
                <a:ext cx="474441" cy="474808"/>
              </a:xfrm>
              <a:prstGeom prst="ellipse">
                <a:avLst/>
              </a:prstGeom>
              <a:solidFill>
                <a:srgbClr val="1369B2"/>
              </a:solidFill>
              <a:ln w="28575" cap="flat" cmpd="sng" algn="ctr">
                <a:noFill/>
                <a:prstDash val="solid"/>
                <a:round/>
                <a:headEnd type="none" w="med" len="med"/>
                <a:tailEnd type="none" w="med" len="med"/>
              </a:ln>
              <a:effectLst>
                <a:outerShdw blurRad="25400" dist="12700" dir="2700000" algn="tl" rotWithShape="0">
                  <a:prstClr val="black">
                    <a:alpha val="40000"/>
                  </a:prstClr>
                </a:outerShdw>
              </a:effectLst>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1" name="TextBox 70"/>
              <p:cNvSpPr txBox="1"/>
              <p:nvPr/>
            </p:nvSpPr>
            <p:spPr>
              <a:xfrm>
                <a:off x="1300899" y="3530023"/>
                <a:ext cx="335929" cy="522288"/>
              </a:xfrm>
              <a:prstGeom prst="rect">
                <a:avLst/>
              </a:prstGeom>
              <a:noFill/>
              <a:effectLst>
                <a:outerShdw blurRad="12700" dist="12700" dir="2700000" algn="tl" rotWithShape="0">
                  <a:prstClr val="black">
                    <a:alpha val="40000"/>
                  </a:prstClr>
                </a:outerShdw>
              </a:effectLst>
            </p:spPr>
            <p:txBody>
              <a:bodyPr>
                <a:spAutoFit/>
              </a:bodyPr>
              <a:lstStyle/>
              <a:p>
                <a:pPr marR="0" defTabSz="914400">
                  <a:buClrTx/>
                  <a:buSzTx/>
                  <a:buFontTx/>
                  <a:defRPr/>
                </a:pPr>
                <a:r>
                  <a:rPr kumimoji="0" lang="en-US" altLang="zh-CN" sz="2800" b="1" kern="1200" cap="none" spc="0" normalizeH="0" baseline="0" noProof="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2</a:t>
                </a:r>
                <a:endParaRPr kumimoji="0" lang="zh-CN" altLang="en-US" sz="2800" b="1" kern="1200" cap="none" spc="0" normalizeH="0" baseline="0" noProof="0" dirty="0">
                  <a:solidFill>
                    <a:schemeClr val="bg1"/>
                  </a:solidFill>
                  <a:latin typeface="Times New Roman" panose="02020603050405020304" pitchFamily="18" charset="0"/>
                  <a:ea typeface="宋体" panose="02010600030101010101" pitchFamily="2" charset="-122"/>
                  <a:cs typeface="Times New Roman" panose="02020603050405020304" pitchFamily="18" charset="0"/>
                </a:endParaRPr>
              </a:p>
            </p:txBody>
          </p:sp>
        </p:grpSp>
        <p:sp>
          <p:nvSpPr>
            <p:cNvPr id="21520" name="矩形 46"/>
            <p:cNvSpPr/>
            <p:nvPr/>
          </p:nvSpPr>
          <p:spPr>
            <a:xfrm>
              <a:off x="5443362" y="2438231"/>
              <a:ext cx="2778499" cy="1050465"/>
            </a:xfrm>
            <a:prstGeom prst="rect">
              <a:avLst/>
            </a:prstGeom>
            <a:noFill/>
            <a:ln w="9525">
              <a:noFill/>
            </a:ln>
          </p:spPr>
          <p:txBody>
            <a:bodyPr anchor="ct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a:defRPr>
              </a:lvl5pPr>
            </a:lstStyle>
            <a:p>
              <a:pPr marL="457200" lvl="0" indent="-457200" algn="r" eaLnBrk="1" hangingPunct="1">
                <a:lnSpc>
                  <a:spcPct val="125000"/>
                </a:lnSpc>
                <a:spcBef>
                  <a:spcPct val="0"/>
                </a:spcBef>
                <a:buFontTx/>
                <a:buNone/>
              </a:pPr>
              <a:r>
                <a:rPr lang="en-US" altLang="zh-CN" sz="1600" b="1" dirty="0">
                  <a:solidFill>
                    <a:srgbClr val="1369B2"/>
                  </a:solidFill>
                  <a:latin typeface="微软雅黑" panose="020B0503020204020204" pitchFamily="34" charset="-122"/>
                  <a:ea typeface="微软雅黑" panose="020B0503020204020204" pitchFamily="34" charset="-122"/>
                  <a:sym typeface="宋体" panose="02010600030101010101" pitchFamily="2" charset="-122"/>
                </a:rPr>
                <a:t>· Math</a:t>
              </a:r>
              <a:r>
                <a:rPr lang="zh-CN" altLang="en-US" sz="1600" b="1" dirty="0">
                  <a:solidFill>
                    <a:srgbClr val="1369B2"/>
                  </a:solidFill>
                  <a:latin typeface="微软雅黑" panose="020B0503020204020204" pitchFamily="34" charset="-122"/>
                  <a:ea typeface="微软雅黑" panose="020B0503020204020204" pitchFamily="34" charset="-122"/>
                  <a:sym typeface="宋体" panose="02010600030101010101" pitchFamily="2" charset="-122"/>
                </a:rPr>
                <a:t>类和</a:t>
              </a:r>
              <a:r>
                <a:rPr lang="en-US" altLang="zh-CN" sz="1600" b="1" dirty="0">
                  <a:solidFill>
                    <a:srgbClr val="1369B2"/>
                  </a:solidFill>
                  <a:latin typeface="微软雅黑" panose="020B0503020204020204" pitchFamily="34" charset="-122"/>
                  <a:ea typeface="微软雅黑" panose="020B0503020204020204" pitchFamily="34" charset="-122"/>
                  <a:sym typeface="宋体" panose="02010600030101010101" pitchFamily="2" charset="-122"/>
                </a:rPr>
                <a:t>Random</a:t>
              </a:r>
              <a:r>
                <a:rPr lang="zh-CN" altLang="en-US" sz="1600" b="1" dirty="0">
                  <a:solidFill>
                    <a:srgbClr val="1369B2"/>
                  </a:solidFill>
                  <a:latin typeface="微软雅黑" panose="020B0503020204020204" pitchFamily="34" charset="-122"/>
                  <a:ea typeface="微软雅黑" panose="020B0503020204020204" pitchFamily="34" charset="-122"/>
                  <a:sym typeface="宋体" panose="02010600030101010101" pitchFamily="2" charset="-122"/>
                </a:rPr>
                <a:t>类</a:t>
              </a:r>
              <a:endParaRPr lang="en-US" altLang="zh-CN" sz="1600" b="1" dirty="0">
                <a:solidFill>
                  <a:srgbClr val="1369B2"/>
                </a:solidFill>
                <a:latin typeface="微软雅黑" panose="020B0503020204020204" pitchFamily="34" charset="-122"/>
                <a:ea typeface="微软雅黑" panose="020B0503020204020204" pitchFamily="34" charset="-122"/>
                <a:sym typeface="宋体" panose="02010600030101010101" pitchFamily="2" charset="-122"/>
              </a:endParaRPr>
            </a:p>
            <a:p>
              <a:pPr marL="457200" lvl="0" indent="-457200" algn="r" eaLnBrk="1" hangingPunct="1">
                <a:lnSpc>
                  <a:spcPct val="125000"/>
                </a:lnSpc>
                <a:spcBef>
                  <a:spcPct val="0"/>
                </a:spcBef>
                <a:buFontTx/>
                <a:buNone/>
              </a:pPr>
              <a:r>
                <a:rPr lang="zh-CN" altLang="en-US" sz="1600" b="1" dirty="0">
                  <a:solidFill>
                    <a:srgbClr val="1369B2"/>
                  </a:solidFill>
                  <a:latin typeface="微软雅黑" panose="020B0503020204020204" pitchFamily="34" charset="-122"/>
                  <a:ea typeface="微软雅黑" panose="020B0503020204020204" pitchFamily="34" charset="-122"/>
                  <a:sym typeface="宋体" panose="02010600030101010101" pitchFamily="2" charset="-122"/>
                </a:rPr>
                <a:t>的常用方法</a:t>
              </a:r>
              <a:endParaRPr lang="zh-CN" altLang="zh-CN" sz="1600" b="1" dirty="0">
                <a:latin typeface="微软雅黑" panose="020B0503020204020204" pitchFamily="34" charset="-122"/>
                <a:ea typeface="微软雅黑" panose="020B0503020204020204" pitchFamily="34" charset="-122"/>
              </a:endParaRPr>
            </a:p>
            <a:p>
              <a:pPr marL="457200" lvl="0" indent="-457200" algn="r" eaLnBrk="1" hangingPunct="1">
                <a:lnSpc>
                  <a:spcPct val="125000"/>
                </a:lnSpc>
                <a:spcBef>
                  <a:spcPct val="0"/>
                </a:spcBef>
                <a:buFontTx/>
                <a:buNone/>
              </a:pPr>
              <a:endParaRPr lang="zh-CN" altLang="zh-CN" sz="1800" b="1" dirty="0">
                <a:latin typeface="微软雅黑" panose="020B0503020204020204" pitchFamily="34" charset="-122"/>
                <a:ea typeface="微软雅黑" panose="020B0503020204020204" pitchFamily="34" charset="-122"/>
              </a:endParaRPr>
            </a:p>
          </p:txBody>
        </p:sp>
      </p:grpSp>
      <p:grpSp>
        <p:nvGrpSpPr>
          <p:cNvPr id="74" name="组合 73"/>
          <p:cNvGrpSpPr/>
          <p:nvPr/>
        </p:nvGrpSpPr>
        <p:grpSpPr>
          <a:xfrm>
            <a:off x="3614738" y="4978400"/>
            <a:ext cx="3257550" cy="1104900"/>
            <a:chOff x="5439599" y="4225925"/>
            <a:chExt cx="3256726" cy="1104900"/>
          </a:xfrm>
        </p:grpSpPr>
        <p:sp>
          <p:nvSpPr>
            <p:cNvPr id="21511" name="矩形 51"/>
            <p:cNvSpPr/>
            <p:nvPr/>
          </p:nvSpPr>
          <p:spPr>
            <a:xfrm>
              <a:off x="5439599" y="4261988"/>
              <a:ext cx="2687558" cy="707886"/>
            </a:xfrm>
            <a:prstGeom prst="rect">
              <a:avLst/>
            </a:prstGeom>
            <a:noFill/>
            <a:ln w="9525">
              <a:noFill/>
            </a:ln>
          </p:spPr>
          <p:txBody>
            <a:bodyPr anchor="ct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a:defRPr>
              </a:lvl5pPr>
            </a:lstStyle>
            <a:p>
              <a:pPr marL="457200" lvl="0" indent="-457200" algn="r" eaLnBrk="1" hangingPunct="1">
                <a:lnSpc>
                  <a:spcPct val="125000"/>
                </a:lnSpc>
                <a:spcBef>
                  <a:spcPct val="0"/>
                </a:spcBef>
                <a:buFont typeface="Calibri" panose="020F0502020204030204" pitchFamily="34" charset="0"/>
                <a:buNone/>
              </a:pPr>
              <a:r>
                <a:rPr lang="en-US" altLang="zh-CN" sz="1600" b="1" dirty="0">
                  <a:latin typeface="微软雅黑" panose="020B0503020204020204" pitchFamily="34" charset="-122"/>
                  <a:ea typeface="微软雅黑" panose="020B0503020204020204" pitchFamily="34" charset="-122"/>
                  <a:sym typeface="宋体" panose="02010600030101010101" pitchFamily="2" charset="-122"/>
                </a:rPr>
                <a:t>· </a:t>
              </a:r>
              <a:r>
                <a:rPr lang="en-US" altLang="zh-CN" sz="1600" b="1" dirty="0">
                  <a:solidFill>
                    <a:srgbClr val="1369B2"/>
                  </a:solidFill>
                  <a:latin typeface="微软雅黑" panose="020B0503020204020204" pitchFamily="34" charset="-122"/>
                  <a:ea typeface="微软雅黑" panose="020B0503020204020204" pitchFamily="34" charset="-122"/>
                  <a:sym typeface="宋体" panose="02010600030101010101" pitchFamily="2" charset="-122"/>
                </a:rPr>
                <a:t>System</a:t>
              </a:r>
              <a:r>
                <a:rPr lang="zh-CN" altLang="en-US" sz="1600" b="1" dirty="0">
                  <a:solidFill>
                    <a:srgbClr val="1369B2"/>
                  </a:solidFill>
                  <a:latin typeface="微软雅黑" panose="020B0503020204020204" pitchFamily="34" charset="-122"/>
                  <a:ea typeface="微软雅黑" panose="020B0503020204020204" pitchFamily="34" charset="-122"/>
                  <a:sym typeface="宋体" panose="02010600030101010101" pitchFamily="2" charset="-122"/>
                </a:rPr>
                <a:t>类和</a:t>
              </a:r>
              <a:r>
                <a:rPr lang="en-US" altLang="zh-CN" sz="1600" b="1" dirty="0">
                  <a:solidFill>
                    <a:srgbClr val="1369B2"/>
                  </a:solidFill>
                  <a:latin typeface="微软雅黑" panose="020B0503020204020204" pitchFamily="34" charset="-122"/>
                  <a:ea typeface="微软雅黑" panose="020B0503020204020204" pitchFamily="34" charset="-122"/>
                  <a:sym typeface="宋体" panose="02010600030101010101" pitchFamily="2" charset="-122"/>
                </a:rPr>
                <a:t>Runtime</a:t>
              </a:r>
              <a:r>
                <a:rPr lang="zh-CN" altLang="en-US" sz="1600" b="1" dirty="0">
                  <a:solidFill>
                    <a:srgbClr val="1369B2"/>
                  </a:solidFill>
                  <a:latin typeface="微软雅黑" panose="020B0503020204020204" pitchFamily="34" charset="-122"/>
                  <a:ea typeface="微软雅黑" panose="020B0503020204020204" pitchFamily="34" charset="-122"/>
                  <a:sym typeface="宋体" panose="02010600030101010101" pitchFamily="2" charset="-122"/>
                </a:rPr>
                <a:t>类中的常用方法</a:t>
              </a:r>
              <a:endParaRPr lang="en-US" altLang="zh-CN" sz="1600" b="1" dirty="0">
                <a:solidFill>
                  <a:srgbClr val="1369B2"/>
                </a:solidFill>
                <a:latin typeface="微软雅黑" panose="020B0503020204020204" pitchFamily="34" charset="-122"/>
                <a:ea typeface="微软雅黑" panose="020B0503020204020204" pitchFamily="34" charset="-122"/>
                <a:sym typeface="宋体" panose="02010600030101010101" pitchFamily="2" charset="-122"/>
              </a:endParaRPr>
            </a:p>
          </p:txBody>
        </p:sp>
        <p:grpSp>
          <p:nvGrpSpPr>
            <p:cNvPr id="21512" name="组合 38"/>
            <p:cNvGrpSpPr/>
            <p:nvPr/>
          </p:nvGrpSpPr>
          <p:grpSpPr>
            <a:xfrm rot="10800000">
              <a:off x="5685823" y="4225925"/>
              <a:ext cx="2745390" cy="652463"/>
              <a:chOff x="860198" y="2352244"/>
              <a:chExt cx="2745675" cy="652213"/>
            </a:xfrm>
          </p:grpSpPr>
          <p:cxnSp>
            <p:nvCxnSpPr>
              <p:cNvPr id="21516" name="直接连接符 39"/>
              <p:cNvCxnSpPr/>
              <p:nvPr/>
            </p:nvCxnSpPr>
            <p:spPr>
              <a:xfrm>
                <a:off x="860198" y="2352244"/>
                <a:ext cx="372267" cy="652213"/>
              </a:xfrm>
              <a:prstGeom prst="line">
                <a:avLst/>
              </a:prstGeom>
              <a:ln w="28575" cap="flat" cmpd="sng">
                <a:solidFill>
                  <a:srgbClr val="1369B2"/>
                </a:solidFill>
                <a:prstDash val="solid"/>
                <a:headEnd type="none" w="med" len="med"/>
                <a:tailEnd type="none" w="med" len="med"/>
              </a:ln>
            </p:spPr>
          </p:cxnSp>
          <p:cxnSp>
            <p:nvCxnSpPr>
              <p:cNvPr id="21517" name="直接连接符 40"/>
              <p:cNvCxnSpPr/>
              <p:nvPr/>
            </p:nvCxnSpPr>
            <p:spPr>
              <a:xfrm rot="-10800000" flipH="1">
                <a:off x="1222939" y="3004457"/>
                <a:ext cx="2382934" cy="0"/>
              </a:xfrm>
              <a:prstGeom prst="line">
                <a:avLst/>
              </a:prstGeom>
              <a:ln w="28575" cap="flat" cmpd="sng">
                <a:solidFill>
                  <a:srgbClr val="1369B2"/>
                </a:solidFill>
                <a:prstDash val="solid"/>
                <a:headEnd type="none" w="med" len="med"/>
                <a:tailEnd type="oval" w="med" len="med"/>
              </a:ln>
            </p:spPr>
          </p:cxnSp>
        </p:grpSp>
        <p:grpSp>
          <p:nvGrpSpPr>
            <p:cNvPr id="21513" name="组合 63"/>
            <p:cNvGrpSpPr/>
            <p:nvPr/>
          </p:nvGrpSpPr>
          <p:grpSpPr>
            <a:xfrm flipH="1">
              <a:off x="8223250" y="4806950"/>
              <a:ext cx="473075" cy="523875"/>
              <a:chOff x="1232465" y="3533629"/>
              <a:chExt cx="474415" cy="523220"/>
            </a:xfrm>
          </p:grpSpPr>
          <p:sp>
            <p:nvSpPr>
              <p:cNvPr id="78" name="椭圆 77"/>
              <p:cNvSpPr/>
              <p:nvPr/>
            </p:nvSpPr>
            <p:spPr bwMode="auto">
              <a:xfrm>
                <a:off x="1232465" y="3558997"/>
                <a:ext cx="474295" cy="474070"/>
              </a:xfrm>
              <a:prstGeom prst="ellipse">
                <a:avLst/>
              </a:prstGeom>
              <a:solidFill>
                <a:srgbClr val="1369B2"/>
              </a:solidFill>
              <a:ln w="28575" cap="flat" cmpd="sng" algn="ctr">
                <a:noFill/>
                <a:prstDash val="solid"/>
                <a:round/>
                <a:headEnd type="none" w="med" len="med"/>
                <a:tailEnd type="none" w="med" len="med"/>
              </a:ln>
              <a:effectLst>
                <a:outerShdw blurRad="25400" dist="12700" dir="2700000" algn="tl" rotWithShape="0">
                  <a:prstClr val="black">
                    <a:alpha val="40000"/>
                  </a:prstClr>
                </a:outerShdw>
              </a:effectLst>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9" name="TextBox 78"/>
              <p:cNvSpPr txBox="1"/>
              <p:nvPr/>
            </p:nvSpPr>
            <p:spPr>
              <a:xfrm>
                <a:off x="1305678" y="3533629"/>
                <a:ext cx="335827" cy="523220"/>
              </a:xfrm>
              <a:prstGeom prst="rect">
                <a:avLst/>
              </a:prstGeom>
              <a:noFill/>
              <a:effectLst>
                <a:outerShdw blurRad="12700" dist="12700" dir="2700000" algn="tl" rotWithShape="0">
                  <a:prstClr val="black">
                    <a:alpha val="40000"/>
                  </a:prstClr>
                </a:outerShdw>
              </a:effectLst>
            </p:spPr>
            <p:txBody>
              <a:bodyPr>
                <a:spAutoFit/>
              </a:bodyPr>
              <a:lstStyle/>
              <a:p>
                <a:pPr marR="0" defTabSz="914400">
                  <a:buClrTx/>
                  <a:buSzTx/>
                  <a:buFontTx/>
                  <a:defRPr/>
                </a:pPr>
                <a:r>
                  <a:rPr kumimoji="0" lang="en-US" altLang="zh-CN" sz="2800" b="1" kern="1200" cap="none" spc="0" normalizeH="0" baseline="0" noProof="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3</a:t>
                </a:r>
                <a:endParaRPr kumimoji="0" lang="zh-CN" altLang="en-US" sz="2800" b="1" kern="1200" cap="none" spc="0" normalizeH="0" baseline="0" noProof="0" dirty="0">
                  <a:solidFill>
                    <a:schemeClr val="bg1"/>
                  </a:solidFill>
                  <a:latin typeface="Times New Roman" panose="02020603050405020304" pitchFamily="18" charset="0"/>
                  <a:ea typeface="宋体" panose="02010600030101010101" pitchFamily="2" charset="-122"/>
                  <a:cs typeface="Times New Roman" panose="02020603050405020304" pitchFamily="18" charset="0"/>
                </a:endParaRPr>
              </a:p>
            </p:txBody>
          </p:sp>
        </p:grpSp>
      </p:gr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4" fill="hold" nodeType="after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wheel(4)">
                                      <p:cBhvr>
                                        <p:cTn id="7" dur="1000"/>
                                        <p:tgtEl>
                                          <p:spTgt spid="4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nodeType="clickEffect">
                                  <p:stCondLst>
                                    <p:cond delay="0"/>
                                  </p:stCondLst>
                                  <p:childTnLst>
                                    <p:set>
                                      <p:cBhvr>
                                        <p:cTn id="11" dur="1" fill="hold">
                                          <p:stCondLst>
                                            <p:cond delay="0"/>
                                          </p:stCondLst>
                                        </p:cTn>
                                        <p:tgtEl>
                                          <p:spTgt spid="55"/>
                                        </p:tgtEl>
                                        <p:attrNameLst>
                                          <p:attrName>style.visibility</p:attrName>
                                        </p:attrNameLst>
                                      </p:cBhvr>
                                      <p:to>
                                        <p:strVal val="visible"/>
                                      </p:to>
                                    </p:set>
                                    <p:animEffect transition="in" filter="wipe(right)">
                                      <p:cBhvr>
                                        <p:cTn id="12" dur="500"/>
                                        <p:tgtEl>
                                          <p:spTgt spid="55"/>
                                        </p:tgtEl>
                                      </p:cBhvr>
                                    </p:animEffect>
                                  </p:childTnLst>
                                </p:cTn>
                              </p:par>
                            </p:childTnLst>
                          </p:cTn>
                        </p:par>
                        <p:par>
                          <p:cTn id="13" fill="hold">
                            <p:stCondLst>
                              <p:cond delay="500"/>
                            </p:stCondLst>
                            <p:childTnLst>
                              <p:par>
                                <p:cTn id="14" presetID="26" presetClass="emph" presetSubtype="0" fill="hold" nodeType="afterEffect">
                                  <p:stCondLst>
                                    <p:cond delay="0"/>
                                  </p:stCondLst>
                                  <p:childTnLst>
                                    <p:animEffect transition="out" filter="fade">
                                      <p:cBhvr>
                                        <p:cTn id="15" dur="500" tmFilter="0, 0; .2, .5; .8, .5; 1, 0"/>
                                        <p:tgtEl>
                                          <p:spTgt spid="55"/>
                                        </p:tgtEl>
                                      </p:cBhvr>
                                    </p:animEffect>
                                    <p:animScale>
                                      <p:cBhvr>
                                        <p:cTn id="16" dur="250" autoRev="1" fill="hold"/>
                                        <p:tgtEl>
                                          <p:spTgt spid="55"/>
                                        </p:tgtEl>
                                      </p:cBhvr>
                                      <p:by x="105000" y="105000"/>
                                    </p:animScale>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66"/>
                                        </p:tgtEl>
                                        <p:attrNameLst>
                                          <p:attrName>style.visibility</p:attrName>
                                        </p:attrNameLst>
                                      </p:cBhvr>
                                      <p:to>
                                        <p:strVal val="visible"/>
                                      </p:to>
                                    </p:set>
                                    <p:animEffect transition="in" filter="wipe(left)">
                                      <p:cBhvr>
                                        <p:cTn id="21" dur="500"/>
                                        <p:tgtEl>
                                          <p:spTgt spid="66"/>
                                        </p:tgtEl>
                                      </p:cBhvr>
                                    </p:animEffect>
                                  </p:childTnLst>
                                </p:cTn>
                              </p:par>
                            </p:childTnLst>
                          </p:cTn>
                        </p:par>
                        <p:par>
                          <p:cTn id="22" fill="hold">
                            <p:stCondLst>
                              <p:cond delay="500"/>
                            </p:stCondLst>
                            <p:childTnLst>
                              <p:par>
                                <p:cTn id="23" presetID="26" presetClass="emph" presetSubtype="0" fill="hold" nodeType="afterEffect">
                                  <p:stCondLst>
                                    <p:cond delay="0"/>
                                  </p:stCondLst>
                                  <p:childTnLst>
                                    <p:animEffect transition="out" filter="fade">
                                      <p:cBhvr>
                                        <p:cTn id="24" dur="500" tmFilter="0, 0; .2, .5; .8, .5; 1, 0"/>
                                        <p:tgtEl>
                                          <p:spTgt spid="66"/>
                                        </p:tgtEl>
                                      </p:cBhvr>
                                    </p:animEffect>
                                    <p:animScale>
                                      <p:cBhvr>
                                        <p:cTn id="25" dur="250" autoRev="1" fill="hold"/>
                                        <p:tgtEl>
                                          <p:spTgt spid="66"/>
                                        </p:tgtEl>
                                      </p:cBhvr>
                                      <p:by x="105000" y="105000"/>
                                    </p:animScale>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74"/>
                                        </p:tgtEl>
                                        <p:attrNameLst>
                                          <p:attrName>style.visibility</p:attrName>
                                        </p:attrNameLst>
                                      </p:cBhvr>
                                      <p:to>
                                        <p:strVal val="visible"/>
                                      </p:to>
                                    </p:set>
                                    <p:animEffect transition="in" filter="wipe(left)">
                                      <p:cBhvr>
                                        <p:cTn id="30" dur="500"/>
                                        <p:tgtEl>
                                          <p:spTgt spid="74"/>
                                        </p:tgtEl>
                                      </p:cBhvr>
                                    </p:animEffect>
                                  </p:childTnLst>
                                </p:cTn>
                              </p:par>
                            </p:childTnLst>
                          </p:cTn>
                        </p:par>
                        <p:par>
                          <p:cTn id="31" fill="hold">
                            <p:stCondLst>
                              <p:cond delay="500"/>
                            </p:stCondLst>
                            <p:childTnLst>
                              <p:par>
                                <p:cTn id="32" presetID="26" presetClass="emph" presetSubtype="0" fill="hold" nodeType="afterEffect">
                                  <p:stCondLst>
                                    <p:cond delay="0"/>
                                  </p:stCondLst>
                                  <p:childTnLst>
                                    <p:animEffect transition="out" filter="fade">
                                      <p:cBhvr>
                                        <p:cTn id="33" dur="500" tmFilter="0, 0; .2, .5; .8, .5; 1, 0"/>
                                        <p:tgtEl>
                                          <p:spTgt spid="74"/>
                                        </p:tgtEl>
                                      </p:cBhvr>
                                    </p:animEffect>
                                    <p:animScale>
                                      <p:cBhvr>
                                        <p:cTn id="34" dur="250" autoRev="1" fill="hold"/>
                                        <p:tgtEl>
                                          <p:spTgt spid="74"/>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938" name="Rectangle 2"/>
          <p:cNvSpPr/>
          <p:nvPr/>
        </p:nvSpPr>
        <p:spPr>
          <a:xfrm>
            <a:off x="0" y="0"/>
            <a:ext cx="9144000" cy="0"/>
          </a:xfrm>
          <a:prstGeom prst="rect">
            <a:avLst/>
          </a:prstGeom>
          <a:noFill/>
          <a:ln w="9525">
            <a:noFill/>
          </a:ln>
        </p:spPr>
        <p:txBody>
          <a:bodyPr wrap="none" anchor="ct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a:defRPr>
            </a:lvl5pPr>
          </a:lstStyle>
          <a:p>
            <a:pPr marL="0" lvl="0" indent="0" eaLnBrk="1" hangingPunct="1">
              <a:lnSpc>
                <a:spcPct val="100000"/>
              </a:lnSpc>
              <a:spcBef>
                <a:spcPct val="0"/>
              </a:spcBef>
              <a:buFontTx/>
              <a:buNone/>
            </a:pPr>
            <a:endParaRPr lang="zh-CN" altLang="en-US" sz="1800" dirty="0">
              <a:latin typeface="Arial" panose="020B0604020202020204" pitchFamily="34" charset="0"/>
              <a:ea typeface="宋体" panose="02010600030101010101" pitchFamily="2" charset="-122"/>
            </a:endParaRPr>
          </a:p>
        </p:txBody>
      </p:sp>
      <p:sp>
        <p:nvSpPr>
          <p:cNvPr id="39939" name="标题 1"/>
          <p:cNvSpPr/>
          <p:nvPr/>
        </p:nvSpPr>
        <p:spPr>
          <a:xfrm>
            <a:off x="1643063" y="388938"/>
            <a:ext cx="5330825" cy="561975"/>
          </a:xfrm>
          <a:prstGeom prst="rect">
            <a:avLst/>
          </a:prstGeom>
          <a:no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a:defRPr>
            </a:lvl5pPr>
          </a:lstStyle>
          <a:p>
            <a:pPr marL="571500" lvl="0" indent="-571500">
              <a:lnSpc>
                <a:spcPct val="100000"/>
              </a:lnSpc>
              <a:spcBef>
                <a:spcPct val="0"/>
              </a:spcBef>
              <a:buFontTx/>
              <a:buNone/>
            </a:pPr>
            <a:r>
              <a:rPr lang="en-US" altLang="zh-CN"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rPr>
              <a:t>5.1 String</a:t>
            </a:r>
            <a:r>
              <a:rPr lang="zh-CN" altLang="en-US"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rPr>
              <a:t>类与</a:t>
            </a:r>
            <a:r>
              <a:rPr lang="en-US" altLang="zh-CN"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rPr>
              <a:t>StringBuffer</a:t>
            </a:r>
            <a:r>
              <a:rPr lang="zh-CN" altLang="en-US"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rPr>
              <a:t>类</a:t>
            </a:r>
            <a:endParaRPr lang="zh-CN" altLang="en-US" sz="3200"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17" name="矩形 38"/>
          <p:cNvSpPr>
            <a:spLocks noChangeArrowheads="1"/>
          </p:cNvSpPr>
          <p:nvPr/>
        </p:nvSpPr>
        <p:spPr bwMode="auto">
          <a:xfrm>
            <a:off x="2959100" y="1904365"/>
            <a:ext cx="58785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000" b="1" i="0" u="none" strike="noStrike" kern="1200" cap="none" spc="0" normalizeH="0" baseline="0" noProof="0" dirty="0" smtClean="0">
                <a:ln>
                  <a:noFill/>
                </a:ln>
                <a:solidFill>
                  <a:schemeClr val="tx1">
                    <a:lumMod val="50000"/>
                    <a:lumOff val="50000"/>
                  </a:schemeClr>
                </a:solidFill>
                <a:effectLst/>
                <a:uLnTx/>
                <a:uFillTx/>
                <a:latin typeface="微软雅黑" panose="020B0503020204020204" pitchFamily="34" charset="-122"/>
                <a:ea typeface="微软雅黑" panose="020B0503020204020204" pitchFamily="34" charset="-122"/>
                <a:cs typeface="+mn-cs"/>
              </a:rPr>
              <a:t>StringBuilder</a:t>
            </a:r>
            <a:r>
              <a:rPr kumimoji="0" lang="zh-CN" altLang="en-US" sz="2000" b="1" i="0" u="none" strike="noStrike" kern="1200" cap="none" spc="0" normalizeH="0" baseline="0" noProof="0" dirty="0" smtClean="0">
                <a:ln>
                  <a:noFill/>
                </a:ln>
                <a:solidFill>
                  <a:schemeClr val="tx1">
                    <a:lumMod val="50000"/>
                    <a:lumOff val="50000"/>
                  </a:schemeClr>
                </a:solidFill>
                <a:effectLst/>
                <a:uLnTx/>
                <a:uFillTx/>
                <a:latin typeface="微软雅黑" panose="020B0503020204020204" pitchFamily="34" charset="-122"/>
                <a:ea typeface="微软雅黑" panose="020B0503020204020204" pitchFamily="34" charset="-122"/>
                <a:cs typeface="+mn-cs"/>
              </a:rPr>
              <a:t>的使用</a:t>
            </a:r>
            <a:endParaRPr kumimoji="0" lang="zh-CN" altLang="en-US" sz="2000" b="1" i="0" u="none" strike="noStrike" kern="1200" cap="none" spc="0" normalizeH="0" baseline="0" noProof="0" dirty="0">
              <a:ln>
                <a:noFill/>
              </a:ln>
              <a:solidFill>
                <a:schemeClr val="tx1">
                  <a:lumMod val="50000"/>
                  <a:lumOff val="50000"/>
                </a:schemeClr>
              </a:solidFill>
              <a:effectLst/>
              <a:uLnTx/>
              <a:uFillTx/>
              <a:latin typeface="微软雅黑" panose="020B0503020204020204" pitchFamily="34" charset="-122"/>
              <a:ea typeface="微软雅黑" panose="020B0503020204020204" pitchFamily="34" charset="-122"/>
              <a:cs typeface="+mn-cs"/>
            </a:endParaRPr>
          </a:p>
        </p:txBody>
      </p:sp>
      <p:sp>
        <p:nvSpPr>
          <p:cNvPr id="18" name="矩形 17"/>
          <p:cNvSpPr/>
          <p:nvPr/>
        </p:nvSpPr>
        <p:spPr>
          <a:xfrm>
            <a:off x="457200" y="2283778"/>
            <a:ext cx="8213725" cy="3416300"/>
          </a:xfrm>
          <a:prstGeom prst="rect">
            <a:avLst/>
          </a:prstGeom>
        </p:spPr>
        <p:txBody>
          <a:bodyPr>
            <a:spAutoFit/>
          </a:bodyPr>
          <a:lstStyle/>
          <a:p>
            <a:pPr marL="0" marR="0" lvl="0" indent="457200" algn="l" defTabSz="914400" rtl="0" eaLnBrk="1" fontAlgn="base" latinLnBrk="0" hangingPunct="1">
              <a:lnSpc>
                <a:spcPct val="200000"/>
              </a:lnSpc>
              <a:spcBef>
                <a:spcPct val="0"/>
              </a:spcBef>
              <a:spcAft>
                <a:spcPct val="0"/>
              </a:spcAft>
              <a:buClrTx/>
              <a:buSzTx/>
              <a:buFontTx/>
              <a:buNone/>
              <a:defRPr/>
            </a:pPr>
            <a:r>
              <a:rPr kumimoji="0" lang="zh-CN" altLang="zh-CN" sz="18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除了使用</a:t>
            </a:r>
            <a:r>
              <a:rPr kumimoji="0" lang="en-US" altLang="zh-CN" sz="18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StringBuffer</a:t>
            </a:r>
            <a:r>
              <a:rPr kumimoji="0" lang="zh-CN" altLang="zh-CN" sz="18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外，</a:t>
            </a:r>
            <a:r>
              <a:rPr kumimoji="0" lang="en-US" altLang="zh-CN" sz="18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JDK 1.5</a:t>
            </a:r>
            <a:r>
              <a:rPr kumimoji="0" lang="zh-CN" altLang="zh-CN" sz="18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之后提供了一个</a:t>
            </a:r>
            <a:r>
              <a:rPr kumimoji="0" lang="en-US" altLang="zh-CN" sz="18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StringBuilder</a:t>
            </a:r>
            <a:r>
              <a:rPr kumimoji="0" lang="zh-CN" altLang="zh-CN" sz="18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类同样可以操作字符串。</a:t>
            </a:r>
            <a:r>
              <a:rPr kumimoji="0" lang="en-US" altLang="zh-CN" sz="18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StringBuilder</a:t>
            </a:r>
            <a:r>
              <a:rPr kumimoji="0" lang="zh-CN" altLang="zh-CN" sz="18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与</a:t>
            </a:r>
            <a:r>
              <a:rPr kumimoji="0" lang="en-US" altLang="zh-CN" sz="18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StringBuffer</a:t>
            </a:r>
            <a:r>
              <a:rPr kumimoji="0" lang="zh-CN" altLang="zh-CN" sz="18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的功能相似，且两个类中所提供的方法也基本相同。</a:t>
            </a:r>
            <a:endParaRPr kumimoji="0" lang="en-US" altLang="zh-CN" sz="18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0" marR="0" lvl="0" indent="0" algn="l" defTabSz="914400" rtl="0" eaLnBrk="1" fontAlgn="base" latinLnBrk="0" hangingPunct="1">
              <a:lnSpc>
                <a:spcPct val="200000"/>
              </a:lnSpc>
              <a:spcBef>
                <a:spcPct val="0"/>
              </a:spcBef>
              <a:spcAft>
                <a:spcPct val="0"/>
              </a:spcAft>
              <a:buClrTx/>
              <a:buSzTx/>
              <a:buFontTx/>
              <a:buNone/>
              <a:defRPr/>
            </a:pPr>
            <a:r>
              <a:rPr kumimoji="0" lang="zh-CN" altLang="en-US" sz="1800" b="1" i="0" u="sng" strike="noStrike" kern="1200" cap="none" spc="0" normalizeH="0" baseline="0" noProof="0" dirty="0">
                <a:ln>
                  <a:noFill/>
                </a:ln>
                <a:solidFill>
                  <a:srgbClr val="006BA9"/>
                </a:solidFill>
                <a:effectLst/>
                <a:uLnTx/>
                <a:uFillTx/>
                <a:latin typeface="Calibri" panose="020F0502020204030204" pitchFamily="34" charset="0"/>
                <a:ea typeface="等线"/>
                <a:cs typeface="Arial" panose="020B0604020202020204" pitchFamily="34" charset="0"/>
              </a:rPr>
              <a:t>主要区别</a:t>
            </a:r>
            <a:r>
              <a:rPr kumimoji="0" lang="zh-CN" altLang="en-US" sz="18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a:t>
            </a:r>
            <a:r>
              <a:rPr kumimoji="0" lang="zh-CN" altLang="zh-CN" sz="18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二者所不同的是</a:t>
            </a:r>
            <a:r>
              <a:rPr kumimoji="0" lang="en-US" altLang="zh-CN" sz="18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StringBuffer</a:t>
            </a:r>
            <a:r>
              <a:rPr kumimoji="0" lang="zh-CN" altLang="zh-CN" sz="18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是线程安全的，而</a:t>
            </a:r>
            <a:r>
              <a:rPr kumimoji="0" lang="en-US" altLang="zh-CN" sz="18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StringBuilder</a:t>
            </a:r>
            <a:r>
              <a:rPr kumimoji="0" lang="zh-CN" altLang="zh-CN" sz="18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没有实现线程安全功能，所以性能略高。通常情况下，如果创建一个内容可变的字符串对象，应该优先考虑</a:t>
            </a:r>
            <a:r>
              <a:rPr kumimoji="0" lang="en-US" altLang="zh-CN" sz="18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StringBuilder</a:t>
            </a:r>
            <a:r>
              <a:rPr kumimoji="0" lang="zh-CN" altLang="zh-CN" sz="18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类</a:t>
            </a:r>
            <a:r>
              <a:rPr kumimoji="0" lang="zh-CN" altLang="en-US" sz="18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a:t>
            </a:r>
            <a:endParaRPr kumimoji="0" lang="zh-CN" altLang="zh-CN" sz="18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p:txBody>
      </p:sp>
      <p:grpSp>
        <p:nvGrpSpPr>
          <p:cNvPr id="19" name="组合 18"/>
          <p:cNvGrpSpPr/>
          <p:nvPr/>
        </p:nvGrpSpPr>
        <p:grpSpPr>
          <a:xfrm>
            <a:off x="544513" y="1755140"/>
            <a:ext cx="2232025" cy="682625"/>
            <a:chOff x="6444208" y="1011134"/>
            <a:chExt cx="2232248" cy="683982"/>
          </a:xfrm>
        </p:grpSpPr>
        <p:grpSp>
          <p:nvGrpSpPr>
            <p:cNvPr id="39943" name="组合 13"/>
            <p:cNvGrpSpPr/>
            <p:nvPr/>
          </p:nvGrpSpPr>
          <p:grpSpPr>
            <a:xfrm>
              <a:off x="6444208" y="1011134"/>
              <a:ext cx="2232248" cy="504056"/>
              <a:chOff x="1547664" y="2780928"/>
              <a:chExt cx="2232248" cy="504056"/>
            </a:xfrm>
          </p:grpSpPr>
          <p:sp>
            <p:nvSpPr>
              <p:cNvPr id="22" name="椭圆 21"/>
              <p:cNvSpPr/>
              <p:nvPr/>
            </p:nvSpPr>
            <p:spPr>
              <a:xfrm>
                <a:off x="1547664" y="2780928"/>
                <a:ext cx="503287" cy="504238"/>
              </a:xfrm>
              <a:prstGeom prst="ellipse">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800" b="1" i="0" u="none" strike="noStrike" kern="1200" cap="none" spc="0" normalizeH="0" baseline="0" noProof="0" dirty="0">
                    <a:ln>
                      <a:noFill/>
                    </a:ln>
                    <a:solidFill>
                      <a:schemeClr val="bg1"/>
                    </a:solidFill>
                    <a:effectLst/>
                    <a:uLnTx/>
                    <a:uFillTx/>
                    <a:latin typeface="黑体" panose="02010609060101010101" pitchFamily="49" charset="-122"/>
                    <a:ea typeface="黑体" panose="02010609060101010101" pitchFamily="49" charset="-122"/>
                    <a:cs typeface="+mn-cs"/>
                  </a:rPr>
                  <a:t>多</a:t>
                </a:r>
                <a:endParaRPr kumimoji="0" lang="zh-CN" altLang="en-US" sz="1800" b="1" i="0" u="none" strike="noStrike" kern="1200" cap="none" spc="0" normalizeH="0" baseline="0" noProof="0" dirty="0">
                  <a:ln>
                    <a:noFill/>
                  </a:ln>
                  <a:solidFill>
                    <a:schemeClr val="bg1"/>
                  </a:solidFill>
                  <a:effectLst/>
                  <a:uLnTx/>
                  <a:uFillTx/>
                  <a:latin typeface="黑体" panose="02010609060101010101" pitchFamily="49" charset="-122"/>
                  <a:ea typeface="黑体" panose="02010609060101010101" pitchFamily="49" charset="-122"/>
                  <a:cs typeface="+mn-cs"/>
                </a:endParaRPr>
              </a:p>
            </p:txBody>
          </p:sp>
          <p:sp>
            <p:nvSpPr>
              <p:cNvPr id="23" name="椭圆 22"/>
              <p:cNvSpPr/>
              <p:nvPr/>
            </p:nvSpPr>
            <p:spPr>
              <a:xfrm>
                <a:off x="2123984" y="2780928"/>
                <a:ext cx="503288" cy="504238"/>
              </a:xfrm>
              <a:prstGeom prst="ellipse">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800" b="1" i="0" u="none" strike="noStrike" kern="1200" cap="none" spc="0" normalizeH="0" baseline="0" noProof="0" dirty="0">
                    <a:ln>
                      <a:noFill/>
                    </a:ln>
                    <a:solidFill>
                      <a:schemeClr val="bg1"/>
                    </a:solidFill>
                    <a:effectLst/>
                    <a:uLnTx/>
                    <a:uFillTx/>
                    <a:latin typeface="黑体" panose="02010609060101010101" pitchFamily="49" charset="-122"/>
                    <a:ea typeface="黑体" panose="02010609060101010101" pitchFamily="49" charset="-122"/>
                    <a:cs typeface="+mn-cs"/>
                  </a:rPr>
                  <a:t>学</a:t>
                </a:r>
                <a:endParaRPr kumimoji="0" lang="zh-CN" altLang="en-US" sz="1800" b="1" i="0" u="none" strike="noStrike" kern="1200" cap="none" spc="0" normalizeH="0" baseline="0" noProof="0" dirty="0">
                  <a:ln>
                    <a:noFill/>
                  </a:ln>
                  <a:solidFill>
                    <a:schemeClr val="bg1"/>
                  </a:solidFill>
                  <a:effectLst/>
                  <a:uLnTx/>
                  <a:uFillTx/>
                  <a:latin typeface="黑体" panose="02010609060101010101" pitchFamily="49" charset="-122"/>
                  <a:ea typeface="黑体" panose="02010609060101010101" pitchFamily="49" charset="-122"/>
                  <a:cs typeface="+mn-cs"/>
                </a:endParaRPr>
              </a:p>
            </p:txBody>
          </p:sp>
          <p:sp>
            <p:nvSpPr>
              <p:cNvPr id="24" name="椭圆 23"/>
              <p:cNvSpPr/>
              <p:nvPr/>
            </p:nvSpPr>
            <p:spPr>
              <a:xfrm>
                <a:off x="2700304" y="2780928"/>
                <a:ext cx="503287" cy="504238"/>
              </a:xfrm>
              <a:prstGeom prst="ellipse">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800" b="1" i="0" u="none" strike="noStrike" kern="1200" cap="none" spc="0" normalizeH="0" baseline="0" noProof="0" dirty="0">
                    <a:ln>
                      <a:noFill/>
                    </a:ln>
                    <a:solidFill>
                      <a:schemeClr val="bg1"/>
                    </a:solidFill>
                    <a:effectLst/>
                    <a:uLnTx/>
                    <a:uFillTx/>
                    <a:latin typeface="黑体" panose="02010609060101010101" pitchFamily="49" charset="-122"/>
                    <a:ea typeface="黑体" panose="02010609060101010101" pitchFamily="49" charset="-122"/>
                    <a:cs typeface="+mn-cs"/>
                  </a:rPr>
                  <a:t>一</a:t>
                </a:r>
                <a:endParaRPr kumimoji="0" lang="zh-CN" altLang="en-US" sz="1800" b="1" i="0" u="none" strike="noStrike" kern="1200" cap="none" spc="0" normalizeH="0" baseline="0" noProof="0" dirty="0">
                  <a:ln>
                    <a:noFill/>
                  </a:ln>
                  <a:solidFill>
                    <a:schemeClr val="bg1"/>
                  </a:solidFill>
                  <a:effectLst/>
                  <a:uLnTx/>
                  <a:uFillTx/>
                  <a:latin typeface="黑体" panose="02010609060101010101" pitchFamily="49" charset="-122"/>
                  <a:ea typeface="黑体" panose="02010609060101010101" pitchFamily="49" charset="-122"/>
                  <a:cs typeface="+mn-cs"/>
                </a:endParaRPr>
              </a:p>
            </p:txBody>
          </p:sp>
          <p:sp>
            <p:nvSpPr>
              <p:cNvPr id="25" name="椭圆 24"/>
              <p:cNvSpPr/>
              <p:nvPr/>
            </p:nvSpPr>
            <p:spPr>
              <a:xfrm>
                <a:off x="3276624" y="2780928"/>
                <a:ext cx="503288" cy="504238"/>
              </a:xfrm>
              <a:prstGeom prst="ellipse">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800" b="1" i="0" u="none" strike="noStrike" kern="1200" cap="none" spc="0" normalizeH="0" baseline="0" noProof="0" dirty="0">
                    <a:ln>
                      <a:noFill/>
                    </a:ln>
                    <a:solidFill>
                      <a:schemeClr val="bg1"/>
                    </a:solidFill>
                    <a:effectLst/>
                    <a:uLnTx/>
                    <a:uFillTx/>
                    <a:latin typeface="黑体" panose="02010609060101010101" pitchFamily="49" charset="-122"/>
                    <a:ea typeface="黑体" panose="02010609060101010101" pitchFamily="49" charset="-122"/>
                    <a:cs typeface="+mn-cs"/>
                  </a:rPr>
                  <a:t>招</a:t>
                </a:r>
                <a:endParaRPr kumimoji="0" lang="zh-CN" altLang="en-US" sz="1800" b="1" i="0" u="none" strike="noStrike" kern="1200" cap="none" spc="0" normalizeH="0" baseline="0" noProof="0" dirty="0">
                  <a:ln>
                    <a:noFill/>
                  </a:ln>
                  <a:solidFill>
                    <a:schemeClr val="bg1"/>
                  </a:solidFill>
                  <a:effectLst/>
                  <a:uLnTx/>
                  <a:uFillTx/>
                  <a:latin typeface="黑体" panose="02010609060101010101" pitchFamily="49" charset="-122"/>
                  <a:ea typeface="黑体" panose="02010609060101010101" pitchFamily="49" charset="-122"/>
                  <a:cs typeface="+mn-cs"/>
                </a:endParaRPr>
              </a:p>
            </p:txBody>
          </p:sp>
        </p:grpSp>
        <p:cxnSp>
          <p:nvCxnSpPr>
            <p:cNvPr id="21" name="直接连接符 20"/>
            <p:cNvCxnSpPr/>
            <p:nvPr/>
          </p:nvCxnSpPr>
          <p:spPr>
            <a:xfrm>
              <a:off x="6444208" y="1571427"/>
              <a:ext cx="2232248" cy="0"/>
            </a:xfrm>
            <a:prstGeom prst="line">
              <a:avLst/>
            </a:prstGeom>
            <a:ln w="19050">
              <a:gradFill flip="none" rotWithShape="1">
                <a:gsLst>
                  <a:gs pos="100000">
                    <a:srgbClr val="C00000"/>
                  </a:gs>
                  <a:gs pos="20000">
                    <a:srgbClr val="FF0000"/>
                  </a:gs>
                  <a:gs pos="0">
                    <a:schemeClr val="bg1"/>
                  </a:gs>
                </a:gsLst>
                <a:path path="circle">
                  <a:fillToRect l="100000" t="100000"/>
                </a:path>
                <a:tileRect r="-100000" b="-100000"/>
              </a:gradFill>
              <a:prstDash val="solid"/>
            </a:ln>
            <a:effectLst>
              <a:outerShdw blurRad="50800" dist="38100" dir="8100000" algn="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fill="hold"/>
                                        <p:tgtEl>
                                          <p:spTgt spid="19"/>
                                        </p:tgtEl>
                                        <p:attrNameLst>
                                          <p:attrName>ppt_x</p:attrName>
                                        </p:attrNameLst>
                                      </p:cBhvr>
                                      <p:tavLst>
                                        <p:tav tm="0">
                                          <p:val>
                                            <p:strVal val="0-#ppt_w/2"/>
                                          </p:val>
                                        </p:tav>
                                        <p:tav tm="100000">
                                          <p:val>
                                            <p:strVal val="#ppt_x"/>
                                          </p:val>
                                        </p:tav>
                                      </p:tavLst>
                                    </p:anim>
                                    <p:anim calcmode="lin" valueType="num">
                                      <p:cBhvr additive="base">
                                        <p:cTn id="8" dur="500" fill="hold"/>
                                        <p:tgtEl>
                                          <p:spTgt spid="19"/>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500" fill="hold"/>
                                        <p:tgtEl>
                                          <p:spTgt spid="17"/>
                                        </p:tgtEl>
                                        <p:attrNameLst>
                                          <p:attrName>ppt_x</p:attrName>
                                        </p:attrNameLst>
                                      </p:cBhvr>
                                      <p:tavLst>
                                        <p:tav tm="0">
                                          <p:val>
                                            <p:strVal val="1+#ppt_w/2"/>
                                          </p:val>
                                        </p:tav>
                                        <p:tav tm="100000">
                                          <p:val>
                                            <p:strVal val="#ppt_x"/>
                                          </p:val>
                                        </p:tav>
                                      </p:tavLst>
                                    </p:anim>
                                    <p:anim calcmode="lin" valueType="num">
                                      <p:cBhvr additive="base">
                                        <p:cTn id="12" dur="500" fill="hold"/>
                                        <p:tgtEl>
                                          <p:spTgt spid="17"/>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18">
                                            <p:txEl>
                                              <p:charRg st="0" end="106"/>
                                            </p:txEl>
                                          </p:spTgt>
                                        </p:tgtEl>
                                        <p:attrNameLst>
                                          <p:attrName>style.visibility</p:attrName>
                                        </p:attrNameLst>
                                      </p:cBhvr>
                                      <p:to>
                                        <p:strVal val="visible"/>
                                      </p:to>
                                    </p:set>
                                    <p:animEffect transition="in" filter="wipe(up)">
                                      <p:cBhvr>
                                        <p:cTn id="17" dur="500"/>
                                        <p:tgtEl>
                                          <p:spTgt spid="18">
                                            <p:txEl>
                                              <p:charRg st="0" end="10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8">
                                            <p:txEl>
                                              <p:charRg st="106" end="214"/>
                                            </p:txEl>
                                          </p:spTgt>
                                        </p:tgtEl>
                                        <p:attrNameLst>
                                          <p:attrName>style.visibility</p:attrName>
                                        </p:attrNameLst>
                                      </p:cBhvr>
                                      <p:to>
                                        <p:strVal val="visible"/>
                                      </p:to>
                                    </p:set>
                                    <p:animEffect transition="in" filter="wipe(left)">
                                      <p:cBhvr>
                                        <p:cTn id="22" dur="500"/>
                                        <p:tgtEl>
                                          <p:spTgt spid="18">
                                            <p:txEl>
                                              <p:charRg st="106" end="2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62" name="Rectangle 2"/>
          <p:cNvSpPr/>
          <p:nvPr/>
        </p:nvSpPr>
        <p:spPr>
          <a:xfrm>
            <a:off x="0" y="0"/>
            <a:ext cx="9144000" cy="0"/>
          </a:xfrm>
          <a:prstGeom prst="rect">
            <a:avLst/>
          </a:prstGeom>
          <a:noFill/>
          <a:ln w="9525">
            <a:noFill/>
          </a:ln>
        </p:spPr>
        <p:txBody>
          <a:bodyPr wrap="none" anchor="ct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a:defRPr>
            </a:lvl5pPr>
          </a:lstStyle>
          <a:p>
            <a:pPr marL="0" lvl="0" indent="0" eaLnBrk="1" hangingPunct="1">
              <a:lnSpc>
                <a:spcPct val="100000"/>
              </a:lnSpc>
              <a:spcBef>
                <a:spcPct val="0"/>
              </a:spcBef>
              <a:buFontTx/>
              <a:buNone/>
            </a:pPr>
            <a:endParaRPr lang="zh-CN" altLang="en-US" sz="1800" dirty="0">
              <a:latin typeface="Arial" panose="020B0604020202020204" pitchFamily="34" charset="0"/>
              <a:ea typeface="宋体" panose="02010600030101010101" pitchFamily="2" charset="-122"/>
            </a:endParaRPr>
          </a:p>
        </p:txBody>
      </p:sp>
      <p:sp>
        <p:nvSpPr>
          <p:cNvPr id="40963" name="标题 1"/>
          <p:cNvSpPr/>
          <p:nvPr/>
        </p:nvSpPr>
        <p:spPr>
          <a:xfrm>
            <a:off x="1643063" y="388938"/>
            <a:ext cx="5330825" cy="561975"/>
          </a:xfrm>
          <a:prstGeom prst="rect">
            <a:avLst/>
          </a:prstGeom>
          <a:no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a:defRPr>
            </a:lvl5pPr>
          </a:lstStyle>
          <a:p>
            <a:pPr marL="571500" lvl="0" indent="-571500">
              <a:lnSpc>
                <a:spcPct val="100000"/>
              </a:lnSpc>
              <a:spcBef>
                <a:spcPct val="0"/>
              </a:spcBef>
              <a:buFontTx/>
              <a:buNone/>
            </a:pPr>
            <a:r>
              <a:rPr lang="en-US" altLang="zh-CN"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rPr>
              <a:t>5.2 System</a:t>
            </a:r>
            <a:r>
              <a:rPr lang="zh-CN" altLang="en-US"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rPr>
              <a:t>类与</a:t>
            </a:r>
            <a:r>
              <a:rPr lang="en-US" altLang="zh-CN"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rPr>
              <a:t>Runtime</a:t>
            </a:r>
            <a:r>
              <a:rPr lang="zh-CN" altLang="en-US"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rPr>
              <a:t>类</a:t>
            </a:r>
            <a:endParaRPr lang="zh-CN" altLang="en-US" sz="3200"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19" name="内容占位符 2"/>
          <p:cNvSpPr>
            <a:spLocks noGrp="1"/>
          </p:cNvSpPr>
          <p:nvPr>
            <p:ph idx="1"/>
          </p:nvPr>
        </p:nvSpPr>
        <p:spPr>
          <a:xfrm>
            <a:off x="457200" y="1466215"/>
            <a:ext cx="8229600" cy="652463"/>
          </a:xfrm>
          <a:ln/>
        </p:spPr>
        <p:txBody>
          <a:bodyPr vert="horz" wrap="square" lIns="91440" tIns="45720" rIns="91440" bIns="45720" anchor="t"/>
          <a:p>
            <a:pPr marL="0" indent="0">
              <a:lnSpc>
                <a:spcPct val="100000"/>
              </a:lnSpc>
              <a:spcBef>
                <a:spcPct val="0"/>
              </a:spcBef>
              <a:buNone/>
            </a:pPr>
            <a:r>
              <a:rPr lang="en-US" altLang="zh-CN" sz="1800" b="1" kern="1200" dirty="0">
                <a:solidFill>
                  <a:srgbClr val="006BA9"/>
                </a:solidFill>
                <a:latin typeface="微软雅黑" panose="020B0503020204020204" pitchFamily="34" charset="-122"/>
                <a:ea typeface="微软雅黑" panose="020B0503020204020204" pitchFamily="34" charset="-122"/>
                <a:cs typeface="等线"/>
              </a:rPr>
              <a:t>5.2.1 System</a:t>
            </a:r>
            <a:r>
              <a:rPr lang="zh-CN" altLang="en-US" sz="1800" b="1" kern="1200" dirty="0">
                <a:solidFill>
                  <a:srgbClr val="006BA9"/>
                </a:solidFill>
                <a:latin typeface="微软雅黑" panose="020B0503020204020204" pitchFamily="34" charset="-122"/>
                <a:ea typeface="微软雅黑" panose="020B0503020204020204" pitchFamily="34" charset="-122"/>
                <a:cs typeface="等线"/>
              </a:rPr>
              <a:t>类</a:t>
            </a:r>
            <a:endParaRPr lang="zh-CN" altLang="en-US" sz="1800" b="1" kern="1200" dirty="0">
              <a:solidFill>
                <a:srgbClr val="006BA9"/>
              </a:solidFill>
              <a:latin typeface="微软雅黑" panose="020B0503020204020204" pitchFamily="34" charset="-122"/>
              <a:ea typeface="微软雅黑" panose="020B0503020204020204" pitchFamily="34" charset="-122"/>
              <a:cs typeface="等线"/>
            </a:endParaRPr>
          </a:p>
        </p:txBody>
      </p:sp>
      <p:sp>
        <p:nvSpPr>
          <p:cNvPr id="2" name="矩形 1"/>
          <p:cNvSpPr/>
          <p:nvPr/>
        </p:nvSpPr>
        <p:spPr>
          <a:xfrm>
            <a:off x="527050" y="1777365"/>
            <a:ext cx="8085138" cy="92202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a:defRPr>
            </a:lvl5pPr>
          </a:lstStyle>
          <a:p>
            <a:pPr marL="0" lvl="0" indent="457200" eaLnBrk="1" hangingPunct="1">
              <a:lnSpc>
                <a:spcPct val="150000"/>
              </a:lnSpc>
              <a:spcBef>
                <a:spcPct val="0"/>
              </a:spcBef>
              <a:buFontTx/>
              <a:buNone/>
            </a:pPr>
            <a:r>
              <a:rPr lang="en-US" altLang="zh-CN" sz="1800" dirty="0">
                <a:latin typeface="Arial" panose="020B0604020202020204" pitchFamily="34" charset="0"/>
                <a:ea typeface="宋体" panose="02010600030101010101" pitchFamily="2" charset="-122"/>
              </a:rPr>
              <a:t>System</a:t>
            </a:r>
            <a:r>
              <a:rPr lang="zh-CN" altLang="zh-CN" sz="1800" dirty="0">
                <a:latin typeface="Arial" panose="020B0604020202020204" pitchFamily="34" charset="0"/>
                <a:ea typeface="宋体" panose="02010600030101010101" pitchFamily="2" charset="-122"/>
              </a:rPr>
              <a:t>类定义了一些与</a:t>
            </a:r>
            <a:r>
              <a:rPr lang="zh-CN" altLang="zh-CN" sz="1800" dirty="0">
                <a:solidFill>
                  <a:srgbClr val="006BA9"/>
                </a:solidFill>
                <a:latin typeface="Arial" panose="020B0604020202020204" pitchFamily="34" charset="0"/>
                <a:ea typeface="宋体" panose="02010600030101010101" pitchFamily="2" charset="-122"/>
              </a:rPr>
              <a:t>系统相关的属性和方法</a:t>
            </a:r>
            <a:r>
              <a:rPr lang="zh-CN" altLang="zh-CN" sz="1800" dirty="0">
                <a:latin typeface="Arial" panose="020B0604020202020204" pitchFamily="34" charset="0"/>
                <a:ea typeface="宋体" panose="02010600030101010101" pitchFamily="2" charset="-122"/>
              </a:rPr>
              <a:t>，它所提供的属性和方法</a:t>
            </a:r>
            <a:r>
              <a:rPr lang="zh-CN" altLang="zh-CN" sz="1800" dirty="0">
                <a:solidFill>
                  <a:srgbClr val="006BA9"/>
                </a:solidFill>
                <a:latin typeface="Arial" panose="020B0604020202020204" pitchFamily="34" charset="0"/>
                <a:ea typeface="宋体" panose="02010600030101010101" pitchFamily="2" charset="-122"/>
              </a:rPr>
              <a:t>都是静态的</a:t>
            </a:r>
            <a:r>
              <a:rPr lang="zh-CN" altLang="zh-CN" sz="1800" dirty="0">
                <a:latin typeface="Arial" panose="020B0604020202020204" pitchFamily="34" charset="0"/>
                <a:ea typeface="宋体" panose="02010600030101010101" pitchFamily="2" charset="-122"/>
              </a:rPr>
              <a:t>，因此，想要引用这些属性和方法，直接使用</a:t>
            </a:r>
            <a:r>
              <a:rPr lang="en-US" altLang="zh-CN" sz="1800" dirty="0">
                <a:latin typeface="Arial" panose="020B0604020202020204" pitchFamily="34" charset="0"/>
                <a:ea typeface="宋体" panose="02010600030101010101" pitchFamily="2" charset="-122"/>
              </a:rPr>
              <a:t>System</a:t>
            </a:r>
            <a:r>
              <a:rPr lang="zh-CN" altLang="zh-CN" sz="1800" dirty="0">
                <a:latin typeface="Arial" panose="020B0604020202020204" pitchFamily="34" charset="0"/>
                <a:ea typeface="宋体" panose="02010600030101010101" pitchFamily="2" charset="-122"/>
              </a:rPr>
              <a:t>类调用即可。</a:t>
            </a:r>
            <a:endParaRPr lang="zh-CN" altLang="en-US" sz="1800" dirty="0">
              <a:latin typeface="Arial" panose="020B0604020202020204" pitchFamily="34" charset="0"/>
              <a:ea typeface="宋体" panose="02010600030101010101" pitchFamily="2" charset="-122"/>
            </a:endParaRPr>
          </a:p>
        </p:txBody>
      </p:sp>
      <p:sp>
        <p:nvSpPr>
          <p:cNvPr id="20" name="矩形 19"/>
          <p:cNvSpPr/>
          <p:nvPr/>
        </p:nvSpPr>
        <p:spPr>
          <a:xfrm>
            <a:off x="527050" y="2577148"/>
            <a:ext cx="8153400" cy="646112"/>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a:defRPr>
            </a:lvl5pPr>
          </a:lstStyle>
          <a:p>
            <a:pPr marL="285750" lvl="0" indent="-285750" eaLnBrk="1" hangingPunct="1">
              <a:lnSpc>
                <a:spcPct val="200000"/>
              </a:lnSpc>
              <a:spcBef>
                <a:spcPct val="0"/>
              </a:spcBef>
              <a:buFont typeface="Wingdings" panose="05000000000000000000" pitchFamily="2" charset="2"/>
              <a:buChar char="Ø"/>
            </a:pPr>
            <a:r>
              <a:rPr lang="en-US" altLang="zh-CN" sz="1800" dirty="0">
                <a:latin typeface="Arial" panose="020B0604020202020204" pitchFamily="34" charset="0"/>
                <a:ea typeface="宋体" panose="02010600030101010101" pitchFamily="2" charset="-122"/>
              </a:rPr>
              <a:t>System</a:t>
            </a:r>
            <a:r>
              <a:rPr lang="zh-CN" altLang="en-US" sz="1800" dirty="0">
                <a:latin typeface="Arial" panose="020B0604020202020204" pitchFamily="34" charset="0"/>
                <a:ea typeface="宋体" panose="02010600030101010101" pitchFamily="2" charset="-122"/>
              </a:rPr>
              <a:t>类的常用方法如下：</a:t>
            </a:r>
            <a:endParaRPr lang="zh-CN" altLang="en-US" sz="1800" dirty="0">
              <a:latin typeface="Arial" panose="020B0604020202020204" pitchFamily="34" charset="0"/>
              <a:ea typeface="宋体" panose="02010600030101010101" pitchFamily="2" charset="-122"/>
            </a:endParaRPr>
          </a:p>
        </p:txBody>
      </p:sp>
      <p:graphicFrame>
        <p:nvGraphicFramePr>
          <p:cNvPr id="21" name="表格 20"/>
          <p:cNvGraphicFramePr>
            <a:graphicFrameLocks noGrp="1"/>
          </p:cNvGraphicFramePr>
          <p:nvPr>
            <p:custDataLst>
              <p:tags r:id="rId1"/>
            </p:custDataLst>
          </p:nvPr>
        </p:nvGraphicFramePr>
        <p:xfrm>
          <a:off x="527050" y="3258185"/>
          <a:ext cx="8139113" cy="3217863"/>
        </p:xfrm>
        <a:graphic>
          <a:graphicData uri="http://schemas.openxmlformats.org/drawingml/2006/table">
            <a:tbl>
              <a:tblPr/>
              <a:tblGrid>
                <a:gridCol w="3156945"/>
                <a:gridCol w="4982168"/>
              </a:tblGrid>
              <a:tr h="357219">
                <a:tc>
                  <a:txBody>
                    <a:bodyPr/>
                    <a:lstStyle>
                      <a:lvl1pPr eaLnBrk="0" hangingPunct="0">
                        <a:lnSpc>
                          <a:spcPct val="90000"/>
                        </a:lnSpc>
                        <a:spcBef>
                          <a:spcPts val="1000"/>
                        </a:spcBef>
                        <a:buFont typeface="Arial" panose="020B0604020202020204" pitchFamily="34" charset="0"/>
                        <a:defRPr sz="2400">
                          <a:solidFill>
                            <a:schemeClr val="tx1"/>
                          </a:solidFill>
                          <a:latin typeface="Calibri" panose="020F0502020204030204" pitchFamily="34" charset="0"/>
                          <a:ea typeface="等线"/>
                          <a:cs typeface="等线"/>
                        </a:defRPr>
                      </a:lvl1pPr>
                      <a:lvl2pPr marL="742950" indent="-285750" eaLnBrk="0" hangingPunct="0">
                        <a:lnSpc>
                          <a:spcPct val="90000"/>
                        </a:lnSpc>
                        <a:spcBef>
                          <a:spcPts val="500"/>
                        </a:spcBef>
                        <a:buFont typeface="Arial" panose="020B0604020202020204" pitchFamily="34" charset="0"/>
                        <a:defRPr sz="2000">
                          <a:solidFill>
                            <a:schemeClr val="tx1"/>
                          </a:solidFill>
                          <a:latin typeface="Calibri" panose="020F0502020204030204" pitchFamily="34" charset="0"/>
                          <a:ea typeface="等线"/>
                          <a:cs typeface="等线"/>
                        </a:defRPr>
                      </a:lvl2pPr>
                      <a:lvl3pPr marL="1143000" indent="-228600" eaLnBrk="0" hangingPunct="0">
                        <a:lnSpc>
                          <a:spcPct val="90000"/>
                        </a:lnSpc>
                        <a:spcBef>
                          <a:spcPts val="500"/>
                        </a:spcBef>
                        <a:buFont typeface="Arial" panose="020B0604020202020204" pitchFamily="34" charset="0"/>
                        <a:defRPr>
                          <a:solidFill>
                            <a:schemeClr val="tx1"/>
                          </a:solidFill>
                          <a:latin typeface="Calibri" panose="020F0502020204030204" pitchFamily="34" charset="0"/>
                          <a:ea typeface="等线"/>
                          <a:cs typeface="等线"/>
                        </a:defRPr>
                      </a:lvl3pPr>
                      <a:lvl4pPr marL="1600200" indent="-228600" eaLnBrk="0" hangingPunct="0">
                        <a:lnSpc>
                          <a:spcPct val="90000"/>
                        </a:lnSpc>
                        <a:spcBef>
                          <a:spcPts val="500"/>
                        </a:spcBef>
                        <a:buFont typeface="Arial" panose="020B0604020202020204" pitchFamily="34" charset="0"/>
                        <a:defRPr sz="1600">
                          <a:solidFill>
                            <a:schemeClr val="tx1"/>
                          </a:solidFill>
                          <a:latin typeface="Calibri" panose="020F0502020204030204" pitchFamily="34" charset="0"/>
                          <a:ea typeface="等线"/>
                          <a:cs typeface="等线"/>
                        </a:defRPr>
                      </a:lvl4pPr>
                      <a:lvl5pPr marL="2057400" indent="-228600" eaLnBrk="0" hangingPunct="0">
                        <a:lnSpc>
                          <a:spcPct val="90000"/>
                        </a:lnSpc>
                        <a:spcBef>
                          <a:spcPts val="500"/>
                        </a:spcBef>
                        <a:buFont typeface="Arial" panose="020B0604020202020204" pitchFamily="34" charset="0"/>
                        <a:defRPr sz="1600">
                          <a:solidFill>
                            <a:schemeClr val="tx1"/>
                          </a:solidFill>
                          <a:latin typeface="Calibri" panose="020F0502020204030204" pitchFamily="34" charset="0"/>
                          <a:ea typeface="等线"/>
                          <a:cs typeface="等线"/>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a:cs typeface="等线"/>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a:cs typeface="等线"/>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a:cs typeface="等线"/>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a:cs typeface="等线"/>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600" b="1" i="0" u="none" strike="noStrike" cap="none" normalizeH="0" baseline="0" dirty="0" smtClean="0">
                          <a:ln>
                            <a:noFill/>
                          </a:ln>
                          <a:solidFill>
                            <a:schemeClr val="tx1"/>
                          </a:solidFill>
                          <a:effectLst/>
                          <a:latin typeface="Calibri" panose="020F0502020204030204" pitchFamily="34" charset="0"/>
                          <a:ea typeface="等线"/>
                          <a:cs typeface="等线"/>
                        </a:rPr>
                        <a:t>方法声明</a:t>
                      </a:r>
                      <a:endParaRPr kumimoji="0" lang="zh-CN" altLang="zh-CN" sz="1600" b="1" i="0" u="none" strike="noStrike" cap="none" normalizeH="0" baseline="0" dirty="0" smtClean="0">
                        <a:ln>
                          <a:noFill/>
                        </a:ln>
                        <a:solidFill>
                          <a:schemeClr val="tx1"/>
                        </a:solidFill>
                        <a:effectLst/>
                        <a:latin typeface="Calibri" panose="020F0502020204030204" pitchFamily="34" charset="0"/>
                        <a:ea typeface="等线"/>
                        <a:cs typeface="等线"/>
                      </a:endParaRPr>
                    </a:p>
                  </a:txBody>
                  <a:tcPr marL="68576" marR="68576"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eaLnBrk="0" hangingPunct="0">
                        <a:lnSpc>
                          <a:spcPct val="90000"/>
                        </a:lnSpc>
                        <a:spcBef>
                          <a:spcPts val="1000"/>
                        </a:spcBef>
                        <a:buFont typeface="Arial" panose="020B0604020202020204" pitchFamily="34" charset="0"/>
                        <a:defRPr sz="2400">
                          <a:solidFill>
                            <a:schemeClr val="tx1"/>
                          </a:solidFill>
                          <a:latin typeface="Calibri" panose="020F0502020204030204" pitchFamily="34" charset="0"/>
                          <a:ea typeface="等线"/>
                          <a:cs typeface="等线"/>
                        </a:defRPr>
                      </a:lvl1pPr>
                      <a:lvl2pPr marL="742950" indent="-285750" eaLnBrk="0" hangingPunct="0">
                        <a:lnSpc>
                          <a:spcPct val="90000"/>
                        </a:lnSpc>
                        <a:spcBef>
                          <a:spcPts val="500"/>
                        </a:spcBef>
                        <a:buFont typeface="Arial" panose="020B0604020202020204" pitchFamily="34" charset="0"/>
                        <a:defRPr sz="2000">
                          <a:solidFill>
                            <a:schemeClr val="tx1"/>
                          </a:solidFill>
                          <a:latin typeface="Calibri" panose="020F0502020204030204" pitchFamily="34" charset="0"/>
                          <a:ea typeface="等线"/>
                          <a:cs typeface="等线"/>
                        </a:defRPr>
                      </a:lvl2pPr>
                      <a:lvl3pPr marL="1143000" indent="-228600" eaLnBrk="0" hangingPunct="0">
                        <a:lnSpc>
                          <a:spcPct val="90000"/>
                        </a:lnSpc>
                        <a:spcBef>
                          <a:spcPts val="500"/>
                        </a:spcBef>
                        <a:buFont typeface="Arial" panose="020B0604020202020204" pitchFamily="34" charset="0"/>
                        <a:defRPr>
                          <a:solidFill>
                            <a:schemeClr val="tx1"/>
                          </a:solidFill>
                          <a:latin typeface="Calibri" panose="020F0502020204030204" pitchFamily="34" charset="0"/>
                          <a:ea typeface="等线"/>
                          <a:cs typeface="等线"/>
                        </a:defRPr>
                      </a:lvl3pPr>
                      <a:lvl4pPr marL="1600200" indent="-228600" eaLnBrk="0" hangingPunct="0">
                        <a:lnSpc>
                          <a:spcPct val="90000"/>
                        </a:lnSpc>
                        <a:spcBef>
                          <a:spcPts val="500"/>
                        </a:spcBef>
                        <a:buFont typeface="Arial" panose="020B0604020202020204" pitchFamily="34" charset="0"/>
                        <a:defRPr sz="1600">
                          <a:solidFill>
                            <a:schemeClr val="tx1"/>
                          </a:solidFill>
                          <a:latin typeface="Calibri" panose="020F0502020204030204" pitchFamily="34" charset="0"/>
                          <a:ea typeface="等线"/>
                          <a:cs typeface="等线"/>
                        </a:defRPr>
                      </a:lvl4pPr>
                      <a:lvl5pPr marL="2057400" indent="-228600" eaLnBrk="0" hangingPunct="0">
                        <a:lnSpc>
                          <a:spcPct val="90000"/>
                        </a:lnSpc>
                        <a:spcBef>
                          <a:spcPts val="500"/>
                        </a:spcBef>
                        <a:buFont typeface="Arial" panose="020B0604020202020204" pitchFamily="34" charset="0"/>
                        <a:defRPr sz="1600">
                          <a:solidFill>
                            <a:schemeClr val="tx1"/>
                          </a:solidFill>
                          <a:latin typeface="Calibri" panose="020F0502020204030204" pitchFamily="34" charset="0"/>
                          <a:ea typeface="等线"/>
                          <a:cs typeface="等线"/>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a:cs typeface="等线"/>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a:cs typeface="等线"/>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a:cs typeface="等线"/>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a:cs typeface="等线"/>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600" b="1" i="0" u="none" strike="noStrike" cap="none" normalizeH="0" baseline="0" dirty="0" smtClean="0">
                          <a:ln>
                            <a:noFill/>
                          </a:ln>
                          <a:solidFill>
                            <a:schemeClr val="tx1"/>
                          </a:solidFill>
                          <a:effectLst/>
                          <a:latin typeface="Calibri" panose="020F0502020204030204" pitchFamily="34" charset="0"/>
                          <a:ea typeface="等线"/>
                          <a:cs typeface="等线"/>
                        </a:rPr>
                        <a:t>功能描述</a:t>
                      </a:r>
                      <a:endParaRPr kumimoji="0" lang="zh-CN" altLang="zh-CN" sz="1600" b="1" i="0" u="none" strike="noStrike" cap="none" normalizeH="0" baseline="0" dirty="0" smtClean="0">
                        <a:ln>
                          <a:noFill/>
                        </a:ln>
                        <a:solidFill>
                          <a:schemeClr val="tx1"/>
                        </a:solidFill>
                        <a:effectLst/>
                        <a:latin typeface="Calibri" panose="020F0502020204030204" pitchFamily="34" charset="0"/>
                        <a:ea typeface="等线"/>
                        <a:cs typeface="等线"/>
                      </a:endParaRPr>
                    </a:p>
                  </a:txBody>
                  <a:tcPr marL="68576" marR="68576"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552269">
                <a:tc>
                  <a:txBody>
                    <a:bodyPr/>
                    <a:lstStyle/>
                    <a:p>
                      <a:pPr algn="l">
                        <a:spcAft>
                          <a:spcPts val="0"/>
                        </a:spcAft>
                      </a:pPr>
                      <a:r>
                        <a:rPr lang="en-US" sz="1400" kern="100">
                          <a:effectLst/>
                          <a:latin typeface="Times New Roman" panose="02020603050405020304"/>
                          <a:ea typeface="宋体" panose="02010600030101010101" pitchFamily="2" charset="-122"/>
                        </a:rPr>
                        <a:t>static void exit(int status)</a:t>
                      </a:r>
                      <a:endParaRPr lang="zh-CN" sz="1400" kern="100">
                        <a:effectLst/>
                        <a:latin typeface="Times New Roman" panose="02020603050405020304"/>
                        <a:ea typeface="宋体" panose="02010600030101010101" pitchFamily="2" charset="-122"/>
                      </a:endParaRPr>
                    </a:p>
                  </a:txBody>
                  <a:tcPr marL="68582" marR="68582"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E3F2"/>
                    </a:solidFill>
                  </a:tcPr>
                </a:tc>
                <a:tc>
                  <a:txBody>
                    <a:bodyPr/>
                    <a:lstStyle/>
                    <a:p>
                      <a:pPr algn="just">
                        <a:spcAft>
                          <a:spcPts val="0"/>
                        </a:spcAft>
                      </a:pPr>
                      <a:r>
                        <a:rPr lang="zh-CN" sz="1400" kern="100">
                          <a:effectLst/>
                          <a:latin typeface="Times New Roman" panose="02020603050405020304"/>
                          <a:ea typeface="宋体" panose="02010600030101010101" pitchFamily="2" charset="-122"/>
                        </a:rPr>
                        <a:t>该方法用于终止当前正在运行的</a:t>
                      </a:r>
                      <a:r>
                        <a:rPr lang="en-US" sz="1400" kern="100">
                          <a:effectLst/>
                          <a:latin typeface="Times New Roman" panose="02020603050405020304"/>
                          <a:ea typeface="宋体" panose="02010600030101010101" pitchFamily="2" charset="-122"/>
                        </a:rPr>
                        <a:t>Java</a:t>
                      </a:r>
                      <a:r>
                        <a:rPr lang="zh-CN" sz="1400" kern="100">
                          <a:effectLst/>
                          <a:latin typeface="Times New Roman" panose="02020603050405020304"/>
                          <a:ea typeface="宋体" panose="02010600030101010101" pitchFamily="2" charset="-122"/>
                        </a:rPr>
                        <a:t>虚拟机，其中参数</a:t>
                      </a:r>
                      <a:r>
                        <a:rPr lang="en-US" sz="1400" kern="100">
                          <a:effectLst/>
                          <a:latin typeface="Times New Roman" panose="02020603050405020304"/>
                          <a:ea typeface="宋体" panose="02010600030101010101" pitchFamily="2" charset="-122"/>
                        </a:rPr>
                        <a:t>status</a:t>
                      </a:r>
                      <a:r>
                        <a:rPr lang="zh-CN" sz="1400" kern="100">
                          <a:effectLst/>
                          <a:latin typeface="Times New Roman" panose="02020603050405020304"/>
                          <a:ea typeface="宋体" panose="02010600030101010101" pitchFamily="2" charset="-122"/>
                        </a:rPr>
                        <a:t>表示状态码，若状态码非</a:t>
                      </a:r>
                      <a:r>
                        <a:rPr lang="en-US" sz="1400" kern="100">
                          <a:effectLst/>
                          <a:latin typeface="Times New Roman" panose="02020603050405020304"/>
                          <a:ea typeface="宋体" panose="02010600030101010101" pitchFamily="2" charset="-122"/>
                        </a:rPr>
                        <a:t>0 </a:t>
                      </a:r>
                      <a:r>
                        <a:rPr lang="zh-CN" sz="1400" kern="100">
                          <a:effectLst/>
                          <a:latin typeface="Times New Roman" panose="02020603050405020304"/>
                          <a:ea typeface="宋体" panose="02010600030101010101" pitchFamily="2" charset="-122"/>
                        </a:rPr>
                        <a:t>，则表示异常终止</a:t>
                      </a:r>
                      <a:endParaRPr lang="zh-CN" sz="1400" kern="100">
                        <a:effectLst/>
                        <a:latin typeface="Times New Roman" panose="02020603050405020304"/>
                        <a:ea typeface="宋体" panose="02010600030101010101" pitchFamily="2" charset="-122"/>
                      </a:endParaRPr>
                    </a:p>
                  </a:txBody>
                  <a:tcPr marL="68582" marR="68582"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E3F2"/>
                    </a:solidFill>
                  </a:tcPr>
                </a:tc>
              </a:tr>
              <a:tr h="382621">
                <a:tc>
                  <a:txBody>
                    <a:bodyPr/>
                    <a:lstStyle/>
                    <a:p>
                      <a:pPr algn="just">
                        <a:spcAft>
                          <a:spcPts val="0"/>
                        </a:spcAft>
                      </a:pPr>
                      <a:r>
                        <a:rPr lang="en-US" sz="1400" kern="100">
                          <a:effectLst/>
                          <a:latin typeface="Times New Roman" panose="02020603050405020304"/>
                          <a:ea typeface="宋体" panose="02010600030101010101" pitchFamily="2" charset="-122"/>
                        </a:rPr>
                        <a:t>static void gc()</a:t>
                      </a:r>
                      <a:endParaRPr lang="zh-CN" sz="1400" kern="100">
                        <a:effectLst/>
                        <a:latin typeface="Times New Roman" panose="02020603050405020304"/>
                        <a:ea typeface="宋体" panose="02010600030101010101" pitchFamily="2" charset="-122"/>
                      </a:endParaRPr>
                    </a:p>
                  </a:txBody>
                  <a:tcPr marL="68582" marR="68582"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1F9"/>
                    </a:solidFill>
                  </a:tcPr>
                </a:tc>
                <a:tc>
                  <a:txBody>
                    <a:bodyPr/>
                    <a:lstStyle/>
                    <a:p>
                      <a:pPr algn="just">
                        <a:spcAft>
                          <a:spcPts val="0"/>
                        </a:spcAft>
                      </a:pPr>
                      <a:r>
                        <a:rPr lang="zh-CN" sz="1400" kern="100" dirty="0">
                          <a:effectLst/>
                          <a:latin typeface="Times New Roman" panose="02020603050405020304"/>
                          <a:ea typeface="宋体" panose="02010600030101010101" pitchFamily="2" charset="-122"/>
                        </a:rPr>
                        <a:t>运行垃圾回收器，并对垃圾进行回收</a:t>
                      </a:r>
                      <a:endParaRPr lang="zh-CN" sz="1400" kern="100" dirty="0">
                        <a:effectLst/>
                        <a:latin typeface="Times New Roman" panose="02020603050405020304"/>
                        <a:ea typeface="宋体" panose="02010600030101010101" pitchFamily="2" charset="-122"/>
                      </a:endParaRPr>
                    </a:p>
                  </a:txBody>
                  <a:tcPr marL="68582" marR="68582"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1F9"/>
                    </a:solidFill>
                  </a:tcPr>
                </a:tc>
              </a:tr>
              <a:tr h="382621">
                <a:tc>
                  <a:txBody>
                    <a:bodyPr/>
                    <a:lstStyle/>
                    <a:p>
                      <a:pPr algn="just">
                        <a:spcAft>
                          <a:spcPts val="0"/>
                        </a:spcAft>
                      </a:pPr>
                      <a:r>
                        <a:rPr lang="en-US" sz="1400" kern="100">
                          <a:effectLst/>
                          <a:latin typeface="Times New Roman" panose="02020603050405020304"/>
                          <a:ea typeface="宋体" panose="02010600030101010101" pitchFamily="2" charset="-122"/>
                        </a:rPr>
                        <a:t>static native long currentTimeMillis()</a:t>
                      </a:r>
                      <a:endParaRPr lang="zh-CN" sz="1400" kern="100">
                        <a:effectLst/>
                        <a:latin typeface="Times New Roman" panose="02020603050405020304"/>
                        <a:ea typeface="宋体" panose="02010600030101010101" pitchFamily="2" charset="-122"/>
                      </a:endParaRPr>
                    </a:p>
                  </a:txBody>
                  <a:tcPr marL="68582" marR="68582"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E3F2"/>
                    </a:solidFill>
                  </a:tcPr>
                </a:tc>
                <a:tc>
                  <a:txBody>
                    <a:bodyPr/>
                    <a:lstStyle/>
                    <a:p>
                      <a:pPr algn="just">
                        <a:spcAft>
                          <a:spcPts val="0"/>
                        </a:spcAft>
                      </a:pPr>
                      <a:r>
                        <a:rPr lang="zh-CN" sz="1400" kern="100">
                          <a:effectLst/>
                          <a:latin typeface="Times New Roman" panose="02020603050405020304"/>
                          <a:ea typeface="宋体" panose="02010600030101010101" pitchFamily="2" charset="-122"/>
                        </a:rPr>
                        <a:t>返回以毫秒为单位的当前时间</a:t>
                      </a:r>
                      <a:endParaRPr lang="zh-CN" sz="1400" kern="100">
                        <a:effectLst/>
                        <a:latin typeface="Times New Roman" panose="02020603050405020304"/>
                        <a:ea typeface="宋体" panose="02010600030101010101" pitchFamily="2" charset="-122"/>
                      </a:endParaRPr>
                    </a:p>
                  </a:txBody>
                  <a:tcPr marL="68582" marR="68582"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E3F2"/>
                    </a:solidFill>
                  </a:tcPr>
                </a:tc>
              </a:tr>
              <a:tr h="663087">
                <a:tc>
                  <a:txBody>
                    <a:bodyPr/>
                    <a:lstStyle/>
                    <a:p>
                      <a:pPr algn="just">
                        <a:spcAft>
                          <a:spcPts val="0"/>
                        </a:spcAft>
                      </a:pPr>
                      <a:r>
                        <a:rPr lang="en-US" sz="1400" kern="100">
                          <a:effectLst/>
                          <a:latin typeface="Times New Roman" panose="02020603050405020304"/>
                          <a:ea typeface="宋体" panose="02010600030101010101" pitchFamily="2" charset="-122"/>
                        </a:rPr>
                        <a:t>static void arraycopy(Object src,int srcPos,Object dest,int destPos,int length)</a:t>
                      </a:r>
                      <a:endParaRPr lang="zh-CN" sz="1400" kern="100">
                        <a:effectLst/>
                        <a:latin typeface="Times New Roman" panose="02020603050405020304"/>
                        <a:ea typeface="宋体" panose="02010600030101010101" pitchFamily="2" charset="-122"/>
                      </a:endParaRPr>
                    </a:p>
                  </a:txBody>
                  <a:tcPr marL="68582" marR="68582"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1F9"/>
                    </a:solidFill>
                  </a:tcPr>
                </a:tc>
                <a:tc>
                  <a:txBody>
                    <a:bodyPr/>
                    <a:lstStyle/>
                    <a:p>
                      <a:pPr algn="just">
                        <a:spcAft>
                          <a:spcPts val="0"/>
                        </a:spcAft>
                      </a:pPr>
                      <a:r>
                        <a:rPr lang="zh-CN" sz="1400" kern="100">
                          <a:effectLst/>
                          <a:latin typeface="Times New Roman" panose="02020603050405020304"/>
                          <a:ea typeface="宋体" panose="02010600030101010101" pitchFamily="2" charset="-122"/>
                        </a:rPr>
                        <a:t>从</a:t>
                      </a:r>
                      <a:r>
                        <a:rPr lang="en-US" sz="1400" kern="100">
                          <a:effectLst/>
                          <a:latin typeface="Times New Roman" panose="02020603050405020304"/>
                          <a:ea typeface="宋体" panose="02010600030101010101" pitchFamily="2" charset="-122"/>
                        </a:rPr>
                        <a:t>src</a:t>
                      </a:r>
                      <a:r>
                        <a:rPr lang="zh-CN" sz="1400" kern="100">
                          <a:effectLst/>
                          <a:latin typeface="Times New Roman" panose="02020603050405020304"/>
                          <a:ea typeface="宋体" panose="02010600030101010101" pitchFamily="2" charset="-122"/>
                        </a:rPr>
                        <a:t>引用的指定源数组复制到</a:t>
                      </a:r>
                      <a:r>
                        <a:rPr lang="en-US" sz="1400" kern="100">
                          <a:effectLst/>
                          <a:latin typeface="Times New Roman" panose="02020603050405020304"/>
                          <a:ea typeface="宋体" panose="02010600030101010101" pitchFamily="2" charset="-122"/>
                        </a:rPr>
                        <a:t>dest</a:t>
                      </a:r>
                      <a:r>
                        <a:rPr lang="zh-CN" sz="1400" kern="100">
                          <a:effectLst/>
                          <a:latin typeface="Times New Roman" panose="02020603050405020304"/>
                          <a:ea typeface="宋体" panose="02010600030101010101" pitchFamily="2" charset="-122"/>
                        </a:rPr>
                        <a:t>引用的数组，复制从指定的位置开始，到目标数组的指定位置结束</a:t>
                      </a:r>
                      <a:endParaRPr lang="zh-CN" sz="1400" kern="100">
                        <a:effectLst/>
                        <a:latin typeface="Times New Roman" panose="02020603050405020304"/>
                        <a:ea typeface="宋体" panose="02010600030101010101" pitchFamily="2" charset="-122"/>
                      </a:endParaRPr>
                    </a:p>
                  </a:txBody>
                  <a:tcPr marL="68582" marR="68582"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1F9"/>
                    </a:solidFill>
                  </a:tcPr>
                </a:tc>
              </a:tr>
              <a:tr h="462000">
                <a:tc>
                  <a:txBody>
                    <a:bodyPr/>
                    <a:lstStyle/>
                    <a:p>
                      <a:pPr algn="just">
                        <a:spcAft>
                          <a:spcPts val="0"/>
                        </a:spcAft>
                      </a:pPr>
                      <a:r>
                        <a:rPr lang="en-US" sz="1400" kern="100">
                          <a:effectLst/>
                          <a:latin typeface="Times New Roman" panose="02020603050405020304"/>
                          <a:ea typeface="宋体" panose="02010600030101010101" pitchFamily="2" charset="-122"/>
                        </a:rPr>
                        <a:t>static Properties getProperties()</a:t>
                      </a:r>
                      <a:endParaRPr lang="zh-CN" sz="1400" kern="100">
                        <a:effectLst/>
                        <a:latin typeface="Times New Roman" panose="02020603050405020304"/>
                        <a:ea typeface="宋体" panose="02010600030101010101" pitchFamily="2" charset="-122"/>
                      </a:endParaRPr>
                    </a:p>
                  </a:txBody>
                  <a:tcPr marL="68582" marR="68582"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E3F2"/>
                    </a:solidFill>
                  </a:tcPr>
                </a:tc>
                <a:tc>
                  <a:txBody>
                    <a:bodyPr/>
                    <a:lstStyle/>
                    <a:p>
                      <a:pPr algn="just">
                        <a:spcAft>
                          <a:spcPts val="0"/>
                        </a:spcAft>
                      </a:pPr>
                      <a:r>
                        <a:rPr lang="zh-CN" sz="1400" kern="100" dirty="0">
                          <a:effectLst/>
                          <a:latin typeface="Times New Roman" panose="02020603050405020304"/>
                          <a:ea typeface="宋体" panose="02010600030101010101" pitchFamily="2" charset="-122"/>
                        </a:rPr>
                        <a:t>取得当前的系统属性 </a:t>
                      </a:r>
                      <a:endParaRPr lang="zh-CN" sz="1400" kern="100" dirty="0">
                        <a:effectLst/>
                        <a:latin typeface="Times New Roman" panose="02020603050405020304"/>
                        <a:ea typeface="宋体" panose="02010600030101010101" pitchFamily="2" charset="-122"/>
                      </a:endParaRPr>
                    </a:p>
                  </a:txBody>
                  <a:tcPr marL="68582" marR="68582"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E3F2"/>
                    </a:solidFill>
                  </a:tcPr>
                </a:tc>
              </a:tr>
              <a:tr h="418047">
                <a:tc>
                  <a:txBody>
                    <a:bodyPr/>
                    <a:lstStyle/>
                    <a:p>
                      <a:pPr algn="just">
                        <a:spcAft>
                          <a:spcPts val="0"/>
                        </a:spcAft>
                      </a:pPr>
                      <a:r>
                        <a:rPr lang="en-US" sz="1400" kern="100" dirty="0">
                          <a:effectLst/>
                          <a:latin typeface="Times New Roman" panose="02020603050405020304"/>
                          <a:ea typeface="宋体" panose="02010600030101010101" pitchFamily="2" charset="-122"/>
                        </a:rPr>
                        <a:t>static String getProperty(String key)</a:t>
                      </a:r>
                      <a:endParaRPr lang="zh-CN" sz="1400" kern="100" dirty="0">
                        <a:effectLst/>
                        <a:latin typeface="Times New Roman" panose="02020603050405020304"/>
                        <a:ea typeface="宋体" panose="02010600030101010101" pitchFamily="2" charset="-122"/>
                      </a:endParaRPr>
                    </a:p>
                  </a:txBody>
                  <a:tcPr marL="68582" marR="68582"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1F9"/>
                    </a:solidFill>
                  </a:tcPr>
                </a:tc>
                <a:tc>
                  <a:txBody>
                    <a:bodyPr/>
                    <a:lstStyle/>
                    <a:p>
                      <a:pPr algn="just">
                        <a:spcAft>
                          <a:spcPts val="0"/>
                        </a:spcAft>
                      </a:pPr>
                      <a:r>
                        <a:rPr lang="zh-CN" sz="1400" kern="100" dirty="0">
                          <a:effectLst/>
                          <a:latin typeface="Times New Roman" panose="02020603050405020304"/>
                          <a:ea typeface="宋体" panose="02010600030101010101" pitchFamily="2" charset="-122"/>
                        </a:rPr>
                        <a:t>获取指定键描述的系统属性</a:t>
                      </a:r>
                      <a:endParaRPr lang="zh-CN" sz="1400" kern="100" dirty="0">
                        <a:effectLst/>
                        <a:latin typeface="Times New Roman" panose="02020603050405020304"/>
                        <a:ea typeface="宋体" panose="02010600030101010101" pitchFamily="2" charset="-122"/>
                      </a:endParaRPr>
                    </a:p>
                  </a:txBody>
                  <a:tcPr marL="68582" marR="68582"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1F9"/>
                    </a:solidFill>
                  </a:tcPr>
                </a:tc>
              </a:tr>
            </a:tbl>
          </a:graphicData>
        </a:graphic>
      </p:graphicFrame>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9">
                                            <p:txEl>
                                              <p:charRg st="0" end="14"/>
                                            </p:txEl>
                                          </p:spTgt>
                                        </p:tgtEl>
                                        <p:attrNameLst>
                                          <p:attrName>style.visibility</p:attrName>
                                        </p:attrNameLst>
                                      </p:cBhvr>
                                      <p:to>
                                        <p:strVal val="visible"/>
                                      </p:to>
                                    </p:set>
                                    <p:animEffect transition="in" filter="fade">
                                      <p:cBhvr>
                                        <p:cTn id="7" dur="500"/>
                                        <p:tgtEl>
                                          <p:spTgt spid="19">
                                            <p:txEl>
                                              <p:charRg st="0" end="14"/>
                                            </p:txEl>
                                          </p:spTgt>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up)">
                                      <p:cBhvr>
                                        <p:cTn id="11" dur="500"/>
                                        <p:tgtEl>
                                          <p:spTgt spid="2"/>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20">
                                            <p:txEl>
                                              <p:charRg st="0" end="16"/>
                                            </p:txEl>
                                          </p:spTgt>
                                        </p:tgtEl>
                                        <p:attrNameLst>
                                          <p:attrName>style.visibility</p:attrName>
                                        </p:attrNameLst>
                                      </p:cBhvr>
                                      <p:to>
                                        <p:strVal val="visible"/>
                                      </p:to>
                                    </p:set>
                                    <p:animEffect transition="in" filter="wipe(left)">
                                      <p:cBhvr>
                                        <p:cTn id="16" dur="500"/>
                                        <p:tgtEl>
                                          <p:spTgt spid="20">
                                            <p:txEl>
                                              <p:charRg st="0" end="16"/>
                                            </p:txEl>
                                          </p:spTgt>
                                        </p:tgtEl>
                                      </p:cBhvr>
                                    </p:animEffect>
                                  </p:childTnLst>
                                </p:cTn>
                              </p:par>
                            </p:childTnLst>
                          </p:cTn>
                        </p:par>
                        <p:par>
                          <p:cTn id="17" fill="hold">
                            <p:stCondLst>
                              <p:cond delay="500"/>
                            </p:stCondLst>
                            <p:childTnLst>
                              <p:par>
                                <p:cTn id="18" presetID="22" presetClass="entr" presetSubtype="1" fill="hold" nodeType="afterEffect">
                                  <p:stCondLst>
                                    <p:cond delay="0"/>
                                  </p:stCondLst>
                                  <p:childTnLst>
                                    <p:set>
                                      <p:cBhvr>
                                        <p:cTn id="19" dur="1" fill="hold">
                                          <p:stCondLst>
                                            <p:cond delay="0"/>
                                          </p:stCondLst>
                                        </p:cTn>
                                        <p:tgtEl>
                                          <p:spTgt spid="21"/>
                                        </p:tgtEl>
                                        <p:attrNameLst>
                                          <p:attrName>style.visibility</p:attrName>
                                        </p:attrNameLst>
                                      </p:cBhvr>
                                      <p:to>
                                        <p:strVal val="visible"/>
                                      </p:to>
                                    </p:set>
                                    <p:animEffect transition="in" filter="wipe(up)">
                                      <p:cBhvr>
                                        <p:cTn id="20"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build="p"/>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986" name="Rectangle 2"/>
          <p:cNvSpPr/>
          <p:nvPr/>
        </p:nvSpPr>
        <p:spPr>
          <a:xfrm>
            <a:off x="0" y="0"/>
            <a:ext cx="9144000" cy="0"/>
          </a:xfrm>
          <a:prstGeom prst="rect">
            <a:avLst/>
          </a:prstGeom>
          <a:noFill/>
          <a:ln w="9525">
            <a:noFill/>
          </a:ln>
        </p:spPr>
        <p:txBody>
          <a:bodyPr wrap="none" anchor="ct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a:defRPr>
            </a:lvl5pPr>
          </a:lstStyle>
          <a:p>
            <a:pPr marL="0" lvl="0" indent="0" eaLnBrk="1" hangingPunct="1">
              <a:lnSpc>
                <a:spcPct val="100000"/>
              </a:lnSpc>
              <a:spcBef>
                <a:spcPct val="0"/>
              </a:spcBef>
              <a:buFontTx/>
              <a:buNone/>
            </a:pPr>
            <a:endParaRPr lang="zh-CN" altLang="en-US" sz="1800" dirty="0">
              <a:latin typeface="Arial" panose="020B0604020202020204" pitchFamily="34" charset="0"/>
              <a:ea typeface="宋体" panose="02010600030101010101" pitchFamily="2" charset="-122"/>
            </a:endParaRPr>
          </a:p>
        </p:txBody>
      </p:sp>
      <p:sp>
        <p:nvSpPr>
          <p:cNvPr id="41987" name="标题 1"/>
          <p:cNvSpPr/>
          <p:nvPr/>
        </p:nvSpPr>
        <p:spPr>
          <a:xfrm>
            <a:off x="1643063" y="388938"/>
            <a:ext cx="5330825" cy="561975"/>
          </a:xfrm>
          <a:prstGeom prst="rect">
            <a:avLst/>
          </a:prstGeom>
          <a:no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a:defRPr>
            </a:lvl5pPr>
          </a:lstStyle>
          <a:p>
            <a:pPr marL="571500" lvl="0" indent="-571500">
              <a:lnSpc>
                <a:spcPct val="100000"/>
              </a:lnSpc>
              <a:spcBef>
                <a:spcPct val="0"/>
              </a:spcBef>
              <a:buFontTx/>
              <a:buNone/>
            </a:pPr>
            <a:r>
              <a:rPr lang="en-US" altLang="zh-CN"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rPr>
              <a:t>5.2 System</a:t>
            </a:r>
            <a:r>
              <a:rPr lang="zh-CN" altLang="en-US"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rPr>
              <a:t>类与</a:t>
            </a:r>
            <a:r>
              <a:rPr lang="en-US" altLang="zh-CN"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rPr>
              <a:t>Runtime</a:t>
            </a:r>
            <a:r>
              <a:rPr lang="zh-CN" altLang="en-US"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rPr>
              <a:t>类</a:t>
            </a:r>
            <a:endParaRPr lang="zh-CN" altLang="en-US" sz="3200"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19" name="内容占位符 2"/>
          <p:cNvSpPr>
            <a:spLocks noGrp="1"/>
          </p:cNvSpPr>
          <p:nvPr>
            <p:ph idx="1"/>
          </p:nvPr>
        </p:nvSpPr>
        <p:spPr>
          <a:xfrm>
            <a:off x="457200" y="1444625"/>
            <a:ext cx="8229600" cy="652463"/>
          </a:xfrm>
          <a:ln/>
        </p:spPr>
        <p:txBody>
          <a:bodyPr vert="horz" wrap="square" lIns="91440" tIns="45720" rIns="91440" bIns="45720" anchor="t"/>
          <a:p>
            <a:pPr marL="0" indent="0">
              <a:lnSpc>
                <a:spcPct val="100000"/>
              </a:lnSpc>
              <a:spcBef>
                <a:spcPct val="0"/>
              </a:spcBef>
              <a:buNone/>
            </a:pPr>
            <a:r>
              <a:rPr lang="en-US" altLang="zh-CN" sz="1800" b="1" kern="1200" dirty="0">
                <a:solidFill>
                  <a:srgbClr val="006BA9"/>
                </a:solidFill>
                <a:latin typeface="微软雅黑" panose="020B0503020204020204" pitchFamily="34" charset="-122"/>
                <a:ea typeface="微软雅黑" panose="020B0503020204020204" pitchFamily="34" charset="-122"/>
                <a:cs typeface="等线"/>
              </a:rPr>
              <a:t>5.2.1 System</a:t>
            </a:r>
            <a:r>
              <a:rPr lang="zh-CN" altLang="en-US" sz="1800" b="1" kern="1200" dirty="0">
                <a:solidFill>
                  <a:srgbClr val="006BA9"/>
                </a:solidFill>
                <a:latin typeface="微软雅黑" panose="020B0503020204020204" pitchFamily="34" charset="-122"/>
                <a:ea typeface="微软雅黑" panose="020B0503020204020204" pitchFamily="34" charset="-122"/>
                <a:cs typeface="等线"/>
              </a:rPr>
              <a:t>类</a:t>
            </a:r>
            <a:r>
              <a:rPr lang="en-US" altLang="zh-CN" sz="1800" b="1" kern="1200" dirty="0">
                <a:solidFill>
                  <a:srgbClr val="006BA9"/>
                </a:solidFill>
                <a:latin typeface="微软雅黑" panose="020B0503020204020204" pitchFamily="34" charset="-122"/>
                <a:ea typeface="微软雅黑" panose="020B0503020204020204" pitchFamily="34" charset="-122"/>
                <a:cs typeface="等线"/>
              </a:rPr>
              <a:t>——</a:t>
            </a:r>
            <a:r>
              <a:rPr lang="zh-CN" altLang="en-US" sz="1800" b="1" kern="1200" dirty="0">
                <a:solidFill>
                  <a:srgbClr val="006BA9"/>
                </a:solidFill>
                <a:latin typeface="微软雅黑" panose="020B0503020204020204" pitchFamily="34" charset="-122"/>
                <a:ea typeface="微软雅黑" panose="020B0503020204020204" pitchFamily="34" charset="-122"/>
                <a:cs typeface="等线"/>
              </a:rPr>
              <a:t>常用方法介绍</a:t>
            </a:r>
            <a:endParaRPr lang="zh-CN" altLang="en-US" sz="1800" b="1" kern="1200" dirty="0">
              <a:solidFill>
                <a:srgbClr val="006BA9"/>
              </a:solidFill>
              <a:latin typeface="微软雅黑" panose="020B0503020204020204" pitchFamily="34" charset="-122"/>
              <a:ea typeface="微软雅黑" panose="020B0503020204020204" pitchFamily="34" charset="-122"/>
              <a:cs typeface="等线"/>
            </a:endParaRPr>
          </a:p>
        </p:txBody>
      </p:sp>
      <p:sp>
        <p:nvSpPr>
          <p:cNvPr id="34" name="TextBox 33"/>
          <p:cNvSpPr txBox="1"/>
          <p:nvPr/>
        </p:nvSpPr>
        <p:spPr>
          <a:xfrm>
            <a:off x="457200" y="2073275"/>
            <a:ext cx="2444750" cy="368300"/>
          </a:xfrm>
          <a:prstGeom prst="rect">
            <a:avLst/>
          </a:prstGeom>
          <a:gradFill rotWithShape="0">
            <a:gsLst>
              <a:gs pos="0">
                <a:srgbClr val="00B0F0">
                  <a:alpha val="100000"/>
                </a:srgbClr>
              </a:gs>
              <a:gs pos="50000">
                <a:srgbClr val="00B0F0">
                  <a:alpha val="100000"/>
                </a:srgbClr>
              </a:gs>
              <a:gs pos="100000">
                <a:srgbClr val="9FD8FF">
                  <a:alpha val="100000"/>
                </a:srgbClr>
              </a:gs>
            </a:gsLst>
            <a:lin ang="5400000"/>
            <a:tileRect/>
          </a:grad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a:defRPr>
            </a:lvl5pPr>
          </a:lstStyle>
          <a:p>
            <a:pPr marL="0" lvl="0" indent="0" algn="ctr" eaLnBrk="1" hangingPunct="1">
              <a:lnSpc>
                <a:spcPct val="100000"/>
              </a:lnSpc>
              <a:spcBef>
                <a:spcPct val="0"/>
              </a:spcBef>
              <a:buFontTx/>
              <a:buNone/>
            </a:pPr>
            <a:r>
              <a:rPr lang="en-US" altLang="zh-CN" sz="1800" b="1" dirty="0">
                <a:solidFill>
                  <a:schemeClr val="bg1"/>
                </a:solidFill>
                <a:latin typeface="微软雅黑" panose="020B0503020204020204" pitchFamily="34" charset="-122"/>
                <a:ea typeface="微软雅黑" panose="020B0503020204020204" pitchFamily="34" charset="-122"/>
              </a:rPr>
              <a:t>getProperties()</a:t>
            </a:r>
            <a:endParaRPr lang="zh-CN" altLang="en-US" sz="1800" b="1" dirty="0">
              <a:solidFill>
                <a:schemeClr val="bg1"/>
              </a:solidFill>
              <a:latin typeface="微软雅黑" panose="020B0503020204020204" pitchFamily="34" charset="-122"/>
              <a:ea typeface="微软雅黑" panose="020B0503020204020204" pitchFamily="34" charset="-122"/>
            </a:endParaRPr>
          </a:p>
        </p:txBody>
      </p:sp>
      <p:sp>
        <p:nvSpPr>
          <p:cNvPr id="35" name="TextBox 34"/>
          <p:cNvSpPr txBox="1"/>
          <p:nvPr/>
        </p:nvSpPr>
        <p:spPr>
          <a:xfrm>
            <a:off x="5905500" y="2097088"/>
            <a:ext cx="2763838" cy="369887"/>
          </a:xfrm>
          <a:prstGeom prst="rect">
            <a:avLst/>
          </a:prstGeom>
          <a:gradFill rotWithShape="0">
            <a:gsLst>
              <a:gs pos="0">
                <a:srgbClr val="00B0F0">
                  <a:alpha val="100000"/>
                </a:srgbClr>
              </a:gs>
              <a:gs pos="50000">
                <a:srgbClr val="00B0F0">
                  <a:alpha val="100000"/>
                </a:srgbClr>
              </a:gs>
              <a:gs pos="100000">
                <a:srgbClr val="9FD8FF">
                  <a:alpha val="100000"/>
                </a:srgbClr>
              </a:gs>
            </a:gsLst>
            <a:lin ang="5400000"/>
            <a:tileRect/>
          </a:grad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a:defRPr>
            </a:lvl5pPr>
          </a:lstStyle>
          <a:p>
            <a:pPr marL="0" lvl="0" indent="0" algn="ctr" eaLnBrk="1" hangingPunct="1">
              <a:lnSpc>
                <a:spcPct val="100000"/>
              </a:lnSpc>
              <a:spcBef>
                <a:spcPct val="0"/>
              </a:spcBef>
              <a:buFontTx/>
              <a:buNone/>
            </a:pPr>
            <a:r>
              <a:rPr lang="en-US" altLang="zh-CN" sz="1800" b="1" dirty="0">
                <a:solidFill>
                  <a:schemeClr val="bg1"/>
                </a:solidFill>
                <a:latin typeface="微软雅黑" panose="020B0503020204020204" pitchFamily="34" charset="-122"/>
                <a:ea typeface="微软雅黑" panose="020B0503020204020204" pitchFamily="34" charset="-122"/>
              </a:rPr>
              <a:t>arraycopy()</a:t>
            </a:r>
            <a:endParaRPr lang="zh-CN" altLang="en-US" sz="1800" b="1" dirty="0">
              <a:solidFill>
                <a:schemeClr val="bg1"/>
              </a:solidFill>
              <a:latin typeface="微软雅黑" panose="020B0503020204020204" pitchFamily="34" charset="-122"/>
              <a:ea typeface="微软雅黑" panose="020B0503020204020204" pitchFamily="34" charset="-122"/>
            </a:endParaRPr>
          </a:p>
        </p:txBody>
      </p:sp>
      <p:sp>
        <p:nvSpPr>
          <p:cNvPr id="36" name="TextBox 35"/>
          <p:cNvSpPr txBox="1"/>
          <p:nvPr/>
        </p:nvSpPr>
        <p:spPr>
          <a:xfrm>
            <a:off x="3133725" y="2097088"/>
            <a:ext cx="2508250" cy="369887"/>
          </a:xfrm>
          <a:prstGeom prst="rect">
            <a:avLst/>
          </a:prstGeom>
          <a:gradFill rotWithShape="0">
            <a:gsLst>
              <a:gs pos="0">
                <a:srgbClr val="00B0F0">
                  <a:alpha val="100000"/>
                </a:srgbClr>
              </a:gs>
              <a:gs pos="50000">
                <a:srgbClr val="00B0F0">
                  <a:alpha val="100000"/>
                </a:srgbClr>
              </a:gs>
              <a:gs pos="100000">
                <a:srgbClr val="9FD8FF">
                  <a:alpha val="100000"/>
                </a:srgbClr>
              </a:gs>
            </a:gsLst>
            <a:lin ang="5400000"/>
            <a:tileRect/>
          </a:grad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a:defRPr>
            </a:lvl5pPr>
          </a:lstStyle>
          <a:p>
            <a:pPr marL="0" lvl="0" indent="0" algn="ctr" eaLnBrk="1" hangingPunct="1">
              <a:lnSpc>
                <a:spcPct val="100000"/>
              </a:lnSpc>
              <a:spcBef>
                <a:spcPct val="0"/>
              </a:spcBef>
              <a:buFontTx/>
              <a:buNone/>
            </a:pPr>
            <a:r>
              <a:rPr lang="en-US" altLang="zh-CN" sz="1800" b="1" dirty="0">
                <a:solidFill>
                  <a:schemeClr val="bg1"/>
                </a:solidFill>
                <a:latin typeface="微软雅黑" panose="020B0503020204020204" pitchFamily="34" charset="-122"/>
                <a:ea typeface="微软雅黑" panose="020B0503020204020204" pitchFamily="34" charset="-122"/>
              </a:rPr>
              <a:t>currentTimeMillis()</a:t>
            </a:r>
            <a:endParaRPr lang="zh-CN" altLang="en-US" sz="1800" b="1" dirty="0">
              <a:solidFill>
                <a:schemeClr val="bg1"/>
              </a:solidFill>
              <a:latin typeface="微软雅黑" panose="020B0503020204020204" pitchFamily="34" charset="-122"/>
              <a:ea typeface="微软雅黑" panose="020B0503020204020204" pitchFamily="34" charset="-122"/>
            </a:endParaRPr>
          </a:p>
        </p:txBody>
      </p:sp>
      <p:sp>
        <p:nvSpPr>
          <p:cNvPr id="37" name="折角形 36"/>
          <p:cNvSpPr/>
          <p:nvPr/>
        </p:nvSpPr>
        <p:spPr>
          <a:xfrm>
            <a:off x="457200" y="2576513"/>
            <a:ext cx="2444750" cy="3967163"/>
          </a:xfrm>
          <a:prstGeom prst="foldedCorner">
            <a:avLst/>
          </a:prstGeom>
          <a:solidFill>
            <a:srgbClr val="C5E8FF">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marL="0" marR="0" lvl="0" indent="457200" algn="l" defTabSz="914400" rtl="0" eaLnBrk="1" fontAlgn="base" latinLnBrk="0" hangingPunct="1">
              <a:lnSpc>
                <a:spcPct val="150000"/>
              </a:lnSpc>
              <a:spcBef>
                <a:spcPct val="0"/>
              </a:spcBef>
              <a:spcAft>
                <a:spcPct val="0"/>
              </a:spcAft>
              <a:buClrTx/>
              <a:buSzTx/>
              <a:buFontTx/>
              <a:buNone/>
              <a:defRPr/>
            </a:pPr>
            <a:r>
              <a:rPr kumimoji="0" lang="zh-CN" altLang="en-US" sz="18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该方法用于获取当前系统的全部属性该方法会返一个</a:t>
            </a:r>
            <a:r>
              <a:rPr kumimoji="0" lang="en-US" altLang="zh-CN" sz="18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Properties</a:t>
            </a:r>
            <a:r>
              <a:rPr kumimoji="0" lang="zh-CN" altLang="en-US" sz="18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对象，其中封装了系统的所有属性，这些属性是以键值对形式存在的。</a:t>
            </a:r>
            <a:endParaRPr kumimoji="0" lang="zh-CN" altLang="en-US" sz="18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endParaRPr>
          </a:p>
        </p:txBody>
      </p:sp>
      <p:sp>
        <p:nvSpPr>
          <p:cNvPr id="38" name="折角形 37"/>
          <p:cNvSpPr/>
          <p:nvPr/>
        </p:nvSpPr>
        <p:spPr>
          <a:xfrm>
            <a:off x="3133725" y="2600325"/>
            <a:ext cx="2509838" cy="3967163"/>
          </a:xfrm>
          <a:prstGeom prst="foldedCorner">
            <a:avLst/>
          </a:prstGeom>
          <a:solidFill>
            <a:srgbClr val="D1C7FD">
              <a:alpha val="3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marL="0" marR="0" lvl="0" indent="571500" algn="l" defTabSz="914400" rtl="0" eaLnBrk="1" fontAlgn="base" latinLnBrk="0" hangingPunct="1">
              <a:lnSpc>
                <a:spcPct val="150000"/>
              </a:lnSpc>
              <a:spcBef>
                <a:spcPct val="0"/>
              </a:spcBef>
              <a:spcAft>
                <a:spcPct val="0"/>
              </a:spcAft>
              <a:buClrTx/>
              <a:buSzTx/>
              <a:buFontTx/>
              <a:buNone/>
              <a:defRPr/>
            </a:pPr>
            <a:r>
              <a:rPr kumimoji="0" lang="zh-CN" altLang="en-US" sz="18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该方法返回一个</a:t>
            </a:r>
            <a:r>
              <a:rPr kumimoji="0" lang="en-US" altLang="zh-CN" sz="18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long</a:t>
            </a:r>
            <a:r>
              <a:rPr kumimoji="0" lang="zh-CN" altLang="en-US" sz="18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类型的值，该值表示当前时间与</a:t>
            </a:r>
            <a:r>
              <a:rPr kumimoji="0" lang="en-US" altLang="zh-CN" sz="18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1970</a:t>
            </a:r>
            <a:r>
              <a:rPr kumimoji="0" lang="zh-CN" altLang="en-US" sz="18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年</a:t>
            </a:r>
            <a:r>
              <a:rPr kumimoji="0" lang="en-US" altLang="zh-CN" sz="18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1</a:t>
            </a:r>
            <a:r>
              <a:rPr kumimoji="0" lang="zh-CN" altLang="en-US" sz="18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月</a:t>
            </a:r>
            <a:r>
              <a:rPr kumimoji="0" lang="en-US" altLang="zh-CN" sz="18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1</a:t>
            </a:r>
            <a:r>
              <a:rPr kumimoji="0" lang="zh-CN" altLang="en-US" sz="18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日</a:t>
            </a:r>
            <a:r>
              <a:rPr kumimoji="0" lang="en-US" altLang="zh-CN" sz="18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0</a:t>
            </a:r>
            <a:r>
              <a:rPr kumimoji="0" lang="zh-CN" altLang="en-US" sz="18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点</a:t>
            </a:r>
            <a:r>
              <a:rPr kumimoji="0" lang="en-US" altLang="zh-CN" sz="18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0</a:t>
            </a:r>
            <a:r>
              <a:rPr kumimoji="0" lang="zh-CN" altLang="en-US" sz="18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分</a:t>
            </a:r>
            <a:r>
              <a:rPr kumimoji="0" lang="en-US" altLang="zh-CN" sz="18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0</a:t>
            </a:r>
            <a:r>
              <a:rPr kumimoji="0" lang="zh-CN" altLang="en-US" sz="18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秒之间的时间差，单位是毫秒，通常也将该值称作时间戳。</a:t>
            </a:r>
            <a:endParaRPr kumimoji="0" lang="zh-CN" altLang="en-US" sz="18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endParaRPr>
          </a:p>
        </p:txBody>
      </p:sp>
      <p:sp>
        <p:nvSpPr>
          <p:cNvPr id="39" name="折角形 38"/>
          <p:cNvSpPr/>
          <p:nvPr/>
        </p:nvSpPr>
        <p:spPr>
          <a:xfrm>
            <a:off x="5903913" y="2600325"/>
            <a:ext cx="2765425" cy="3967163"/>
          </a:xfrm>
          <a:prstGeom prst="foldedCorner">
            <a:avLst/>
          </a:prstGeom>
          <a:solidFill>
            <a:srgbClr val="CDFFE4">
              <a:alpha val="2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marL="0" marR="0" lvl="0" indent="571500" algn="l" defTabSz="914400" rtl="0" eaLnBrk="1" fontAlgn="base" latinLnBrk="0" hangingPunct="1">
              <a:lnSpc>
                <a:spcPct val="150000"/>
              </a:lnSpc>
              <a:spcBef>
                <a:spcPct val="0"/>
              </a:spcBef>
              <a:spcAft>
                <a:spcPct val="0"/>
              </a:spcAft>
              <a:buClrTx/>
              <a:buSzTx/>
              <a:buFontTx/>
              <a:buNone/>
              <a:defRPr/>
            </a:pPr>
            <a:r>
              <a:rPr kumimoji="0" lang="zh-CN" altLang="en-US" sz="18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该方法用于将一个数组中的元素快速拷贝到另一个数组。</a:t>
            </a:r>
            <a:endParaRPr kumimoji="0" lang="en-US" altLang="zh-CN" sz="18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endParaRPr>
          </a:p>
          <a:p>
            <a:pPr marL="285750" marR="0" lvl="0" indent="-285750" algn="l" defTabSz="914400" rtl="0" eaLnBrk="1" fontAlgn="base" latinLnBrk="0" hangingPunct="1">
              <a:lnSpc>
                <a:spcPct val="100000"/>
              </a:lnSpc>
              <a:spcBef>
                <a:spcPct val="0"/>
              </a:spcBef>
              <a:spcAft>
                <a:spcPct val="0"/>
              </a:spcAft>
              <a:buClrTx/>
              <a:buSzTx/>
              <a:buFont typeface="Wingdings" panose="05000000000000000000" pitchFamily="2" charset="2"/>
              <a:buChar char="l"/>
              <a:defRPr/>
            </a:pPr>
            <a:r>
              <a:rPr kumimoji="0" lang="en-US" altLang="zh-CN" sz="18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src</a:t>
            </a:r>
            <a:r>
              <a:rPr kumimoji="0" lang="zh-CN" altLang="en-US" sz="18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：表示源数组；</a:t>
            </a:r>
            <a:endParaRPr kumimoji="0" lang="zh-CN" altLang="en-US" sz="18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endParaRPr>
          </a:p>
          <a:p>
            <a:pPr marL="285750" marR="0" lvl="0" indent="-285750" algn="l" defTabSz="914400" rtl="0" eaLnBrk="1" fontAlgn="base" latinLnBrk="0" hangingPunct="1">
              <a:lnSpc>
                <a:spcPct val="100000"/>
              </a:lnSpc>
              <a:spcBef>
                <a:spcPct val="0"/>
              </a:spcBef>
              <a:spcAft>
                <a:spcPct val="0"/>
              </a:spcAft>
              <a:buClrTx/>
              <a:buSzTx/>
              <a:buFont typeface="Wingdings" panose="05000000000000000000" pitchFamily="2" charset="2"/>
              <a:buChar char="l"/>
              <a:defRPr/>
            </a:pPr>
            <a:r>
              <a:rPr kumimoji="0" lang="en-US" altLang="zh-CN" sz="18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dest</a:t>
            </a:r>
            <a:r>
              <a:rPr kumimoji="0" lang="zh-CN" altLang="en-US" sz="18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：表示目标数组；</a:t>
            </a:r>
            <a:endParaRPr kumimoji="0" lang="zh-CN" altLang="en-US" sz="18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endParaRPr>
          </a:p>
          <a:p>
            <a:pPr marL="285750" marR="0" lvl="0" indent="-285750" algn="l" defTabSz="914400" rtl="0" eaLnBrk="1" fontAlgn="base" latinLnBrk="0" hangingPunct="1">
              <a:lnSpc>
                <a:spcPct val="100000"/>
              </a:lnSpc>
              <a:spcBef>
                <a:spcPct val="0"/>
              </a:spcBef>
              <a:spcAft>
                <a:spcPct val="0"/>
              </a:spcAft>
              <a:buClrTx/>
              <a:buSzTx/>
              <a:buFont typeface="Wingdings" panose="05000000000000000000" pitchFamily="2" charset="2"/>
              <a:buChar char="l"/>
              <a:defRPr/>
            </a:pPr>
            <a:r>
              <a:rPr kumimoji="0" lang="en-US" altLang="zh-CN" sz="18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srcPos</a:t>
            </a:r>
            <a:r>
              <a:rPr kumimoji="0" lang="zh-CN" altLang="en-US" sz="18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：表示源数组中拷贝元素的起始位置；</a:t>
            </a:r>
            <a:endParaRPr kumimoji="0" lang="zh-CN" altLang="en-US" sz="18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endParaRPr>
          </a:p>
          <a:p>
            <a:pPr marL="285750" marR="0" lvl="0" indent="-285750" algn="l" defTabSz="914400" rtl="0" eaLnBrk="1" fontAlgn="base" latinLnBrk="0" hangingPunct="1">
              <a:lnSpc>
                <a:spcPct val="100000"/>
              </a:lnSpc>
              <a:spcBef>
                <a:spcPct val="0"/>
              </a:spcBef>
              <a:spcAft>
                <a:spcPct val="0"/>
              </a:spcAft>
              <a:buClrTx/>
              <a:buSzTx/>
              <a:buFont typeface="Wingdings" panose="05000000000000000000" pitchFamily="2" charset="2"/>
              <a:buChar char="l"/>
              <a:defRPr/>
            </a:pPr>
            <a:r>
              <a:rPr kumimoji="0" lang="en-US" altLang="zh-CN" sz="18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destPos</a:t>
            </a:r>
            <a:r>
              <a:rPr kumimoji="0" lang="zh-CN" altLang="en-US" sz="18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：表示拷贝到目标数组的起始位置；</a:t>
            </a:r>
            <a:endParaRPr kumimoji="0" lang="zh-CN" altLang="en-US" sz="18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endParaRPr>
          </a:p>
          <a:p>
            <a:pPr marL="285750" marR="0" lvl="0" indent="-285750" algn="l" defTabSz="914400" rtl="0" eaLnBrk="1" fontAlgn="base" latinLnBrk="0" hangingPunct="1">
              <a:lnSpc>
                <a:spcPct val="100000"/>
              </a:lnSpc>
              <a:spcBef>
                <a:spcPct val="0"/>
              </a:spcBef>
              <a:spcAft>
                <a:spcPct val="0"/>
              </a:spcAft>
              <a:buClrTx/>
              <a:buSzTx/>
              <a:buFont typeface="Wingdings" panose="05000000000000000000" pitchFamily="2" charset="2"/>
              <a:buChar char="l"/>
              <a:defRPr/>
            </a:pPr>
            <a:r>
              <a:rPr kumimoji="0" lang="en-US" altLang="zh-CN" sz="18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length</a:t>
            </a:r>
            <a:r>
              <a:rPr kumimoji="0" lang="zh-CN" altLang="en-US" sz="18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：表示拷贝元素的个数。</a:t>
            </a:r>
            <a:endParaRPr kumimoji="0" lang="zh-CN" altLang="en-US" sz="18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endParaRPr>
          </a:p>
          <a:p>
            <a:pPr marL="0" marR="0" lvl="0" indent="571500" algn="l" defTabSz="914400" rtl="0" eaLnBrk="1" fontAlgn="base" latinLnBrk="0" hangingPunct="1">
              <a:lnSpc>
                <a:spcPct val="150000"/>
              </a:lnSpc>
              <a:spcBef>
                <a:spcPct val="0"/>
              </a:spcBef>
              <a:spcAft>
                <a:spcPct val="0"/>
              </a:spcAft>
              <a:buClrTx/>
              <a:buSzTx/>
              <a:buFontTx/>
              <a:buNone/>
              <a:defRPr/>
            </a:pPr>
            <a:endParaRPr kumimoji="0" lang="zh-CN" altLang="en-US" sz="18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9">
                                            <p:txEl>
                                              <p:charRg st="0" end="22"/>
                                            </p:txEl>
                                          </p:spTgt>
                                        </p:tgtEl>
                                        <p:attrNameLst>
                                          <p:attrName>style.visibility</p:attrName>
                                        </p:attrNameLst>
                                      </p:cBhvr>
                                      <p:to>
                                        <p:strVal val="visible"/>
                                      </p:to>
                                    </p:set>
                                    <p:animEffect transition="in" filter="fade">
                                      <p:cBhvr>
                                        <p:cTn id="7" dur="500"/>
                                        <p:tgtEl>
                                          <p:spTgt spid="19">
                                            <p:txEl>
                                              <p:charRg st="0" end="2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37" fill="hold" grpId="0" nodeType="clickEffect">
                                  <p:stCondLst>
                                    <p:cond delay="0"/>
                                  </p:stCondLst>
                                  <p:childTnLst>
                                    <p:set>
                                      <p:cBhvr>
                                        <p:cTn id="11" dur="1" fill="hold">
                                          <p:stCondLst>
                                            <p:cond delay="0"/>
                                          </p:stCondLst>
                                        </p:cTn>
                                        <p:tgtEl>
                                          <p:spTgt spid="34"/>
                                        </p:tgtEl>
                                        <p:attrNameLst>
                                          <p:attrName>style.visibility</p:attrName>
                                        </p:attrNameLst>
                                      </p:cBhvr>
                                      <p:to>
                                        <p:strVal val="visible"/>
                                      </p:to>
                                    </p:set>
                                    <p:animEffect transition="in" filter="barn(outVertical)">
                                      <p:cBhvr>
                                        <p:cTn id="12" dur="500"/>
                                        <p:tgtEl>
                                          <p:spTgt spid="34"/>
                                        </p:tgtEl>
                                      </p:cBhvr>
                                    </p:animEffect>
                                  </p:childTnLst>
                                </p:cTn>
                              </p:par>
                              <p:par>
                                <p:cTn id="13" presetID="16" presetClass="entr" presetSubtype="37" fill="hold" grpId="0" nodeType="withEffect">
                                  <p:stCondLst>
                                    <p:cond delay="0"/>
                                  </p:stCondLst>
                                  <p:childTnLst>
                                    <p:set>
                                      <p:cBhvr>
                                        <p:cTn id="14" dur="1" fill="hold">
                                          <p:stCondLst>
                                            <p:cond delay="0"/>
                                          </p:stCondLst>
                                        </p:cTn>
                                        <p:tgtEl>
                                          <p:spTgt spid="35"/>
                                        </p:tgtEl>
                                        <p:attrNameLst>
                                          <p:attrName>style.visibility</p:attrName>
                                        </p:attrNameLst>
                                      </p:cBhvr>
                                      <p:to>
                                        <p:strVal val="visible"/>
                                      </p:to>
                                    </p:set>
                                    <p:animEffect transition="in" filter="barn(outVertical)">
                                      <p:cBhvr>
                                        <p:cTn id="15" dur="500"/>
                                        <p:tgtEl>
                                          <p:spTgt spid="35"/>
                                        </p:tgtEl>
                                      </p:cBhvr>
                                    </p:animEffect>
                                  </p:childTnLst>
                                </p:cTn>
                              </p:par>
                              <p:par>
                                <p:cTn id="16" presetID="16" presetClass="entr" presetSubtype="37" fill="hold" grpId="0" nodeType="withEffect">
                                  <p:stCondLst>
                                    <p:cond delay="0"/>
                                  </p:stCondLst>
                                  <p:childTnLst>
                                    <p:set>
                                      <p:cBhvr>
                                        <p:cTn id="17" dur="1" fill="hold">
                                          <p:stCondLst>
                                            <p:cond delay="0"/>
                                          </p:stCondLst>
                                        </p:cTn>
                                        <p:tgtEl>
                                          <p:spTgt spid="36"/>
                                        </p:tgtEl>
                                        <p:attrNameLst>
                                          <p:attrName>style.visibility</p:attrName>
                                        </p:attrNameLst>
                                      </p:cBhvr>
                                      <p:to>
                                        <p:strVal val="visible"/>
                                      </p:to>
                                    </p:set>
                                    <p:animEffect transition="in" filter="barn(outVertical)">
                                      <p:cBhvr>
                                        <p:cTn id="18" dur="500"/>
                                        <p:tgtEl>
                                          <p:spTgt spid="36"/>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1" fill="hold" grpId="0" nodeType="clickEffect">
                                  <p:stCondLst>
                                    <p:cond delay="0"/>
                                  </p:stCondLst>
                                  <p:childTnLst>
                                    <p:set>
                                      <p:cBhvr>
                                        <p:cTn id="22" dur="1" fill="hold">
                                          <p:stCondLst>
                                            <p:cond delay="0"/>
                                          </p:stCondLst>
                                        </p:cTn>
                                        <p:tgtEl>
                                          <p:spTgt spid="37"/>
                                        </p:tgtEl>
                                        <p:attrNameLst>
                                          <p:attrName>style.visibility</p:attrName>
                                        </p:attrNameLst>
                                      </p:cBhvr>
                                      <p:to>
                                        <p:strVal val="visible"/>
                                      </p:to>
                                    </p:set>
                                    <p:animEffect transition="in" filter="wipe(up)">
                                      <p:cBhvr>
                                        <p:cTn id="23" dur="500"/>
                                        <p:tgtEl>
                                          <p:spTgt spid="37"/>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1" fill="hold" grpId="0" nodeType="clickEffect">
                                  <p:stCondLst>
                                    <p:cond delay="0"/>
                                  </p:stCondLst>
                                  <p:childTnLst>
                                    <p:set>
                                      <p:cBhvr>
                                        <p:cTn id="27" dur="1" fill="hold">
                                          <p:stCondLst>
                                            <p:cond delay="0"/>
                                          </p:stCondLst>
                                        </p:cTn>
                                        <p:tgtEl>
                                          <p:spTgt spid="38"/>
                                        </p:tgtEl>
                                        <p:attrNameLst>
                                          <p:attrName>style.visibility</p:attrName>
                                        </p:attrNameLst>
                                      </p:cBhvr>
                                      <p:to>
                                        <p:strVal val="visible"/>
                                      </p:to>
                                    </p:set>
                                    <p:animEffect transition="in" filter="wipe(up)">
                                      <p:cBhvr>
                                        <p:cTn id="28" dur="500"/>
                                        <p:tgtEl>
                                          <p:spTgt spid="38"/>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1" fill="hold" grpId="0" nodeType="clickEffect">
                                  <p:stCondLst>
                                    <p:cond delay="0"/>
                                  </p:stCondLst>
                                  <p:childTnLst>
                                    <p:set>
                                      <p:cBhvr>
                                        <p:cTn id="32" dur="1" fill="hold">
                                          <p:stCondLst>
                                            <p:cond delay="0"/>
                                          </p:stCondLst>
                                        </p:cTn>
                                        <p:tgtEl>
                                          <p:spTgt spid="39"/>
                                        </p:tgtEl>
                                        <p:attrNameLst>
                                          <p:attrName>style.visibility</p:attrName>
                                        </p:attrNameLst>
                                      </p:cBhvr>
                                      <p:to>
                                        <p:strVal val="visible"/>
                                      </p:to>
                                    </p:set>
                                    <p:animEffect transition="in" filter="wipe(up)">
                                      <p:cBhvr>
                                        <p:cTn id="33"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build="p"/>
      <p:bldP spid="34" grpId="0" bldLvl="0" animBg="1"/>
      <p:bldP spid="35" grpId="0" bldLvl="0" animBg="1"/>
      <p:bldP spid="36" grpId="0" bldLvl="0" animBg="1"/>
      <p:bldP spid="37" grpId="0" bldLvl="0" animBg="1"/>
      <p:bldP spid="38" grpId="0" bldLvl="0" animBg="1"/>
      <p:bldP spid="39" grpId="0" bldLvl="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3010" name="Rectangle 2"/>
          <p:cNvSpPr/>
          <p:nvPr/>
        </p:nvSpPr>
        <p:spPr>
          <a:xfrm>
            <a:off x="0" y="0"/>
            <a:ext cx="9144000" cy="0"/>
          </a:xfrm>
          <a:prstGeom prst="rect">
            <a:avLst/>
          </a:prstGeom>
          <a:noFill/>
          <a:ln w="9525">
            <a:noFill/>
          </a:ln>
        </p:spPr>
        <p:txBody>
          <a:bodyPr wrap="none" anchor="ct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a:defRPr>
            </a:lvl5pPr>
          </a:lstStyle>
          <a:p>
            <a:pPr marL="0" lvl="0" indent="0" eaLnBrk="1" hangingPunct="1">
              <a:lnSpc>
                <a:spcPct val="100000"/>
              </a:lnSpc>
              <a:spcBef>
                <a:spcPct val="0"/>
              </a:spcBef>
              <a:buFontTx/>
              <a:buNone/>
            </a:pPr>
            <a:endParaRPr lang="zh-CN" altLang="en-US" sz="1800" dirty="0">
              <a:latin typeface="Arial" panose="020B0604020202020204" pitchFamily="34" charset="0"/>
              <a:ea typeface="宋体" panose="02010600030101010101" pitchFamily="2" charset="-122"/>
            </a:endParaRPr>
          </a:p>
        </p:txBody>
      </p:sp>
      <p:sp>
        <p:nvSpPr>
          <p:cNvPr id="43011" name="标题 1"/>
          <p:cNvSpPr/>
          <p:nvPr/>
        </p:nvSpPr>
        <p:spPr>
          <a:xfrm>
            <a:off x="1643063" y="388938"/>
            <a:ext cx="5330825" cy="561975"/>
          </a:xfrm>
          <a:prstGeom prst="rect">
            <a:avLst/>
          </a:prstGeom>
          <a:no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a:defRPr>
            </a:lvl5pPr>
          </a:lstStyle>
          <a:p>
            <a:pPr marL="571500" lvl="0" indent="-571500">
              <a:lnSpc>
                <a:spcPct val="100000"/>
              </a:lnSpc>
              <a:spcBef>
                <a:spcPct val="0"/>
              </a:spcBef>
              <a:buFontTx/>
              <a:buNone/>
            </a:pPr>
            <a:r>
              <a:rPr lang="en-US" altLang="zh-CN"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rPr>
              <a:t>5.2 System</a:t>
            </a:r>
            <a:r>
              <a:rPr lang="zh-CN" altLang="en-US"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rPr>
              <a:t>类与</a:t>
            </a:r>
            <a:r>
              <a:rPr lang="en-US" altLang="zh-CN"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rPr>
              <a:t>Runtime</a:t>
            </a:r>
            <a:r>
              <a:rPr lang="zh-CN" altLang="en-US"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rPr>
              <a:t>类</a:t>
            </a:r>
            <a:endParaRPr lang="zh-CN" altLang="en-US" sz="3200"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19" name="内容占位符 2"/>
          <p:cNvSpPr>
            <a:spLocks noGrp="1"/>
          </p:cNvSpPr>
          <p:nvPr>
            <p:ph idx="1"/>
          </p:nvPr>
        </p:nvSpPr>
        <p:spPr>
          <a:xfrm>
            <a:off x="457200" y="1574165"/>
            <a:ext cx="8229600" cy="652463"/>
          </a:xfrm>
          <a:ln/>
        </p:spPr>
        <p:txBody>
          <a:bodyPr vert="horz" wrap="square" lIns="91440" tIns="45720" rIns="91440" bIns="45720" anchor="t"/>
          <a:p>
            <a:pPr marL="0" indent="0">
              <a:lnSpc>
                <a:spcPct val="100000"/>
              </a:lnSpc>
              <a:spcBef>
                <a:spcPct val="0"/>
              </a:spcBef>
              <a:buNone/>
            </a:pPr>
            <a:r>
              <a:rPr lang="en-US" altLang="zh-CN" sz="1800" b="1" kern="1200" dirty="0">
                <a:solidFill>
                  <a:srgbClr val="006BA9"/>
                </a:solidFill>
                <a:latin typeface="微软雅黑" panose="020B0503020204020204" pitchFamily="34" charset="-122"/>
                <a:ea typeface="微软雅黑" panose="020B0503020204020204" pitchFamily="34" charset="-122"/>
                <a:cs typeface="等线"/>
              </a:rPr>
              <a:t>5.2.2 Runtime</a:t>
            </a:r>
            <a:r>
              <a:rPr lang="zh-CN" altLang="en-US" sz="1800" b="1" kern="1200" dirty="0">
                <a:solidFill>
                  <a:srgbClr val="006BA9"/>
                </a:solidFill>
                <a:latin typeface="微软雅黑" panose="020B0503020204020204" pitchFamily="34" charset="-122"/>
                <a:ea typeface="微软雅黑" panose="020B0503020204020204" pitchFamily="34" charset="-122"/>
                <a:cs typeface="等线"/>
              </a:rPr>
              <a:t>类</a:t>
            </a:r>
            <a:endParaRPr lang="zh-CN" altLang="en-US" sz="1800" b="1" kern="1200" dirty="0">
              <a:solidFill>
                <a:srgbClr val="006BA9"/>
              </a:solidFill>
              <a:latin typeface="微软雅黑" panose="020B0503020204020204" pitchFamily="34" charset="-122"/>
              <a:ea typeface="微软雅黑" panose="020B0503020204020204" pitchFamily="34" charset="-122"/>
              <a:cs typeface="等线"/>
            </a:endParaRPr>
          </a:p>
        </p:txBody>
      </p:sp>
      <p:sp>
        <p:nvSpPr>
          <p:cNvPr id="2" name="矩形 1"/>
          <p:cNvSpPr/>
          <p:nvPr/>
        </p:nvSpPr>
        <p:spPr>
          <a:xfrm>
            <a:off x="457200" y="1961515"/>
            <a:ext cx="8229600" cy="175323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a:defRPr>
            </a:lvl5pPr>
          </a:lstStyle>
          <a:p>
            <a:pPr marL="0" lvl="0" indent="0" eaLnBrk="1" hangingPunct="1">
              <a:lnSpc>
                <a:spcPct val="150000"/>
              </a:lnSpc>
              <a:spcBef>
                <a:spcPct val="0"/>
              </a:spcBef>
              <a:buFontTx/>
              <a:buNone/>
            </a:pPr>
            <a:r>
              <a:rPr lang="zh-CN" altLang="en-US" sz="1800" b="1" u="sng" dirty="0">
                <a:solidFill>
                  <a:srgbClr val="006BA9"/>
                </a:solidFill>
                <a:cs typeface="Arial" panose="020B0604020202020204" pitchFamily="34" charset="0"/>
              </a:rPr>
              <a:t>定义</a:t>
            </a:r>
            <a:r>
              <a:rPr lang="zh-CN" altLang="en-US" sz="1800" dirty="0">
                <a:latin typeface="Arial" panose="020B0604020202020204" pitchFamily="34" charset="0"/>
                <a:ea typeface="宋体" panose="02010600030101010101" pitchFamily="2" charset="-122"/>
              </a:rPr>
              <a:t>：</a:t>
            </a:r>
            <a:r>
              <a:rPr lang="en-US" altLang="zh-CN" sz="1800" dirty="0">
                <a:latin typeface="Arial" panose="020B0604020202020204" pitchFamily="34" charset="0"/>
                <a:ea typeface="宋体" panose="02010600030101010101" pitchFamily="2" charset="-122"/>
              </a:rPr>
              <a:t>Runtime</a:t>
            </a:r>
            <a:r>
              <a:rPr lang="zh-CN" altLang="zh-CN" sz="1800" dirty="0">
                <a:latin typeface="Arial" panose="020B0604020202020204" pitchFamily="34" charset="0"/>
                <a:ea typeface="宋体" panose="02010600030101010101" pitchFamily="2" charset="-122"/>
              </a:rPr>
              <a:t>类用于表示</a:t>
            </a:r>
            <a:r>
              <a:rPr lang="en-US" altLang="zh-CN" sz="1800" dirty="0">
                <a:latin typeface="Arial" panose="020B0604020202020204" pitchFamily="34" charset="0"/>
                <a:ea typeface="宋体" panose="02010600030101010101" pitchFamily="2" charset="-122"/>
              </a:rPr>
              <a:t>Java</a:t>
            </a:r>
            <a:r>
              <a:rPr lang="zh-CN" altLang="zh-CN" sz="1800" dirty="0">
                <a:latin typeface="Arial" panose="020B0604020202020204" pitchFamily="34" charset="0"/>
                <a:ea typeface="宋体" panose="02010600030101010101" pitchFamily="2" charset="-122"/>
              </a:rPr>
              <a:t>虚拟机运行时的状态，它用于封装</a:t>
            </a:r>
            <a:r>
              <a:rPr lang="en-US" altLang="zh-CN" sz="1800" dirty="0">
                <a:latin typeface="Arial" panose="020B0604020202020204" pitchFamily="34" charset="0"/>
                <a:ea typeface="宋体" panose="02010600030101010101" pitchFamily="2" charset="-122"/>
              </a:rPr>
              <a:t>Java</a:t>
            </a:r>
            <a:r>
              <a:rPr lang="zh-CN" altLang="zh-CN" sz="1800" dirty="0">
                <a:latin typeface="Arial" panose="020B0604020202020204" pitchFamily="34" charset="0"/>
                <a:ea typeface="宋体" panose="02010600030101010101" pitchFamily="2" charset="-122"/>
              </a:rPr>
              <a:t>虚拟机进程。</a:t>
            </a:r>
            <a:endParaRPr lang="en-US" altLang="zh-CN" sz="1800" dirty="0">
              <a:latin typeface="Arial" panose="020B0604020202020204" pitchFamily="34" charset="0"/>
              <a:ea typeface="宋体" panose="02010600030101010101" pitchFamily="2" charset="-122"/>
            </a:endParaRPr>
          </a:p>
          <a:p>
            <a:pPr marL="0" lvl="0" indent="0" eaLnBrk="1" hangingPunct="1">
              <a:lnSpc>
                <a:spcPct val="150000"/>
              </a:lnSpc>
              <a:spcBef>
                <a:spcPct val="0"/>
              </a:spcBef>
              <a:buFontTx/>
              <a:buNone/>
            </a:pPr>
            <a:r>
              <a:rPr lang="zh-CN" altLang="en-US" sz="1800" b="1" u="sng" dirty="0">
                <a:solidFill>
                  <a:srgbClr val="006BA9"/>
                </a:solidFill>
                <a:cs typeface="Arial" panose="020B0604020202020204" pitchFamily="34" charset="0"/>
              </a:rPr>
              <a:t>说明</a:t>
            </a:r>
            <a:r>
              <a:rPr lang="zh-CN" altLang="en-US" sz="1800" dirty="0">
                <a:latin typeface="Arial" panose="020B0604020202020204" pitchFamily="34" charset="0"/>
                <a:ea typeface="宋体" panose="02010600030101010101" pitchFamily="2" charset="-122"/>
              </a:rPr>
              <a:t>：</a:t>
            </a:r>
            <a:r>
              <a:rPr lang="zh-CN" altLang="zh-CN" sz="1800" dirty="0">
                <a:latin typeface="Arial" panose="020B0604020202020204" pitchFamily="34" charset="0"/>
                <a:ea typeface="宋体" panose="02010600030101010101" pitchFamily="2" charset="-122"/>
              </a:rPr>
              <a:t>每次使用“</a:t>
            </a:r>
            <a:r>
              <a:rPr lang="en-US" altLang="zh-CN" sz="1800" dirty="0">
                <a:latin typeface="Arial" panose="020B0604020202020204" pitchFamily="34" charset="0"/>
                <a:ea typeface="宋体" panose="02010600030101010101" pitchFamily="2" charset="-122"/>
              </a:rPr>
              <a:t>java</a:t>
            </a:r>
            <a:r>
              <a:rPr lang="zh-CN" altLang="zh-CN" sz="1800" dirty="0">
                <a:latin typeface="Arial" panose="020B0604020202020204" pitchFamily="34" charset="0"/>
                <a:ea typeface="宋体" panose="02010600030101010101" pitchFamily="2" charset="-122"/>
              </a:rPr>
              <a:t>”命令启动</a:t>
            </a:r>
            <a:r>
              <a:rPr lang="en-US" altLang="zh-CN" sz="1800" dirty="0">
                <a:latin typeface="Arial" panose="020B0604020202020204" pitchFamily="34" charset="0"/>
                <a:ea typeface="宋体" panose="02010600030101010101" pitchFamily="2" charset="-122"/>
              </a:rPr>
              <a:t>Java</a:t>
            </a:r>
            <a:r>
              <a:rPr lang="zh-CN" altLang="zh-CN" sz="1800" dirty="0">
                <a:latin typeface="Arial" panose="020B0604020202020204" pitchFamily="34" charset="0"/>
                <a:ea typeface="宋体" panose="02010600030101010101" pitchFamily="2" charset="-122"/>
              </a:rPr>
              <a:t>虚拟机时都会对应一个</a:t>
            </a:r>
            <a:r>
              <a:rPr lang="en-US" altLang="zh-CN" sz="1800" dirty="0">
                <a:latin typeface="Arial" panose="020B0604020202020204" pitchFamily="34" charset="0"/>
                <a:ea typeface="宋体" panose="02010600030101010101" pitchFamily="2" charset="-122"/>
              </a:rPr>
              <a:t>Runtime</a:t>
            </a:r>
            <a:r>
              <a:rPr lang="zh-CN" altLang="zh-CN" sz="1800" dirty="0">
                <a:latin typeface="Arial" panose="020B0604020202020204" pitchFamily="34" charset="0"/>
                <a:ea typeface="宋体" panose="02010600030101010101" pitchFamily="2" charset="-122"/>
              </a:rPr>
              <a:t>实例，并且只有一个实例，应用程序会通过该实例与其运行时的环境相连。</a:t>
            </a:r>
            <a:endParaRPr lang="zh-CN" altLang="en-US" sz="1800" dirty="0">
              <a:latin typeface="Arial" panose="020B0604020202020204" pitchFamily="34" charset="0"/>
              <a:ea typeface="宋体" panose="02010600030101010101" pitchFamily="2" charset="-122"/>
            </a:endParaRPr>
          </a:p>
        </p:txBody>
      </p:sp>
      <p:sp>
        <p:nvSpPr>
          <p:cNvPr id="3" name="矩形 2"/>
          <p:cNvSpPr/>
          <p:nvPr/>
        </p:nvSpPr>
        <p:spPr>
          <a:xfrm>
            <a:off x="457200" y="3979863"/>
            <a:ext cx="8229600" cy="557212"/>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a:defRPr>
            </a:lvl5pPr>
          </a:lstStyle>
          <a:p>
            <a:pPr marL="285750" lvl="0" indent="-285750" eaLnBrk="1" hangingPunct="1">
              <a:lnSpc>
                <a:spcPct val="200000"/>
              </a:lnSpc>
              <a:spcBef>
                <a:spcPct val="0"/>
              </a:spcBef>
              <a:buFont typeface="Wingdings" panose="05000000000000000000" pitchFamily="2" charset="2"/>
              <a:buChar char="Ø"/>
            </a:pPr>
            <a:r>
              <a:rPr lang="zh-CN" altLang="zh-CN" sz="1800" dirty="0">
                <a:latin typeface="Arial" panose="020B0604020202020204" pitchFamily="34" charset="0"/>
                <a:ea typeface="宋体" panose="02010600030101010101" pitchFamily="2" charset="-122"/>
              </a:rPr>
              <a:t>获</a:t>
            </a:r>
            <a:r>
              <a:rPr lang="zh-CN" altLang="en-US" sz="1800" dirty="0">
                <a:latin typeface="Arial" panose="020B0604020202020204" pitchFamily="34" charset="0"/>
                <a:ea typeface="宋体" panose="02010600030101010101" pitchFamily="2" charset="-122"/>
              </a:rPr>
              <a:t>取</a:t>
            </a:r>
            <a:r>
              <a:rPr lang="en-US" altLang="zh-CN" sz="1800" dirty="0">
                <a:latin typeface="Arial" panose="020B0604020202020204" pitchFamily="34" charset="0"/>
                <a:ea typeface="宋体" panose="02010600030101010101" pitchFamily="2" charset="-122"/>
              </a:rPr>
              <a:t>Runtime</a:t>
            </a:r>
            <a:r>
              <a:rPr lang="zh-CN" altLang="zh-CN" sz="1800" dirty="0">
                <a:latin typeface="Arial" panose="020B0604020202020204" pitchFamily="34" charset="0"/>
                <a:ea typeface="宋体" panose="02010600030101010101" pitchFamily="2" charset="-122"/>
              </a:rPr>
              <a:t>实例</a:t>
            </a:r>
            <a:r>
              <a:rPr lang="zh-CN" altLang="en-US" sz="1800" dirty="0">
                <a:latin typeface="Arial" panose="020B0604020202020204" pitchFamily="34" charset="0"/>
                <a:ea typeface="宋体" panose="02010600030101010101" pitchFamily="2" charset="-122"/>
              </a:rPr>
              <a:t>方式：</a:t>
            </a:r>
            <a:endParaRPr lang="zh-CN" altLang="en-US" sz="1800" dirty="0">
              <a:latin typeface="Arial" panose="020B0604020202020204" pitchFamily="34" charset="0"/>
              <a:ea typeface="宋体" panose="02010600030101010101" pitchFamily="2" charset="-122"/>
            </a:endParaRPr>
          </a:p>
        </p:txBody>
      </p:sp>
      <p:sp>
        <p:nvSpPr>
          <p:cNvPr id="13" name="矩形 1"/>
          <p:cNvSpPr/>
          <p:nvPr/>
        </p:nvSpPr>
        <p:spPr>
          <a:xfrm>
            <a:off x="457200" y="4581525"/>
            <a:ext cx="8147050" cy="512763"/>
          </a:xfrm>
          <a:prstGeom prst="rect">
            <a:avLst/>
          </a:prstGeom>
          <a:solidFill>
            <a:srgbClr val="003F75"/>
          </a:solidFill>
          <a:ln w="2857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a:defRPr>
            </a:lvl5pPr>
          </a:lstStyle>
          <a:p>
            <a:pPr marL="0" lvl="0" indent="0" eaLnBrk="1" hangingPunct="1">
              <a:lnSpc>
                <a:spcPct val="150000"/>
              </a:lnSpc>
              <a:spcBef>
                <a:spcPct val="0"/>
              </a:spcBef>
              <a:buFontTx/>
              <a:buNone/>
            </a:pPr>
            <a:r>
              <a:rPr lang="en-US" altLang="zh-CN" sz="1600" dirty="0">
                <a:solidFill>
                  <a:schemeClr val="bg1"/>
                </a:solidFill>
                <a:latin typeface="Arial" panose="020B0604020202020204" pitchFamily="34" charset="0"/>
                <a:ea typeface="宋体" panose="02010600030101010101" pitchFamily="2" charset="-122"/>
              </a:rPr>
              <a:t>    Runtime run = Runtime.getRuntime();</a:t>
            </a:r>
            <a:endParaRPr lang="zh-CN" altLang="en-US" sz="1600" dirty="0">
              <a:solidFill>
                <a:schemeClr val="bg1"/>
              </a:solidFill>
              <a:latin typeface="Arial" panose="020B0604020202020204" pitchFamily="34" charset="0"/>
              <a:ea typeface="宋体" panose="02010600030101010101" pitchFamily="2" charset="-122"/>
            </a:endParaRPr>
          </a:p>
        </p:txBody>
      </p:sp>
      <p:sp>
        <p:nvSpPr>
          <p:cNvPr id="4" name="矩形 3"/>
          <p:cNvSpPr/>
          <p:nvPr/>
        </p:nvSpPr>
        <p:spPr>
          <a:xfrm>
            <a:off x="457200" y="5130800"/>
            <a:ext cx="8147050" cy="1112838"/>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a:defRPr>
            </a:lvl5pPr>
          </a:lstStyle>
          <a:p>
            <a:pPr marL="0" lvl="0" indent="0" eaLnBrk="1" hangingPunct="1">
              <a:lnSpc>
                <a:spcPct val="200000"/>
              </a:lnSpc>
              <a:spcBef>
                <a:spcPct val="0"/>
              </a:spcBef>
              <a:buFontTx/>
              <a:buNone/>
            </a:pPr>
            <a:r>
              <a:rPr lang="zh-CN" altLang="en-US" sz="1800" b="1" u="sng" dirty="0">
                <a:solidFill>
                  <a:srgbClr val="C00000"/>
                </a:solidFill>
                <a:cs typeface="Arial" panose="020B0604020202020204" pitchFamily="34" charset="0"/>
              </a:rPr>
              <a:t>注意</a:t>
            </a:r>
            <a:r>
              <a:rPr lang="zh-CN" altLang="en-US" sz="1800" dirty="0">
                <a:latin typeface="Arial" panose="020B0604020202020204" pitchFamily="34" charset="0"/>
                <a:ea typeface="宋体" panose="02010600030101010101" pitchFamily="2" charset="-122"/>
              </a:rPr>
              <a:t>：</a:t>
            </a:r>
            <a:r>
              <a:rPr lang="en-US" altLang="zh-CN" sz="1800" dirty="0">
                <a:latin typeface="Arial" panose="020B0604020202020204" pitchFamily="34" charset="0"/>
                <a:ea typeface="宋体" panose="02010600030101010101" pitchFamily="2" charset="-122"/>
              </a:rPr>
              <a:t>Runtime</a:t>
            </a:r>
            <a:r>
              <a:rPr lang="zh-CN" altLang="en-US" sz="1800" dirty="0">
                <a:latin typeface="Arial" panose="020B0604020202020204" pitchFamily="34" charset="0"/>
                <a:ea typeface="宋体" panose="02010600030101010101" pitchFamily="2" charset="-122"/>
              </a:rPr>
              <a:t>类中提供了一个</a:t>
            </a:r>
            <a:r>
              <a:rPr lang="en-US" altLang="zh-CN" sz="1800" dirty="0">
                <a:latin typeface="Arial" panose="020B0604020202020204" pitchFamily="34" charset="0"/>
                <a:ea typeface="宋体" panose="02010600030101010101" pitchFamily="2" charset="-122"/>
              </a:rPr>
              <a:t>exec()</a:t>
            </a:r>
            <a:r>
              <a:rPr lang="zh-CN" altLang="en-US" sz="1800" dirty="0">
                <a:latin typeface="Arial" panose="020B0604020202020204" pitchFamily="34" charset="0"/>
                <a:ea typeface="宋体" panose="02010600030101010101" pitchFamily="2" charset="-122"/>
              </a:rPr>
              <a:t>方法，该方法用于执行一个</a:t>
            </a:r>
            <a:r>
              <a:rPr lang="en-US" altLang="zh-CN" sz="1800" dirty="0">
                <a:latin typeface="Arial" panose="020B0604020202020204" pitchFamily="34" charset="0"/>
                <a:ea typeface="宋体" panose="02010600030101010101" pitchFamily="2" charset="-122"/>
              </a:rPr>
              <a:t>DOS</a:t>
            </a:r>
            <a:r>
              <a:rPr lang="zh-CN" altLang="en-US" sz="1800" dirty="0">
                <a:latin typeface="Arial" panose="020B0604020202020204" pitchFamily="34" charset="0"/>
                <a:ea typeface="宋体" panose="02010600030101010101" pitchFamily="2" charset="-122"/>
              </a:rPr>
              <a:t>命令，从而实现和在命令行窗口中输入</a:t>
            </a:r>
            <a:r>
              <a:rPr lang="en-US" altLang="zh-CN" sz="1800" dirty="0">
                <a:latin typeface="Arial" panose="020B0604020202020204" pitchFamily="34" charset="0"/>
                <a:ea typeface="宋体" panose="02010600030101010101" pitchFamily="2" charset="-122"/>
              </a:rPr>
              <a:t>DOS</a:t>
            </a:r>
            <a:r>
              <a:rPr lang="zh-CN" altLang="en-US" sz="1800" dirty="0">
                <a:latin typeface="Arial" panose="020B0604020202020204" pitchFamily="34" charset="0"/>
                <a:ea typeface="宋体" panose="02010600030101010101" pitchFamily="2" charset="-122"/>
              </a:rPr>
              <a:t>命令同样的效果</a:t>
            </a:r>
            <a:r>
              <a:rPr lang="zh-CN" altLang="zh-CN" sz="1800" dirty="0">
                <a:latin typeface="Arial" panose="020B0604020202020204" pitchFamily="34" charset="0"/>
                <a:ea typeface="宋体" panose="02010600030101010101" pitchFamily="2" charset="-122"/>
              </a:rPr>
              <a:t>。</a:t>
            </a:r>
            <a:endParaRPr lang="zh-CN" altLang="en-US" sz="1800" dirty="0">
              <a:latin typeface="Arial" panose="020B0604020202020204" pitchFamily="34" charset="0"/>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9">
                                            <p:txEl>
                                              <p:charRg st="0" end="15"/>
                                            </p:txEl>
                                          </p:spTgt>
                                        </p:tgtEl>
                                        <p:attrNameLst>
                                          <p:attrName>style.visibility</p:attrName>
                                        </p:attrNameLst>
                                      </p:cBhvr>
                                      <p:to>
                                        <p:strVal val="visible"/>
                                      </p:to>
                                    </p:set>
                                    <p:animEffect transition="in" filter="fade">
                                      <p:cBhvr>
                                        <p:cTn id="7" dur="500"/>
                                        <p:tgtEl>
                                          <p:spTgt spid="19">
                                            <p:txEl>
                                              <p:charRg st="0" end="15"/>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2">
                                            <p:txEl>
                                              <p:charRg st="0" end="45"/>
                                            </p:txEl>
                                          </p:spTgt>
                                        </p:tgtEl>
                                        <p:attrNameLst>
                                          <p:attrName>style.visibility</p:attrName>
                                        </p:attrNameLst>
                                      </p:cBhvr>
                                      <p:to>
                                        <p:strVal val="visible"/>
                                      </p:to>
                                    </p:set>
                                    <p:animEffect transition="in" filter="wipe(left)">
                                      <p:cBhvr>
                                        <p:cTn id="11" dur="500"/>
                                        <p:tgtEl>
                                          <p:spTgt spid="2">
                                            <p:txEl>
                                              <p:charRg st="0" end="45"/>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2">
                                            <p:txEl>
                                              <p:charRg st="45" end="117"/>
                                            </p:txEl>
                                          </p:spTgt>
                                        </p:tgtEl>
                                        <p:attrNameLst>
                                          <p:attrName>style.visibility</p:attrName>
                                        </p:attrNameLst>
                                      </p:cBhvr>
                                      <p:to>
                                        <p:strVal val="visible"/>
                                      </p:to>
                                    </p:set>
                                    <p:animEffect transition="in" filter="wipe(left)">
                                      <p:cBhvr>
                                        <p:cTn id="16" dur="500"/>
                                        <p:tgtEl>
                                          <p:spTgt spid="2">
                                            <p:txEl>
                                              <p:charRg st="45" end="117"/>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wipe(left)">
                                      <p:cBhvr>
                                        <p:cTn id="21" dur="500"/>
                                        <p:tgtEl>
                                          <p:spTgt spid="3"/>
                                        </p:tgtEl>
                                      </p:cBhvr>
                                    </p:animEffect>
                                  </p:childTnLst>
                                </p:cTn>
                              </p:par>
                            </p:childTnLst>
                          </p:cTn>
                        </p:par>
                        <p:par>
                          <p:cTn id="22" fill="hold">
                            <p:stCondLst>
                              <p:cond delay="500"/>
                            </p:stCondLst>
                            <p:childTnLst>
                              <p:par>
                                <p:cTn id="23" presetID="2" presetClass="entr" presetSubtype="4" fill="hold" grpId="0" nodeType="afterEffect">
                                  <p:stCondLst>
                                    <p:cond delay="0"/>
                                  </p:stCondLst>
                                  <p:childTnLst>
                                    <p:set>
                                      <p:cBhvr>
                                        <p:cTn id="24" dur="1" fill="hold">
                                          <p:stCondLst>
                                            <p:cond delay="0"/>
                                          </p:stCondLst>
                                        </p:cTn>
                                        <p:tgtEl>
                                          <p:spTgt spid="13"/>
                                        </p:tgtEl>
                                        <p:attrNameLst>
                                          <p:attrName>style.visibility</p:attrName>
                                        </p:attrNameLst>
                                      </p:cBhvr>
                                      <p:to>
                                        <p:strVal val="visible"/>
                                      </p:to>
                                    </p:set>
                                    <p:anim calcmode="lin" valueType="num">
                                      <p:cBhvr additive="base">
                                        <p:cTn id="25" dur="500" fill="hold"/>
                                        <p:tgtEl>
                                          <p:spTgt spid="13"/>
                                        </p:tgtEl>
                                        <p:attrNameLst>
                                          <p:attrName>ppt_x</p:attrName>
                                        </p:attrNameLst>
                                      </p:cBhvr>
                                      <p:tavLst>
                                        <p:tav tm="0">
                                          <p:val>
                                            <p:strVal val="#ppt_x"/>
                                          </p:val>
                                        </p:tav>
                                        <p:tav tm="100000">
                                          <p:val>
                                            <p:strVal val="#ppt_x"/>
                                          </p:val>
                                        </p:tav>
                                      </p:tavLst>
                                    </p:anim>
                                    <p:anim calcmode="lin" valueType="num">
                                      <p:cBhvr additive="base">
                                        <p:cTn id="26"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4"/>
                                        </p:tgtEl>
                                        <p:attrNameLst>
                                          <p:attrName>style.visibility</p:attrName>
                                        </p:attrNameLst>
                                      </p:cBhvr>
                                      <p:to>
                                        <p:strVal val="visible"/>
                                      </p:to>
                                    </p:set>
                                    <p:animEffect transition="in" filter="wipe(left)">
                                      <p:cBhvr>
                                        <p:cTn id="3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build="p"/>
      <p:bldP spid="3" grpId="0"/>
      <p:bldP spid="13" grpId="0" animBg="1"/>
      <p:bldP spid="4"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4034" name="Rectangle 2"/>
          <p:cNvSpPr/>
          <p:nvPr/>
        </p:nvSpPr>
        <p:spPr>
          <a:xfrm>
            <a:off x="0" y="0"/>
            <a:ext cx="9144000" cy="0"/>
          </a:xfrm>
          <a:prstGeom prst="rect">
            <a:avLst/>
          </a:prstGeom>
          <a:noFill/>
          <a:ln w="9525">
            <a:noFill/>
          </a:ln>
        </p:spPr>
        <p:txBody>
          <a:bodyPr wrap="none" anchor="ct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a:defRPr>
            </a:lvl5pPr>
          </a:lstStyle>
          <a:p>
            <a:pPr marL="0" lvl="0" indent="0" eaLnBrk="1" hangingPunct="1">
              <a:lnSpc>
                <a:spcPct val="100000"/>
              </a:lnSpc>
              <a:spcBef>
                <a:spcPct val="0"/>
              </a:spcBef>
              <a:buFontTx/>
              <a:buNone/>
            </a:pPr>
            <a:endParaRPr lang="zh-CN" altLang="en-US" sz="1800" dirty="0">
              <a:latin typeface="Arial" panose="020B0604020202020204" pitchFamily="34" charset="0"/>
              <a:ea typeface="宋体" panose="02010600030101010101" pitchFamily="2" charset="-122"/>
            </a:endParaRPr>
          </a:p>
        </p:txBody>
      </p:sp>
      <p:sp>
        <p:nvSpPr>
          <p:cNvPr id="44035" name="标题 1"/>
          <p:cNvSpPr/>
          <p:nvPr/>
        </p:nvSpPr>
        <p:spPr>
          <a:xfrm>
            <a:off x="1643063" y="388938"/>
            <a:ext cx="5330825" cy="561975"/>
          </a:xfrm>
          <a:prstGeom prst="rect">
            <a:avLst/>
          </a:prstGeom>
          <a:no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a:defRPr>
            </a:lvl5pPr>
          </a:lstStyle>
          <a:p>
            <a:pPr marL="571500" lvl="0" indent="-571500">
              <a:lnSpc>
                <a:spcPct val="100000"/>
              </a:lnSpc>
              <a:spcBef>
                <a:spcPct val="0"/>
              </a:spcBef>
              <a:buFontTx/>
              <a:buNone/>
            </a:pPr>
            <a:r>
              <a:rPr lang="en-US" altLang="zh-CN"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rPr>
              <a:t>5.3 Math</a:t>
            </a:r>
            <a:r>
              <a:rPr lang="zh-CN" altLang="en-US"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rPr>
              <a:t>类与</a:t>
            </a:r>
            <a:r>
              <a:rPr lang="en-US" altLang="zh-CN"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rPr>
              <a:t>Random</a:t>
            </a:r>
            <a:r>
              <a:rPr lang="zh-CN" altLang="en-US"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rPr>
              <a:t>类</a:t>
            </a:r>
            <a:endParaRPr lang="zh-CN" altLang="en-US" sz="3200"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19" name="内容占位符 2"/>
          <p:cNvSpPr>
            <a:spLocks noGrp="1"/>
          </p:cNvSpPr>
          <p:nvPr>
            <p:ph idx="1"/>
          </p:nvPr>
        </p:nvSpPr>
        <p:spPr>
          <a:xfrm>
            <a:off x="457200" y="1595755"/>
            <a:ext cx="8229600" cy="652463"/>
          </a:xfrm>
          <a:ln/>
        </p:spPr>
        <p:txBody>
          <a:bodyPr vert="horz" wrap="square" lIns="91440" tIns="45720" rIns="91440" bIns="45720" anchor="t"/>
          <a:p>
            <a:pPr marL="0" indent="0">
              <a:lnSpc>
                <a:spcPct val="100000"/>
              </a:lnSpc>
              <a:spcBef>
                <a:spcPct val="0"/>
              </a:spcBef>
              <a:buNone/>
            </a:pPr>
            <a:r>
              <a:rPr lang="en-US" altLang="zh-CN" sz="1800" b="1" kern="1200" dirty="0">
                <a:solidFill>
                  <a:srgbClr val="006BA9"/>
                </a:solidFill>
                <a:latin typeface="微软雅黑" panose="020B0503020204020204" pitchFamily="34" charset="-122"/>
                <a:ea typeface="微软雅黑" panose="020B0503020204020204" pitchFamily="34" charset="-122"/>
                <a:cs typeface="等线"/>
              </a:rPr>
              <a:t>5.3.1 Math</a:t>
            </a:r>
            <a:r>
              <a:rPr lang="zh-CN" altLang="en-US" sz="1800" b="1" kern="1200" dirty="0">
                <a:solidFill>
                  <a:srgbClr val="006BA9"/>
                </a:solidFill>
                <a:latin typeface="微软雅黑" panose="020B0503020204020204" pitchFamily="34" charset="-122"/>
                <a:ea typeface="微软雅黑" panose="020B0503020204020204" pitchFamily="34" charset="-122"/>
                <a:cs typeface="等线"/>
              </a:rPr>
              <a:t>类</a:t>
            </a:r>
            <a:endParaRPr lang="zh-CN" altLang="en-US" sz="1800" b="1" kern="1200" dirty="0">
              <a:solidFill>
                <a:srgbClr val="006BA9"/>
              </a:solidFill>
              <a:latin typeface="微软雅黑" panose="020B0503020204020204" pitchFamily="34" charset="-122"/>
              <a:ea typeface="微软雅黑" panose="020B0503020204020204" pitchFamily="34" charset="-122"/>
              <a:cs typeface="等线"/>
            </a:endParaRPr>
          </a:p>
        </p:txBody>
      </p:sp>
      <p:sp>
        <p:nvSpPr>
          <p:cNvPr id="5" name="矩形 4"/>
          <p:cNvSpPr/>
          <p:nvPr/>
        </p:nvSpPr>
        <p:spPr>
          <a:xfrm>
            <a:off x="457200" y="1994218"/>
            <a:ext cx="8164513" cy="2862262"/>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a:defRPr>
            </a:lvl5pPr>
          </a:lstStyle>
          <a:p>
            <a:pPr marL="285750" lvl="0" indent="-285750" eaLnBrk="1" hangingPunct="1">
              <a:lnSpc>
                <a:spcPct val="200000"/>
              </a:lnSpc>
              <a:spcBef>
                <a:spcPct val="0"/>
              </a:spcBef>
              <a:buFont typeface="Wingdings" panose="05000000000000000000" pitchFamily="2" charset="2"/>
              <a:buChar char="Ø"/>
            </a:pPr>
            <a:r>
              <a:rPr lang="en-US" altLang="zh-CN" sz="1800" dirty="0">
                <a:latin typeface="Arial" panose="020B0604020202020204" pitchFamily="34" charset="0"/>
                <a:ea typeface="宋体" panose="02010600030101010101" pitchFamily="2" charset="-122"/>
              </a:rPr>
              <a:t>Math</a:t>
            </a:r>
            <a:r>
              <a:rPr lang="zh-CN" altLang="zh-CN" sz="1800" dirty="0">
                <a:latin typeface="Arial" panose="020B0604020202020204" pitchFamily="34" charset="0"/>
                <a:ea typeface="宋体" panose="02010600030101010101" pitchFamily="2" charset="-122"/>
              </a:rPr>
              <a:t>类是一个工具类，主要用于完成复杂的数学运算，如求绝对值、三角函数、指数运算等。</a:t>
            </a:r>
            <a:endParaRPr lang="en-US" altLang="zh-CN" sz="1800" dirty="0">
              <a:latin typeface="Arial" panose="020B0604020202020204" pitchFamily="34" charset="0"/>
              <a:ea typeface="宋体" panose="02010600030101010101" pitchFamily="2" charset="-122"/>
            </a:endParaRPr>
          </a:p>
          <a:p>
            <a:pPr marL="285750" lvl="0" indent="-285750" eaLnBrk="1" hangingPunct="1">
              <a:lnSpc>
                <a:spcPct val="200000"/>
              </a:lnSpc>
              <a:spcBef>
                <a:spcPct val="0"/>
              </a:spcBef>
              <a:buFont typeface="Wingdings" panose="05000000000000000000" pitchFamily="2" charset="2"/>
              <a:buChar char="Ø"/>
            </a:pPr>
            <a:r>
              <a:rPr lang="zh-CN" altLang="zh-CN" sz="1800" dirty="0">
                <a:latin typeface="Arial" panose="020B0604020202020204" pitchFamily="34" charset="0"/>
                <a:ea typeface="宋体" panose="02010600030101010101" pitchFamily="2" charset="-122"/>
              </a:rPr>
              <a:t>由于</a:t>
            </a:r>
            <a:r>
              <a:rPr lang="en-US" altLang="zh-CN" sz="1800" dirty="0">
                <a:latin typeface="Arial" panose="020B0604020202020204" pitchFamily="34" charset="0"/>
                <a:ea typeface="宋体" panose="02010600030101010101" pitchFamily="2" charset="-122"/>
              </a:rPr>
              <a:t>Math</a:t>
            </a:r>
            <a:r>
              <a:rPr lang="zh-CN" altLang="en-US" sz="1800" dirty="0">
                <a:latin typeface="Arial" panose="020B0604020202020204" pitchFamily="34" charset="0"/>
                <a:ea typeface="宋体" panose="02010600030101010101" pitchFamily="2" charset="-122"/>
              </a:rPr>
              <a:t>类的</a:t>
            </a:r>
            <a:r>
              <a:rPr lang="zh-CN" altLang="zh-CN" sz="1800" dirty="0">
                <a:latin typeface="Arial" panose="020B0604020202020204" pitchFamily="34" charset="0"/>
                <a:ea typeface="宋体" panose="02010600030101010101" pitchFamily="2" charset="-122"/>
              </a:rPr>
              <a:t>构造方法被定义成</a:t>
            </a:r>
            <a:r>
              <a:rPr lang="en-US" altLang="zh-CN" sz="1800" dirty="0">
                <a:latin typeface="Arial" panose="020B0604020202020204" pitchFamily="34" charset="0"/>
                <a:ea typeface="宋体" panose="02010600030101010101" pitchFamily="2" charset="-122"/>
              </a:rPr>
              <a:t>private</a:t>
            </a:r>
            <a:r>
              <a:rPr lang="zh-CN" altLang="zh-CN" sz="1800" dirty="0">
                <a:latin typeface="Arial" panose="020B0604020202020204" pitchFamily="34" charset="0"/>
                <a:ea typeface="宋体" panose="02010600030101010101" pitchFamily="2" charset="-122"/>
              </a:rPr>
              <a:t>，因此无法创建</a:t>
            </a:r>
            <a:r>
              <a:rPr lang="en-US" altLang="zh-CN" sz="1800" dirty="0">
                <a:latin typeface="Arial" panose="020B0604020202020204" pitchFamily="34" charset="0"/>
                <a:ea typeface="宋体" panose="02010600030101010101" pitchFamily="2" charset="-122"/>
              </a:rPr>
              <a:t>Math</a:t>
            </a:r>
            <a:r>
              <a:rPr lang="zh-CN" altLang="zh-CN" sz="1800" dirty="0">
                <a:latin typeface="Arial" panose="020B0604020202020204" pitchFamily="34" charset="0"/>
                <a:ea typeface="宋体" panose="02010600030101010101" pitchFamily="2" charset="-122"/>
              </a:rPr>
              <a:t>类的对象。</a:t>
            </a:r>
            <a:endParaRPr lang="en-US" altLang="zh-CN" sz="1800" dirty="0">
              <a:latin typeface="Arial" panose="020B0604020202020204" pitchFamily="34" charset="0"/>
              <a:ea typeface="宋体" panose="02010600030101010101" pitchFamily="2" charset="-122"/>
            </a:endParaRPr>
          </a:p>
          <a:p>
            <a:pPr marL="285750" lvl="0" indent="-285750" eaLnBrk="1" hangingPunct="1">
              <a:lnSpc>
                <a:spcPct val="200000"/>
              </a:lnSpc>
              <a:spcBef>
                <a:spcPct val="0"/>
              </a:spcBef>
              <a:buFont typeface="Wingdings" panose="05000000000000000000" pitchFamily="2" charset="2"/>
              <a:buChar char="Ø"/>
            </a:pPr>
            <a:r>
              <a:rPr lang="en-US" altLang="zh-CN" sz="1800" dirty="0">
                <a:latin typeface="Arial" panose="020B0604020202020204" pitchFamily="34" charset="0"/>
                <a:ea typeface="宋体" panose="02010600030101010101" pitchFamily="2" charset="-122"/>
              </a:rPr>
              <a:t>Math</a:t>
            </a:r>
            <a:r>
              <a:rPr lang="zh-CN" altLang="zh-CN" sz="1800" dirty="0">
                <a:latin typeface="Arial" panose="020B0604020202020204" pitchFamily="34" charset="0"/>
                <a:ea typeface="宋体" panose="02010600030101010101" pitchFamily="2" charset="-122"/>
              </a:rPr>
              <a:t>类中的所有方法都是静态方法，可以直接通过类名来调用它们。</a:t>
            </a:r>
            <a:endParaRPr lang="en-US" altLang="zh-CN" sz="1800" dirty="0">
              <a:latin typeface="Arial" panose="020B0604020202020204" pitchFamily="34" charset="0"/>
              <a:ea typeface="宋体" panose="02010600030101010101" pitchFamily="2" charset="-122"/>
            </a:endParaRPr>
          </a:p>
          <a:p>
            <a:pPr marL="285750" lvl="0" indent="-285750" eaLnBrk="1" hangingPunct="1">
              <a:lnSpc>
                <a:spcPct val="200000"/>
              </a:lnSpc>
              <a:spcBef>
                <a:spcPct val="0"/>
              </a:spcBef>
              <a:buFont typeface="Wingdings" panose="05000000000000000000" pitchFamily="2" charset="2"/>
              <a:buChar char="Ø"/>
            </a:pPr>
            <a:r>
              <a:rPr lang="zh-CN" altLang="zh-CN" sz="1800" dirty="0">
                <a:latin typeface="Arial" panose="020B0604020202020204" pitchFamily="34" charset="0"/>
                <a:ea typeface="宋体" panose="02010600030101010101" pitchFamily="2" charset="-122"/>
              </a:rPr>
              <a:t>除静态方法外，</a:t>
            </a:r>
            <a:r>
              <a:rPr lang="en-US" altLang="zh-CN" sz="1800" dirty="0">
                <a:latin typeface="Arial" panose="020B0604020202020204" pitchFamily="34" charset="0"/>
                <a:ea typeface="宋体" panose="02010600030101010101" pitchFamily="2" charset="-122"/>
              </a:rPr>
              <a:t>Math</a:t>
            </a:r>
            <a:r>
              <a:rPr lang="zh-CN" altLang="zh-CN" sz="1800" dirty="0">
                <a:latin typeface="Arial" panose="020B0604020202020204" pitchFamily="34" charset="0"/>
                <a:ea typeface="宋体" panose="02010600030101010101" pitchFamily="2" charset="-122"/>
              </a:rPr>
              <a:t>类中还有两个静态常量</a:t>
            </a:r>
            <a:r>
              <a:rPr lang="en-US" altLang="zh-CN" sz="1800" dirty="0">
                <a:latin typeface="Arial" panose="020B0604020202020204" pitchFamily="34" charset="0"/>
                <a:ea typeface="宋体" panose="02010600030101010101" pitchFamily="2" charset="-122"/>
              </a:rPr>
              <a:t>PI</a:t>
            </a:r>
            <a:r>
              <a:rPr lang="zh-CN" altLang="zh-CN" sz="1800" dirty="0">
                <a:latin typeface="Arial" panose="020B0604020202020204" pitchFamily="34" charset="0"/>
                <a:ea typeface="宋体" panose="02010600030101010101" pitchFamily="2" charset="-122"/>
              </a:rPr>
              <a:t>和</a:t>
            </a:r>
            <a:r>
              <a:rPr lang="en-US" altLang="zh-CN" sz="1800" dirty="0">
                <a:latin typeface="Arial" panose="020B0604020202020204" pitchFamily="34" charset="0"/>
                <a:ea typeface="宋体" panose="02010600030101010101" pitchFamily="2" charset="-122"/>
              </a:rPr>
              <a:t>E</a:t>
            </a:r>
            <a:r>
              <a:rPr lang="zh-CN" altLang="zh-CN" sz="1800" dirty="0">
                <a:latin typeface="Arial" panose="020B0604020202020204" pitchFamily="34" charset="0"/>
                <a:ea typeface="宋体" panose="02010600030101010101" pitchFamily="2" charset="-122"/>
              </a:rPr>
              <a:t>，分别代表数学中的</a:t>
            </a:r>
            <a:r>
              <a:rPr lang="en-US" altLang="zh-CN" sz="1800" dirty="0">
                <a:latin typeface="Arial" panose="020B0604020202020204" pitchFamily="34" charset="0"/>
                <a:ea typeface="宋体" panose="02010600030101010101" pitchFamily="2" charset="-122"/>
              </a:rPr>
              <a:t>π</a:t>
            </a:r>
            <a:r>
              <a:rPr lang="zh-CN" altLang="zh-CN" sz="1800" dirty="0">
                <a:latin typeface="Arial" panose="020B0604020202020204" pitchFamily="34" charset="0"/>
                <a:ea typeface="宋体" panose="02010600030101010101" pitchFamily="2" charset="-122"/>
              </a:rPr>
              <a:t>和</a:t>
            </a:r>
            <a:r>
              <a:rPr lang="en-US" altLang="zh-CN" sz="1800" dirty="0">
                <a:latin typeface="Arial" panose="020B0604020202020204" pitchFamily="34" charset="0"/>
                <a:ea typeface="宋体" panose="02010600030101010101" pitchFamily="2" charset="-122"/>
              </a:rPr>
              <a:t>e</a:t>
            </a:r>
            <a:r>
              <a:rPr lang="zh-CN" altLang="zh-CN" sz="1800" dirty="0">
                <a:latin typeface="Arial" panose="020B0604020202020204" pitchFamily="34" charset="0"/>
                <a:ea typeface="宋体" panose="02010600030101010101" pitchFamily="2" charset="-122"/>
              </a:rPr>
              <a:t>。</a:t>
            </a:r>
            <a:endParaRPr lang="zh-CN" altLang="en-US" sz="1800" dirty="0">
              <a:latin typeface="Arial" panose="020B0604020202020204" pitchFamily="34" charset="0"/>
              <a:ea typeface="宋体" panose="02010600030101010101" pitchFamily="2" charset="-122"/>
            </a:endParaRPr>
          </a:p>
        </p:txBody>
      </p:sp>
      <p:sp>
        <p:nvSpPr>
          <p:cNvPr id="10" name="剪去对角的矩形 3"/>
          <p:cNvSpPr/>
          <p:nvPr/>
        </p:nvSpPr>
        <p:spPr bwMode="auto">
          <a:xfrm>
            <a:off x="492125" y="5361305"/>
            <a:ext cx="8158163" cy="469900"/>
          </a:xfrm>
          <a:custGeom>
            <a:avLst/>
            <a:gdLst>
              <a:gd name="T0" fmla="*/ 0 w 1606550"/>
              <a:gd name="T1" fmla="*/ 0 h 585787"/>
              <a:gd name="T2" fmla="*/ 1508917 w 1606550"/>
              <a:gd name="T3" fmla="*/ 0 h 585787"/>
              <a:gd name="T4" fmla="*/ 1606550 w 1606550"/>
              <a:gd name="T5" fmla="*/ 97633 h 585787"/>
              <a:gd name="T6" fmla="*/ 1606550 w 1606550"/>
              <a:gd name="T7" fmla="*/ 585787 h 585787"/>
              <a:gd name="T8" fmla="*/ 1606550 w 1606550"/>
              <a:gd name="T9" fmla="*/ 585787 h 585787"/>
              <a:gd name="T10" fmla="*/ 97633 w 1606550"/>
              <a:gd name="T11" fmla="*/ 585787 h 585787"/>
              <a:gd name="T12" fmla="*/ 0 w 1606550"/>
              <a:gd name="T13" fmla="*/ 488154 h 585787"/>
              <a:gd name="T14" fmla="*/ 0 w 1606550"/>
              <a:gd name="T15" fmla="*/ 0 h 585787"/>
              <a:gd name="T16" fmla="*/ 0 60000 65536"/>
              <a:gd name="T17" fmla="*/ 0 60000 65536"/>
              <a:gd name="T18" fmla="*/ 0 60000 65536"/>
              <a:gd name="T19" fmla="*/ 0 60000 65536"/>
              <a:gd name="T20" fmla="*/ 0 60000 65536"/>
              <a:gd name="T21" fmla="*/ 0 60000 65536"/>
              <a:gd name="T22" fmla="*/ 0 60000 65536"/>
              <a:gd name="T23" fmla="*/ 0 60000 65536"/>
              <a:gd name="T24" fmla="*/ 0 w 1606550"/>
              <a:gd name="T25" fmla="*/ 0 h 585787"/>
              <a:gd name="T26" fmla="*/ 1606550 w 1606550"/>
              <a:gd name="T27" fmla="*/ 585787 h 58578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606550" h="585787">
                <a:moveTo>
                  <a:pt x="0" y="0"/>
                </a:moveTo>
                <a:lnTo>
                  <a:pt x="1508917" y="0"/>
                </a:lnTo>
                <a:lnTo>
                  <a:pt x="1606550" y="97633"/>
                </a:lnTo>
                <a:lnTo>
                  <a:pt x="1606550" y="585787"/>
                </a:lnTo>
                <a:lnTo>
                  <a:pt x="97633" y="585787"/>
                </a:lnTo>
                <a:lnTo>
                  <a:pt x="0" y="488154"/>
                </a:lnTo>
                <a:lnTo>
                  <a:pt x="0" y="0"/>
                </a:lnTo>
                <a:close/>
              </a:path>
            </a:pathLst>
          </a:custGeom>
          <a:solidFill>
            <a:srgbClr val="009ED6"/>
          </a:solidFill>
          <a:ln>
            <a:noFill/>
          </a:ln>
          <a:effectLst>
            <a:outerShdw blurRad="50800" dist="38100" dir="2700000" algn="tl" rotWithShape="0">
              <a:srgbClr val="808080">
                <a:alpha val="42999"/>
              </a:srgbClr>
            </a:outerShdw>
          </a:effectLst>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4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 案例演示（参考教材文件</a:t>
            </a:r>
            <a:r>
              <a:rPr kumimoji="0" lang="en-US" altLang="zh-CN" sz="24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5-15</a:t>
            </a:r>
            <a:r>
              <a:rPr kumimoji="0" lang="zh-CN" altLang="en-US" sz="24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a:t>
            </a:r>
            <a:endParaRPr kumimoji="0" lang="zh-CN" altLang="en-US" sz="24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9">
                                            <p:txEl>
                                              <p:charRg st="0" end="12"/>
                                            </p:txEl>
                                          </p:spTgt>
                                        </p:tgtEl>
                                        <p:attrNameLst>
                                          <p:attrName>style.visibility</p:attrName>
                                        </p:attrNameLst>
                                      </p:cBhvr>
                                      <p:to>
                                        <p:strVal val="visible"/>
                                      </p:to>
                                    </p:set>
                                    <p:animEffect transition="in" filter="fade">
                                      <p:cBhvr>
                                        <p:cTn id="7" dur="500"/>
                                        <p:tgtEl>
                                          <p:spTgt spid="19">
                                            <p:txEl>
                                              <p:charRg st="0" end="12"/>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5">
                                            <p:txEl>
                                              <p:charRg st="0" end="44"/>
                                            </p:txEl>
                                          </p:spTgt>
                                        </p:tgtEl>
                                        <p:attrNameLst>
                                          <p:attrName>style.visibility</p:attrName>
                                        </p:attrNameLst>
                                      </p:cBhvr>
                                      <p:to>
                                        <p:strVal val="visible"/>
                                      </p:to>
                                    </p:set>
                                    <p:animEffect transition="in" filter="wipe(left)">
                                      <p:cBhvr>
                                        <p:cTn id="11" dur="500"/>
                                        <p:tgtEl>
                                          <p:spTgt spid="5">
                                            <p:txEl>
                                              <p:charRg st="0" end="44"/>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5">
                                            <p:txEl>
                                              <p:charRg st="44" end="84"/>
                                            </p:txEl>
                                          </p:spTgt>
                                        </p:tgtEl>
                                        <p:attrNameLst>
                                          <p:attrName>style.visibility</p:attrName>
                                        </p:attrNameLst>
                                      </p:cBhvr>
                                      <p:to>
                                        <p:strVal val="visible"/>
                                      </p:to>
                                    </p:set>
                                    <p:animEffect transition="in" filter="wipe(left)">
                                      <p:cBhvr>
                                        <p:cTn id="16" dur="500"/>
                                        <p:tgtEl>
                                          <p:spTgt spid="5">
                                            <p:txEl>
                                              <p:charRg st="44" end="84"/>
                                            </p:txEl>
                                          </p:spTgt>
                                        </p:tgtEl>
                                      </p:cBhvr>
                                    </p:animEffect>
                                  </p:childTnLst>
                                </p:cTn>
                              </p:par>
                            </p:childTnLst>
                          </p:cTn>
                        </p:par>
                        <p:par>
                          <p:cTn id="17" fill="hold">
                            <p:stCondLst>
                              <p:cond delay="500"/>
                            </p:stCondLst>
                            <p:childTnLst>
                              <p:par>
                                <p:cTn id="18" presetID="22" presetClass="entr" presetSubtype="8" fill="hold" nodeType="afterEffect">
                                  <p:stCondLst>
                                    <p:cond delay="0"/>
                                  </p:stCondLst>
                                  <p:childTnLst>
                                    <p:set>
                                      <p:cBhvr>
                                        <p:cTn id="19" dur="1" fill="hold">
                                          <p:stCondLst>
                                            <p:cond delay="0"/>
                                          </p:stCondLst>
                                        </p:cTn>
                                        <p:tgtEl>
                                          <p:spTgt spid="5">
                                            <p:txEl>
                                              <p:charRg st="84" end="117"/>
                                            </p:txEl>
                                          </p:spTgt>
                                        </p:tgtEl>
                                        <p:attrNameLst>
                                          <p:attrName>style.visibility</p:attrName>
                                        </p:attrNameLst>
                                      </p:cBhvr>
                                      <p:to>
                                        <p:strVal val="visible"/>
                                      </p:to>
                                    </p:set>
                                    <p:animEffect transition="in" filter="wipe(left)">
                                      <p:cBhvr>
                                        <p:cTn id="20" dur="500"/>
                                        <p:tgtEl>
                                          <p:spTgt spid="5">
                                            <p:txEl>
                                              <p:charRg st="84" end="117"/>
                                            </p:txEl>
                                          </p:spTgt>
                                        </p:tgtEl>
                                      </p:cBhvr>
                                    </p:animEffect>
                                  </p:childTnLst>
                                </p:cTn>
                              </p:par>
                            </p:childTnLst>
                          </p:cTn>
                        </p:par>
                        <p:par>
                          <p:cTn id="21" fill="hold">
                            <p:stCondLst>
                              <p:cond delay="1000"/>
                            </p:stCondLst>
                            <p:childTnLst>
                              <p:par>
                                <p:cTn id="22" presetID="22" presetClass="entr" presetSubtype="8" fill="hold" nodeType="afterEffect">
                                  <p:stCondLst>
                                    <p:cond delay="0"/>
                                  </p:stCondLst>
                                  <p:childTnLst>
                                    <p:set>
                                      <p:cBhvr>
                                        <p:cTn id="23" dur="1" fill="hold">
                                          <p:stCondLst>
                                            <p:cond delay="0"/>
                                          </p:stCondLst>
                                        </p:cTn>
                                        <p:tgtEl>
                                          <p:spTgt spid="5">
                                            <p:txEl>
                                              <p:charRg st="117" end="156"/>
                                            </p:txEl>
                                          </p:spTgt>
                                        </p:tgtEl>
                                        <p:attrNameLst>
                                          <p:attrName>style.visibility</p:attrName>
                                        </p:attrNameLst>
                                      </p:cBhvr>
                                      <p:to>
                                        <p:strVal val="visible"/>
                                      </p:to>
                                    </p:set>
                                    <p:animEffect transition="in" filter="wipe(left)">
                                      <p:cBhvr>
                                        <p:cTn id="24" dur="500"/>
                                        <p:tgtEl>
                                          <p:spTgt spid="5">
                                            <p:txEl>
                                              <p:charRg st="117" end="156"/>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6" presetClass="entr" presetSubtype="16" fill="hold" grpId="0" nodeType="click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circle(in)">
                                      <p:cBhvr>
                                        <p:cTn id="29"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build="p"/>
      <p:bldP spid="10" grpId="0" bldLvl="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5058" name="Rectangle 2"/>
          <p:cNvSpPr/>
          <p:nvPr/>
        </p:nvSpPr>
        <p:spPr>
          <a:xfrm>
            <a:off x="0" y="0"/>
            <a:ext cx="9144000" cy="0"/>
          </a:xfrm>
          <a:prstGeom prst="rect">
            <a:avLst/>
          </a:prstGeom>
          <a:noFill/>
          <a:ln w="9525">
            <a:noFill/>
          </a:ln>
        </p:spPr>
        <p:txBody>
          <a:bodyPr wrap="none" anchor="ct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a:defRPr>
            </a:lvl5pPr>
          </a:lstStyle>
          <a:p>
            <a:pPr marL="0" lvl="0" indent="0" eaLnBrk="1" hangingPunct="1">
              <a:lnSpc>
                <a:spcPct val="100000"/>
              </a:lnSpc>
              <a:spcBef>
                <a:spcPct val="0"/>
              </a:spcBef>
              <a:buFontTx/>
              <a:buNone/>
            </a:pPr>
            <a:endParaRPr lang="zh-CN" altLang="en-US" sz="1800" dirty="0">
              <a:latin typeface="Arial" panose="020B0604020202020204" pitchFamily="34" charset="0"/>
              <a:ea typeface="宋体" panose="02010600030101010101" pitchFamily="2" charset="-122"/>
            </a:endParaRPr>
          </a:p>
        </p:txBody>
      </p:sp>
      <p:sp>
        <p:nvSpPr>
          <p:cNvPr id="45059" name="标题 1"/>
          <p:cNvSpPr/>
          <p:nvPr/>
        </p:nvSpPr>
        <p:spPr>
          <a:xfrm>
            <a:off x="1643063" y="388938"/>
            <a:ext cx="5330825" cy="561975"/>
          </a:xfrm>
          <a:prstGeom prst="rect">
            <a:avLst/>
          </a:prstGeom>
          <a:no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a:defRPr>
            </a:lvl5pPr>
          </a:lstStyle>
          <a:p>
            <a:pPr marL="571500" lvl="0" indent="-571500">
              <a:lnSpc>
                <a:spcPct val="100000"/>
              </a:lnSpc>
              <a:spcBef>
                <a:spcPct val="0"/>
              </a:spcBef>
              <a:buFontTx/>
              <a:buNone/>
            </a:pPr>
            <a:r>
              <a:rPr lang="en-US" altLang="zh-CN"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rPr>
              <a:t>5.3 Math</a:t>
            </a:r>
            <a:r>
              <a:rPr lang="zh-CN" altLang="en-US"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rPr>
              <a:t>类与</a:t>
            </a:r>
            <a:r>
              <a:rPr lang="en-US" altLang="zh-CN"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rPr>
              <a:t>Random</a:t>
            </a:r>
            <a:r>
              <a:rPr lang="zh-CN" altLang="en-US"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rPr>
              <a:t>类</a:t>
            </a:r>
            <a:endParaRPr lang="zh-CN" altLang="en-US" sz="3200"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19" name="内容占位符 2"/>
          <p:cNvSpPr>
            <a:spLocks noGrp="1"/>
          </p:cNvSpPr>
          <p:nvPr>
            <p:ph idx="1"/>
          </p:nvPr>
        </p:nvSpPr>
        <p:spPr>
          <a:xfrm>
            <a:off x="457200" y="1617345"/>
            <a:ext cx="8229600" cy="652463"/>
          </a:xfrm>
          <a:ln/>
        </p:spPr>
        <p:txBody>
          <a:bodyPr vert="horz" wrap="square" lIns="91440" tIns="45720" rIns="91440" bIns="45720" anchor="t"/>
          <a:p>
            <a:pPr marL="0" indent="0">
              <a:lnSpc>
                <a:spcPct val="100000"/>
              </a:lnSpc>
              <a:spcBef>
                <a:spcPct val="0"/>
              </a:spcBef>
              <a:buNone/>
            </a:pPr>
            <a:r>
              <a:rPr lang="en-US" altLang="zh-CN" sz="1800" b="1" kern="1200" dirty="0">
                <a:solidFill>
                  <a:srgbClr val="006BA9"/>
                </a:solidFill>
                <a:latin typeface="微软雅黑" panose="020B0503020204020204" pitchFamily="34" charset="-122"/>
                <a:ea typeface="微软雅黑" panose="020B0503020204020204" pitchFamily="34" charset="-122"/>
                <a:cs typeface="等线"/>
              </a:rPr>
              <a:t>5.3.2 Random</a:t>
            </a:r>
            <a:r>
              <a:rPr lang="zh-CN" altLang="en-US" sz="1800" b="1" kern="1200" dirty="0">
                <a:solidFill>
                  <a:srgbClr val="006BA9"/>
                </a:solidFill>
                <a:latin typeface="微软雅黑" panose="020B0503020204020204" pitchFamily="34" charset="-122"/>
                <a:ea typeface="微软雅黑" panose="020B0503020204020204" pitchFamily="34" charset="-122"/>
                <a:cs typeface="等线"/>
              </a:rPr>
              <a:t>类</a:t>
            </a:r>
            <a:endParaRPr lang="zh-CN" altLang="en-US" sz="1800" b="1" kern="1200" dirty="0">
              <a:solidFill>
                <a:srgbClr val="006BA9"/>
              </a:solidFill>
              <a:latin typeface="微软雅黑" panose="020B0503020204020204" pitchFamily="34" charset="-122"/>
              <a:ea typeface="微软雅黑" panose="020B0503020204020204" pitchFamily="34" charset="-122"/>
              <a:cs typeface="等线"/>
            </a:endParaRPr>
          </a:p>
        </p:txBody>
      </p:sp>
      <p:sp>
        <p:nvSpPr>
          <p:cNvPr id="5" name="矩形 4"/>
          <p:cNvSpPr/>
          <p:nvPr/>
        </p:nvSpPr>
        <p:spPr>
          <a:xfrm>
            <a:off x="457200" y="2006283"/>
            <a:ext cx="8164513" cy="111125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a:defRPr>
            </a:lvl5pPr>
          </a:lstStyle>
          <a:p>
            <a:pPr marL="0" lvl="0" indent="457200" eaLnBrk="1" hangingPunct="1">
              <a:lnSpc>
                <a:spcPct val="200000"/>
              </a:lnSpc>
              <a:spcBef>
                <a:spcPct val="0"/>
              </a:spcBef>
              <a:buFontTx/>
              <a:buNone/>
            </a:pPr>
            <a:r>
              <a:rPr lang="zh-CN" altLang="zh-CN" sz="1800" dirty="0">
                <a:latin typeface="Arial" panose="020B0604020202020204" pitchFamily="34" charset="0"/>
                <a:ea typeface="宋体" panose="02010600030101010101" pitchFamily="2" charset="-122"/>
              </a:rPr>
              <a:t>在</a:t>
            </a:r>
            <a:r>
              <a:rPr lang="en-US" altLang="zh-CN" sz="1800" dirty="0">
                <a:latin typeface="Arial" panose="020B0604020202020204" pitchFamily="34" charset="0"/>
                <a:ea typeface="宋体" panose="02010600030101010101" pitchFamily="2" charset="-122"/>
              </a:rPr>
              <a:t>JDK</a:t>
            </a:r>
            <a:r>
              <a:rPr lang="zh-CN" altLang="zh-CN" sz="1800" dirty="0">
                <a:latin typeface="Arial" panose="020B0604020202020204" pitchFamily="34" charset="0"/>
                <a:ea typeface="宋体" panose="02010600030101010101" pitchFamily="2" charset="-122"/>
              </a:rPr>
              <a:t>的</a:t>
            </a:r>
            <a:r>
              <a:rPr lang="en-US" altLang="zh-CN" sz="1800" dirty="0">
                <a:latin typeface="Arial" panose="020B0604020202020204" pitchFamily="34" charset="0"/>
                <a:ea typeface="宋体" panose="02010600030101010101" pitchFamily="2" charset="-122"/>
              </a:rPr>
              <a:t>java.util</a:t>
            </a:r>
            <a:r>
              <a:rPr lang="zh-CN" altLang="zh-CN" sz="1800" dirty="0">
                <a:latin typeface="Arial" panose="020B0604020202020204" pitchFamily="34" charset="0"/>
                <a:ea typeface="宋体" panose="02010600030101010101" pitchFamily="2" charset="-122"/>
              </a:rPr>
              <a:t>包中，有一个</a:t>
            </a:r>
            <a:r>
              <a:rPr lang="en-US" altLang="zh-CN" sz="1800" dirty="0">
                <a:latin typeface="Arial" panose="020B0604020202020204" pitchFamily="34" charset="0"/>
                <a:ea typeface="宋体" panose="02010600030101010101" pitchFamily="2" charset="-122"/>
              </a:rPr>
              <a:t>Random</a:t>
            </a:r>
            <a:r>
              <a:rPr lang="zh-CN" altLang="zh-CN" sz="1800" dirty="0">
                <a:latin typeface="Arial" panose="020B0604020202020204" pitchFamily="34" charset="0"/>
                <a:ea typeface="宋体" panose="02010600030101010101" pitchFamily="2" charset="-122"/>
              </a:rPr>
              <a:t>类，它可以在</a:t>
            </a:r>
            <a:r>
              <a:rPr lang="zh-CN" altLang="zh-CN" sz="1800" b="1" dirty="0">
                <a:solidFill>
                  <a:srgbClr val="006BA9"/>
                </a:solidFill>
                <a:latin typeface="Arial" panose="020B0604020202020204" pitchFamily="34" charset="0"/>
                <a:ea typeface="宋体" panose="02010600030101010101" pitchFamily="2" charset="-122"/>
              </a:rPr>
              <a:t>指定的取值范围内随机产生数字</a:t>
            </a:r>
            <a:r>
              <a:rPr lang="zh-CN" altLang="zh-CN" sz="1800" dirty="0">
                <a:latin typeface="Arial" panose="020B0604020202020204" pitchFamily="34" charset="0"/>
                <a:ea typeface="宋体" panose="02010600030101010101" pitchFamily="2" charset="-122"/>
              </a:rPr>
              <a:t>。</a:t>
            </a:r>
            <a:endParaRPr lang="zh-CN" altLang="en-US" sz="1800" dirty="0">
              <a:latin typeface="Arial" panose="020B0604020202020204" pitchFamily="34" charset="0"/>
              <a:ea typeface="宋体" panose="02010600030101010101" pitchFamily="2" charset="-122"/>
            </a:endParaRPr>
          </a:p>
        </p:txBody>
      </p:sp>
      <p:sp>
        <p:nvSpPr>
          <p:cNvPr id="6" name="矩形 5"/>
          <p:cNvSpPr/>
          <p:nvPr/>
        </p:nvSpPr>
        <p:spPr>
          <a:xfrm>
            <a:off x="457200" y="3363595"/>
            <a:ext cx="8229600" cy="55880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a:defRPr>
            </a:lvl5pPr>
          </a:lstStyle>
          <a:p>
            <a:pPr marL="285750" lvl="0" indent="-285750" eaLnBrk="1" hangingPunct="1">
              <a:lnSpc>
                <a:spcPct val="200000"/>
              </a:lnSpc>
              <a:spcBef>
                <a:spcPct val="0"/>
              </a:spcBef>
              <a:buFont typeface="Wingdings" panose="05000000000000000000" pitchFamily="2" charset="2"/>
              <a:buChar char="Ø"/>
            </a:pPr>
            <a:r>
              <a:rPr lang="en-US" altLang="zh-CN" sz="1800" dirty="0">
                <a:latin typeface="Arial" panose="020B0604020202020204" pitchFamily="34" charset="0"/>
                <a:ea typeface="宋体" panose="02010600030101010101" pitchFamily="2" charset="-122"/>
              </a:rPr>
              <a:t>Random</a:t>
            </a:r>
            <a:r>
              <a:rPr lang="zh-CN" altLang="zh-CN" sz="1800" dirty="0">
                <a:latin typeface="Arial" panose="020B0604020202020204" pitchFamily="34" charset="0"/>
                <a:ea typeface="宋体" panose="02010600030101010101" pitchFamily="2" charset="-122"/>
              </a:rPr>
              <a:t>类</a:t>
            </a:r>
            <a:r>
              <a:rPr lang="zh-CN" altLang="en-US" sz="1800" dirty="0">
                <a:latin typeface="Arial" panose="020B0604020202020204" pitchFamily="34" charset="0"/>
                <a:ea typeface="宋体" panose="02010600030101010101" pitchFamily="2" charset="-122"/>
              </a:rPr>
              <a:t>的</a:t>
            </a:r>
            <a:r>
              <a:rPr lang="zh-CN" altLang="zh-CN" sz="1800" dirty="0">
                <a:latin typeface="Arial" panose="020B0604020202020204" pitchFamily="34" charset="0"/>
                <a:ea typeface="宋体" panose="02010600030101010101" pitchFamily="2" charset="-122"/>
              </a:rPr>
              <a:t>两个构造方法</a:t>
            </a:r>
            <a:r>
              <a:rPr lang="zh-CN" altLang="en-US" sz="1800" dirty="0">
                <a:latin typeface="Arial" panose="020B0604020202020204" pitchFamily="34" charset="0"/>
                <a:ea typeface="宋体" panose="02010600030101010101" pitchFamily="2" charset="-122"/>
              </a:rPr>
              <a:t>：</a:t>
            </a:r>
            <a:endParaRPr lang="zh-CN" altLang="en-US" sz="1800" dirty="0">
              <a:latin typeface="Arial" panose="020B0604020202020204" pitchFamily="34" charset="0"/>
              <a:ea typeface="宋体" panose="02010600030101010101" pitchFamily="2" charset="-122"/>
            </a:endParaRPr>
          </a:p>
        </p:txBody>
      </p:sp>
      <p:graphicFrame>
        <p:nvGraphicFramePr>
          <p:cNvPr id="7" name="表格 6"/>
          <p:cNvGraphicFramePr>
            <a:graphicFrameLocks noGrp="1"/>
          </p:cNvGraphicFramePr>
          <p:nvPr/>
        </p:nvGraphicFramePr>
        <p:xfrm>
          <a:off x="527050" y="4057333"/>
          <a:ext cx="8139113" cy="1735138"/>
        </p:xfrm>
        <a:graphic>
          <a:graphicData uri="http://schemas.openxmlformats.org/drawingml/2006/table">
            <a:tbl>
              <a:tblPr/>
              <a:tblGrid>
                <a:gridCol w="2320653"/>
                <a:gridCol w="5818460"/>
              </a:tblGrid>
              <a:tr h="357088">
                <a:tc>
                  <a:txBody>
                    <a:bodyPr/>
                    <a:lstStyle>
                      <a:lvl1pPr eaLnBrk="0" hangingPunct="0">
                        <a:lnSpc>
                          <a:spcPct val="90000"/>
                        </a:lnSpc>
                        <a:spcBef>
                          <a:spcPts val="1000"/>
                        </a:spcBef>
                        <a:buFont typeface="Arial" panose="020B0604020202020204" pitchFamily="34" charset="0"/>
                        <a:defRPr sz="2400">
                          <a:solidFill>
                            <a:schemeClr val="tx1"/>
                          </a:solidFill>
                          <a:latin typeface="Calibri" panose="020F0502020204030204" pitchFamily="34" charset="0"/>
                          <a:ea typeface="等线"/>
                          <a:cs typeface="等线"/>
                        </a:defRPr>
                      </a:lvl1pPr>
                      <a:lvl2pPr marL="742950" indent="-285750" eaLnBrk="0" hangingPunct="0">
                        <a:lnSpc>
                          <a:spcPct val="90000"/>
                        </a:lnSpc>
                        <a:spcBef>
                          <a:spcPts val="500"/>
                        </a:spcBef>
                        <a:buFont typeface="Arial" panose="020B0604020202020204" pitchFamily="34" charset="0"/>
                        <a:defRPr sz="2000">
                          <a:solidFill>
                            <a:schemeClr val="tx1"/>
                          </a:solidFill>
                          <a:latin typeface="Calibri" panose="020F0502020204030204" pitchFamily="34" charset="0"/>
                          <a:ea typeface="等线"/>
                          <a:cs typeface="等线"/>
                        </a:defRPr>
                      </a:lvl2pPr>
                      <a:lvl3pPr marL="1143000" indent="-228600" eaLnBrk="0" hangingPunct="0">
                        <a:lnSpc>
                          <a:spcPct val="90000"/>
                        </a:lnSpc>
                        <a:spcBef>
                          <a:spcPts val="500"/>
                        </a:spcBef>
                        <a:buFont typeface="Arial" panose="020B0604020202020204" pitchFamily="34" charset="0"/>
                        <a:defRPr>
                          <a:solidFill>
                            <a:schemeClr val="tx1"/>
                          </a:solidFill>
                          <a:latin typeface="Calibri" panose="020F0502020204030204" pitchFamily="34" charset="0"/>
                          <a:ea typeface="等线"/>
                          <a:cs typeface="等线"/>
                        </a:defRPr>
                      </a:lvl3pPr>
                      <a:lvl4pPr marL="1600200" indent="-228600" eaLnBrk="0" hangingPunct="0">
                        <a:lnSpc>
                          <a:spcPct val="90000"/>
                        </a:lnSpc>
                        <a:spcBef>
                          <a:spcPts val="500"/>
                        </a:spcBef>
                        <a:buFont typeface="Arial" panose="020B0604020202020204" pitchFamily="34" charset="0"/>
                        <a:defRPr sz="1600">
                          <a:solidFill>
                            <a:schemeClr val="tx1"/>
                          </a:solidFill>
                          <a:latin typeface="Calibri" panose="020F0502020204030204" pitchFamily="34" charset="0"/>
                          <a:ea typeface="等线"/>
                          <a:cs typeface="等线"/>
                        </a:defRPr>
                      </a:lvl4pPr>
                      <a:lvl5pPr marL="2057400" indent="-228600" eaLnBrk="0" hangingPunct="0">
                        <a:lnSpc>
                          <a:spcPct val="90000"/>
                        </a:lnSpc>
                        <a:spcBef>
                          <a:spcPts val="500"/>
                        </a:spcBef>
                        <a:buFont typeface="Arial" panose="020B0604020202020204" pitchFamily="34" charset="0"/>
                        <a:defRPr sz="1600">
                          <a:solidFill>
                            <a:schemeClr val="tx1"/>
                          </a:solidFill>
                          <a:latin typeface="Calibri" panose="020F0502020204030204" pitchFamily="34" charset="0"/>
                          <a:ea typeface="等线"/>
                          <a:cs typeface="等线"/>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a:cs typeface="等线"/>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a:cs typeface="等线"/>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a:cs typeface="等线"/>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a:cs typeface="等线"/>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600" b="1" i="0" u="none" strike="noStrike" cap="none" normalizeH="0" baseline="0" dirty="0" smtClean="0">
                          <a:ln>
                            <a:noFill/>
                          </a:ln>
                          <a:solidFill>
                            <a:schemeClr val="tx1"/>
                          </a:solidFill>
                          <a:effectLst/>
                          <a:latin typeface="Calibri" panose="020F0502020204030204" pitchFamily="34" charset="0"/>
                          <a:ea typeface="等线"/>
                          <a:cs typeface="等线"/>
                        </a:rPr>
                        <a:t>方法声明</a:t>
                      </a:r>
                      <a:endParaRPr kumimoji="0" lang="zh-CN" altLang="zh-CN" sz="1600" b="1" i="0" u="none" strike="noStrike" cap="none" normalizeH="0" baseline="0" dirty="0" smtClean="0">
                        <a:ln>
                          <a:noFill/>
                        </a:ln>
                        <a:solidFill>
                          <a:schemeClr val="tx1"/>
                        </a:solidFill>
                        <a:effectLst/>
                        <a:latin typeface="Calibri" panose="020F0502020204030204" pitchFamily="34" charset="0"/>
                        <a:ea typeface="等线"/>
                        <a:cs typeface="等线"/>
                      </a:endParaRPr>
                    </a:p>
                  </a:txBody>
                  <a:tcPr marL="68576" marR="68576"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eaLnBrk="0" hangingPunct="0">
                        <a:lnSpc>
                          <a:spcPct val="90000"/>
                        </a:lnSpc>
                        <a:spcBef>
                          <a:spcPts val="1000"/>
                        </a:spcBef>
                        <a:buFont typeface="Arial" panose="020B0604020202020204" pitchFamily="34" charset="0"/>
                        <a:defRPr sz="2400">
                          <a:solidFill>
                            <a:schemeClr val="tx1"/>
                          </a:solidFill>
                          <a:latin typeface="Calibri" panose="020F0502020204030204" pitchFamily="34" charset="0"/>
                          <a:ea typeface="等线"/>
                          <a:cs typeface="等线"/>
                        </a:defRPr>
                      </a:lvl1pPr>
                      <a:lvl2pPr marL="742950" indent="-285750" eaLnBrk="0" hangingPunct="0">
                        <a:lnSpc>
                          <a:spcPct val="90000"/>
                        </a:lnSpc>
                        <a:spcBef>
                          <a:spcPts val="500"/>
                        </a:spcBef>
                        <a:buFont typeface="Arial" panose="020B0604020202020204" pitchFamily="34" charset="0"/>
                        <a:defRPr sz="2000">
                          <a:solidFill>
                            <a:schemeClr val="tx1"/>
                          </a:solidFill>
                          <a:latin typeface="Calibri" panose="020F0502020204030204" pitchFamily="34" charset="0"/>
                          <a:ea typeface="等线"/>
                          <a:cs typeface="等线"/>
                        </a:defRPr>
                      </a:lvl2pPr>
                      <a:lvl3pPr marL="1143000" indent="-228600" eaLnBrk="0" hangingPunct="0">
                        <a:lnSpc>
                          <a:spcPct val="90000"/>
                        </a:lnSpc>
                        <a:spcBef>
                          <a:spcPts val="500"/>
                        </a:spcBef>
                        <a:buFont typeface="Arial" panose="020B0604020202020204" pitchFamily="34" charset="0"/>
                        <a:defRPr>
                          <a:solidFill>
                            <a:schemeClr val="tx1"/>
                          </a:solidFill>
                          <a:latin typeface="Calibri" panose="020F0502020204030204" pitchFamily="34" charset="0"/>
                          <a:ea typeface="等线"/>
                          <a:cs typeface="等线"/>
                        </a:defRPr>
                      </a:lvl3pPr>
                      <a:lvl4pPr marL="1600200" indent="-228600" eaLnBrk="0" hangingPunct="0">
                        <a:lnSpc>
                          <a:spcPct val="90000"/>
                        </a:lnSpc>
                        <a:spcBef>
                          <a:spcPts val="500"/>
                        </a:spcBef>
                        <a:buFont typeface="Arial" panose="020B0604020202020204" pitchFamily="34" charset="0"/>
                        <a:defRPr sz="1600">
                          <a:solidFill>
                            <a:schemeClr val="tx1"/>
                          </a:solidFill>
                          <a:latin typeface="Calibri" panose="020F0502020204030204" pitchFamily="34" charset="0"/>
                          <a:ea typeface="等线"/>
                          <a:cs typeface="等线"/>
                        </a:defRPr>
                      </a:lvl4pPr>
                      <a:lvl5pPr marL="2057400" indent="-228600" eaLnBrk="0" hangingPunct="0">
                        <a:lnSpc>
                          <a:spcPct val="90000"/>
                        </a:lnSpc>
                        <a:spcBef>
                          <a:spcPts val="500"/>
                        </a:spcBef>
                        <a:buFont typeface="Arial" panose="020B0604020202020204" pitchFamily="34" charset="0"/>
                        <a:defRPr sz="1600">
                          <a:solidFill>
                            <a:schemeClr val="tx1"/>
                          </a:solidFill>
                          <a:latin typeface="Calibri" panose="020F0502020204030204" pitchFamily="34" charset="0"/>
                          <a:ea typeface="等线"/>
                          <a:cs typeface="等线"/>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a:cs typeface="等线"/>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a:cs typeface="等线"/>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a:cs typeface="等线"/>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a:cs typeface="等线"/>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600" b="1" i="0" u="none" strike="noStrike" cap="none" normalizeH="0" baseline="0" dirty="0" smtClean="0">
                          <a:ln>
                            <a:noFill/>
                          </a:ln>
                          <a:solidFill>
                            <a:schemeClr val="tx1"/>
                          </a:solidFill>
                          <a:effectLst/>
                          <a:latin typeface="Calibri" panose="020F0502020204030204" pitchFamily="34" charset="0"/>
                          <a:ea typeface="等线"/>
                          <a:cs typeface="等线"/>
                        </a:rPr>
                        <a:t>功能描述</a:t>
                      </a:r>
                      <a:endParaRPr kumimoji="0" lang="zh-CN" altLang="zh-CN" sz="1600" b="1" i="0" u="none" strike="noStrike" cap="none" normalizeH="0" baseline="0" dirty="0" smtClean="0">
                        <a:ln>
                          <a:noFill/>
                        </a:ln>
                        <a:solidFill>
                          <a:schemeClr val="tx1"/>
                        </a:solidFill>
                        <a:effectLst/>
                        <a:latin typeface="Calibri" panose="020F0502020204030204" pitchFamily="34" charset="0"/>
                        <a:ea typeface="等线"/>
                        <a:cs typeface="等线"/>
                      </a:endParaRPr>
                    </a:p>
                  </a:txBody>
                  <a:tcPr marL="68576" marR="68576"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707734">
                <a:tc>
                  <a:txBody>
                    <a:bodyPr/>
                    <a:lstStyle/>
                    <a:p>
                      <a:pPr algn="l">
                        <a:spcAft>
                          <a:spcPts val="0"/>
                        </a:spcAft>
                      </a:pPr>
                      <a:r>
                        <a:rPr lang="en-US" sz="1400" kern="100">
                          <a:effectLst/>
                          <a:latin typeface="Times New Roman" panose="02020603050405020304"/>
                          <a:ea typeface="宋体" panose="02010600030101010101" pitchFamily="2" charset="-122"/>
                        </a:rPr>
                        <a:t>Random()</a:t>
                      </a:r>
                      <a:endParaRPr lang="zh-CN" sz="1400" kern="100">
                        <a:effectLst/>
                        <a:latin typeface="Times New Roman" panose="02020603050405020304"/>
                        <a:ea typeface="宋体" panose="02010600030101010101" pitchFamily="2" charset="-122"/>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E3F2"/>
                    </a:solidFill>
                  </a:tcPr>
                </a:tc>
                <a:tc>
                  <a:txBody>
                    <a:bodyPr/>
                    <a:lstStyle/>
                    <a:p>
                      <a:pPr algn="just">
                        <a:spcAft>
                          <a:spcPts val="0"/>
                        </a:spcAft>
                      </a:pPr>
                      <a:r>
                        <a:rPr lang="zh-CN" sz="1400" kern="100" dirty="0">
                          <a:effectLst/>
                          <a:latin typeface="Times New Roman" panose="02020603050405020304"/>
                          <a:ea typeface="宋体" panose="02010600030101010101" pitchFamily="2" charset="-122"/>
                        </a:rPr>
                        <a:t>构造方法，用于创建一个随机数生成器，每次实例化</a:t>
                      </a:r>
                      <a:r>
                        <a:rPr lang="en-US" sz="1400" kern="100" dirty="0">
                          <a:effectLst/>
                          <a:latin typeface="Times New Roman" panose="02020603050405020304"/>
                          <a:ea typeface="宋体" panose="02010600030101010101" pitchFamily="2" charset="-122"/>
                        </a:rPr>
                        <a:t>Random</a:t>
                      </a:r>
                      <a:r>
                        <a:rPr lang="zh-CN" sz="1400" kern="100" dirty="0">
                          <a:effectLst/>
                          <a:latin typeface="Times New Roman" panose="02020603050405020304"/>
                          <a:ea typeface="宋体" panose="02010600030101010101" pitchFamily="2" charset="-122"/>
                        </a:rPr>
                        <a:t>对象会生成不同的随机数</a:t>
                      </a:r>
                      <a:endParaRPr lang="zh-CN" sz="1400" kern="100" dirty="0">
                        <a:effectLst/>
                        <a:latin typeface="Times New Roman" panose="02020603050405020304"/>
                        <a:ea typeface="宋体" panose="02010600030101010101" pitchFamily="2" charset="-122"/>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E3F2"/>
                    </a:solidFill>
                  </a:tcPr>
                </a:tc>
              </a:tr>
              <a:tr h="670315">
                <a:tc>
                  <a:txBody>
                    <a:bodyPr/>
                    <a:lstStyle/>
                    <a:p>
                      <a:pPr algn="l">
                        <a:spcAft>
                          <a:spcPts val="0"/>
                        </a:spcAft>
                      </a:pPr>
                      <a:r>
                        <a:rPr lang="en-US" sz="1400" kern="100" dirty="0">
                          <a:effectLst/>
                          <a:latin typeface="Times New Roman" panose="02020603050405020304"/>
                          <a:ea typeface="宋体" panose="02010600030101010101" pitchFamily="2" charset="-122"/>
                        </a:rPr>
                        <a:t>Random(long seed)</a:t>
                      </a:r>
                      <a:endParaRPr lang="zh-CN" sz="1400" kern="100" dirty="0">
                        <a:effectLst/>
                        <a:latin typeface="Times New Roman" panose="02020603050405020304"/>
                        <a:ea typeface="宋体" panose="02010600030101010101" pitchFamily="2" charset="-122"/>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1F9"/>
                    </a:solidFill>
                  </a:tcPr>
                </a:tc>
                <a:tc>
                  <a:txBody>
                    <a:bodyPr/>
                    <a:lstStyle/>
                    <a:p>
                      <a:pPr algn="just">
                        <a:spcAft>
                          <a:spcPts val="0"/>
                        </a:spcAft>
                      </a:pPr>
                      <a:r>
                        <a:rPr lang="zh-CN" sz="1400" kern="100" dirty="0">
                          <a:effectLst/>
                          <a:latin typeface="Times New Roman" panose="02020603050405020304"/>
                          <a:ea typeface="宋体" panose="02010600030101010101" pitchFamily="2" charset="-122"/>
                        </a:rPr>
                        <a:t>构造方法，使用一个</a:t>
                      </a:r>
                      <a:r>
                        <a:rPr lang="en-US" sz="1400" kern="100" dirty="0">
                          <a:effectLst/>
                          <a:latin typeface="Times New Roman" panose="02020603050405020304"/>
                          <a:ea typeface="宋体" panose="02010600030101010101" pitchFamily="2" charset="-122"/>
                        </a:rPr>
                        <a:t>long</a:t>
                      </a:r>
                      <a:r>
                        <a:rPr lang="zh-CN" sz="1400" kern="100" dirty="0">
                          <a:effectLst/>
                          <a:latin typeface="Times New Roman" panose="02020603050405020304"/>
                          <a:ea typeface="宋体" panose="02010600030101010101" pitchFamily="2" charset="-122"/>
                        </a:rPr>
                        <a:t>型的</a:t>
                      </a:r>
                      <a:r>
                        <a:rPr lang="en-US" sz="1400" kern="100" dirty="0">
                          <a:effectLst/>
                          <a:latin typeface="Times New Roman" panose="02020603050405020304"/>
                          <a:ea typeface="宋体" panose="02010600030101010101" pitchFamily="2" charset="-122"/>
                        </a:rPr>
                        <a:t>seed</a:t>
                      </a:r>
                      <a:r>
                        <a:rPr lang="zh-CN" sz="1400" kern="100" dirty="0">
                          <a:effectLst/>
                          <a:latin typeface="Times New Roman" panose="02020603050405020304"/>
                          <a:ea typeface="宋体" panose="02010600030101010101" pitchFamily="2" charset="-122"/>
                        </a:rPr>
                        <a:t>（种子）创建伪随机数生成器，当</a:t>
                      </a:r>
                      <a:r>
                        <a:rPr lang="en-US" sz="1400" kern="100" dirty="0">
                          <a:effectLst/>
                          <a:latin typeface="Times New Roman" panose="02020603050405020304"/>
                          <a:ea typeface="宋体" panose="02010600030101010101" pitchFamily="2" charset="-122"/>
                        </a:rPr>
                        <a:t>seed</a:t>
                      </a:r>
                      <a:r>
                        <a:rPr lang="zh-CN" sz="1400" kern="100" dirty="0">
                          <a:effectLst/>
                          <a:latin typeface="Times New Roman" panose="02020603050405020304"/>
                          <a:ea typeface="宋体" panose="02010600030101010101" pitchFamily="2" charset="-122"/>
                        </a:rPr>
                        <a:t>相同时，每次实例化</a:t>
                      </a:r>
                      <a:r>
                        <a:rPr lang="en-US" sz="1400" kern="100" dirty="0">
                          <a:effectLst/>
                          <a:latin typeface="Times New Roman" panose="02020603050405020304"/>
                          <a:ea typeface="宋体" panose="02010600030101010101" pitchFamily="2" charset="-122"/>
                        </a:rPr>
                        <a:t>Random</a:t>
                      </a:r>
                      <a:r>
                        <a:rPr lang="zh-CN" sz="1400" kern="100" dirty="0">
                          <a:effectLst/>
                          <a:latin typeface="Times New Roman" panose="02020603050405020304"/>
                          <a:ea typeface="宋体" panose="02010600030101010101" pitchFamily="2" charset="-122"/>
                        </a:rPr>
                        <a:t>对象会生成相同的随机数</a:t>
                      </a:r>
                      <a:endParaRPr lang="zh-CN" sz="1400" kern="100" dirty="0">
                        <a:effectLst/>
                        <a:latin typeface="Times New Roman" panose="02020603050405020304"/>
                        <a:ea typeface="宋体" panose="02010600030101010101" pitchFamily="2" charset="-122"/>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1F9"/>
                    </a:solidFill>
                  </a:tcPr>
                </a:tc>
              </a:tr>
            </a:tbl>
          </a:graphicData>
        </a:graphic>
      </p:graphicFrame>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9">
                                            <p:txEl>
                                              <p:charRg st="0" end="14"/>
                                            </p:txEl>
                                          </p:spTgt>
                                        </p:tgtEl>
                                        <p:attrNameLst>
                                          <p:attrName>style.visibility</p:attrName>
                                        </p:attrNameLst>
                                      </p:cBhvr>
                                      <p:to>
                                        <p:strVal val="visible"/>
                                      </p:to>
                                    </p:set>
                                    <p:animEffect transition="in" filter="fade">
                                      <p:cBhvr>
                                        <p:cTn id="7" dur="500"/>
                                        <p:tgtEl>
                                          <p:spTgt spid="19">
                                            <p:txEl>
                                              <p:charRg st="0" end="14"/>
                                            </p:txEl>
                                          </p:spTgt>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5">
                                            <p:txEl>
                                              <p:charRg st="0" end="48"/>
                                            </p:txEl>
                                          </p:spTgt>
                                        </p:tgtEl>
                                        <p:attrNameLst>
                                          <p:attrName>style.visibility</p:attrName>
                                        </p:attrNameLst>
                                      </p:cBhvr>
                                      <p:to>
                                        <p:strVal val="visible"/>
                                      </p:to>
                                    </p:set>
                                    <p:animEffect transition="in" filter="wipe(up)">
                                      <p:cBhvr>
                                        <p:cTn id="11" dur="500"/>
                                        <p:tgtEl>
                                          <p:spTgt spid="5">
                                            <p:txEl>
                                              <p:charRg st="0" end="48"/>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wipe(left)">
                                      <p:cBhvr>
                                        <p:cTn id="16" dur="500"/>
                                        <p:tgtEl>
                                          <p:spTgt spid="6"/>
                                        </p:tgtEl>
                                      </p:cBhvr>
                                    </p:animEffect>
                                  </p:childTnLst>
                                </p:cTn>
                              </p:par>
                            </p:childTnLst>
                          </p:cTn>
                        </p:par>
                        <p:par>
                          <p:cTn id="17" fill="hold">
                            <p:stCondLst>
                              <p:cond delay="500"/>
                            </p:stCondLst>
                            <p:childTnLst>
                              <p:par>
                                <p:cTn id="18" presetID="22" presetClass="entr" presetSubtype="1" fill="hold" nodeType="after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wipe(up)">
                                      <p:cBhvr>
                                        <p:cTn id="2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build="p"/>
      <p:bldP spid="6"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6082" name="Rectangle 2"/>
          <p:cNvSpPr/>
          <p:nvPr/>
        </p:nvSpPr>
        <p:spPr>
          <a:xfrm>
            <a:off x="0" y="0"/>
            <a:ext cx="9144000" cy="0"/>
          </a:xfrm>
          <a:prstGeom prst="rect">
            <a:avLst/>
          </a:prstGeom>
          <a:noFill/>
          <a:ln w="9525">
            <a:noFill/>
          </a:ln>
        </p:spPr>
        <p:txBody>
          <a:bodyPr wrap="none" anchor="ct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a:defRPr>
            </a:lvl5pPr>
          </a:lstStyle>
          <a:p>
            <a:pPr marL="0" lvl="0" indent="0" eaLnBrk="1" hangingPunct="1">
              <a:lnSpc>
                <a:spcPct val="100000"/>
              </a:lnSpc>
              <a:spcBef>
                <a:spcPct val="0"/>
              </a:spcBef>
              <a:buFontTx/>
              <a:buNone/>
            </a:pPr>
            <a:endParaRPr lang="zh-CN" altLang="en-US" sz="1800" dirty="0">
              <a:latin typeface="Arial" panose="020B0604020202020204" pitchFamily="34" charset="0"/>
              <a:ea typeface="宋体" panose="02010600030101010101" pitchFamily="2" charset="-122"/>
            </a:endParaRPr>
          </a:p>
        </p:txBody>
      </p:sp>
      <p:sp>
        <p:nvSpPr>
          <p:cNvPr id="46083" name="标题 1"/>
          <p:cNvSpPr/>
          <p:nvPr/>
        </p:nvSpPr>
        <p:spPr>
          <a:xfrm>
            <a:off x="1643063" y="388938"/>
            <a:ext cx="5330825" cy="561975"/>
          </a:xfrm>
          <a:prstGeom prst="rect">
            <a:avLst/>
          </a:prstGeom>
          <a:no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a:defRPr>
            </a:lvl5pPr>
          </a:lstStyle>
          <a:p>
            <a:pPr marL="571500" lvl="0" indent="-571500">
              <a:lnSpc>
                <a:spcPct val="100000"/>
              </a:lnSpc>
              <a:spcBef>
                <a:spcPct val="0"/>
              </a:spcBef>
              <a:buFontTx/>
              <a:buNone/>
            </a:pPr>
            <a:r>
              <a:rPr lang="en-US" altLang="zh-CN"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rPr>
              <a:t>5.3 Math</a:t>
            </a:r>
            <a:r>
              <a:rPr lang="zh-CN" altLang="en-US"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rPr>
              <a:t>类与</a:t>
            </a:r>
            <a:r>
              <a:rPr lang="en-US" altLang="zh-CN"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rPr>
              <a:t>Random</a:t>
            </a:r>
            <a:r>
              <a:rPr lang="zh-CN" altLang="en-US"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rPr>
              <a:t>类</a:t>
            </a:r>
            <a:endParaRPr lang="zh-CN" altLang="en-US" sz="3200"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19" name="内容占位符 2"/>
          <p:cNvSpPr>
            <a:spLocks noGrp="1"/>
          </p:cNvSpPr>
          <p:nvPr>
            <p:ph idx="1"/>
          </p:nvPr>
        </p:nvSpPr>
        <p:spPr>
          <a:xfrm>
            <a:off x="457200" y="1520190"/>
            <a:ext cx="8229600" cy="652463"/>
          </a:xfrm>
          <a:ln/>
        </p:spPr>
        <p:txBody>
          <a:bodyPr vert="horz" wrap="square" lIns="91440" tIns="45720" rIns="91440" bIns="45720" anchor="t"/>
          <a:p>
            <a:pPr marL="0" indent="0">
              <a:lnSpc>
                <a:spcPct val="100000"/>
              </a:lnSpc>
              <a:spcBef>
                <a:spcPct val="0"/>
              </a:spcBef>
              <a:buNone/>
            </a:pPr>
            <a:r>
              <a:rPr lang="en-US" altLang="zh-CN" sz="1800" b="1" kern="1200" dirty="0">
                <a:solidFill>
                  <a:srgbClr val="006BA9"/>
                </a:solidFill>
                <a:latin typeface="微软雅黑" panose="020B0503020204020204" pitchFamily="34" charset="-122"/>
                <a:ea typeface="微软雅黑" panose="020B0503020204020204" pitchFamily="34" charset="-122"/>
                <a:cs typeface="等线"/>
              </a:rPr>
              <a:t>5.3.2 Random</a:t>
            </a:r>
            <a:r>
              <a:rPr lang="zh-CN" altLang="en-US" sz="1800" b="1" kern="1200" dirty="0">
                <a:solidFill>
                  <a:srgbClr val="006BA9"/>
                </a:solidFill>
                <a:latin typeface="微软雅黑" panose="020B0503020204020204" pitchFamily="34" charset="-122"/>
                <a:ea typeface="微软雅黑" panose="020B0503020204020204" pitchFamily="34" charset="-122"/>
                <a:cs typeface="等线"/>
              </a:rPr>
              <a:t>类</a:t>
            </a:r>
            <a:r>
              <a:rPr lang="en-US" altLang="zh-CN" sz="1800" b="1" kern="1200" dirty="0">
                <a:solidFill>
                  <a:srgbClr val="006BA9"/>
                </a:solidFill>
                <a:latin typeface="微软雅黑" panose="020B0503020204020204" pitchFamily="34" charset="-122"/>
                <a:ea typeface="微软雅黑" panose="020B0503020204020204" pitchFamily="34" charset="-122"/>
                <a:cs typeface="等线"/>
              </a:rPr>
              <a:t>——</a:t>
            </a:r>
            <a:r>
              <a:rPr lang="zh-CN" altLang="en-US" sz="1800" b="1" kern="1200" dirty="0">
                <a:solidFill>
                  <a:srgbClr val="006BA9"/>
                </a:solidFill>
                <a:latin typeface="微软雅黑" panose="020B0503020204020204" pitchFamily="34" charset="-122"/>
                <a:ea typeface="微软雅黑" panose="020B0503020204020204" pitchFamily="34" charset="-122"/>
                <a:cs typeface="等线"/>
              </a:rPr>
              <a:t>常用方法</a:t>
            </a:r>
            <a:endParaRPr lang="zh-CN" altLang="en-US" sz="1800" b="1" kern="1200" dirty="0">
              <a:solidFill>
                <a:srgbClr val="006BA9"/>
              </a:solidFill>
              <a:latin typeface="微软雅黑" panose="020B0503020204020204" pitchFamily="34" charset="-122"/>
              <a:ea typeface="微软雅黑" panose="020B0503020204020204" pitchFamily="34" charset="-122"/>
              <a:cs typeface="等线"/>
            </a:endParaRPr>
          </a:p>
        </p:txBody>
      </p:sp>
      <p:graphicFrame>
        <p:nvGraphicFramePr>
          <p:cNvPr id="8" name="表格 7"/>
          <p:cNvGraphicFramePr>
            <a:graphicFrameLocks noGrp="1"/>
          </p:cNvGraphicFramePr>
          <p:nvPr/>
        </p:nvGraphicFramePr>
        <p:xfrm>
          <a:off x="492125" y="2250440"/>
          <a:ext cx="8139113" cy="3217863"/>
        </p:xfrm>
        <a:graphic>
          <a:graphicData uri="http://schemas.openxmlformats.org/drawingml/2006/table">
            <a:tbl>
              <a:tblPr/>
              <a:tblGrid>
                <a:gridCol w="3156945"/>
                <a:gridCol w="4982168"/>
              </a:tblGrid>
              <a:tr h="357219">
                <a:tc>
                  <a:txBody>
                    <a:bodyPr/>
                    <a:lstStyle>
                      <a:lvl1pPr eaLnBrk="0" hangingPunct="0">
                        <a:lnSpc>
                          <a:spcPct val="90000"/>
                        </a:lnSpc>
                        <a:spcBef>
                          <a:spcPts val="1000"/>
                        </a:spcBef>
                        <a:buFont typeface="Arial" panose="020B0604020202020204" pitchFamily="34" charset="0"/>
                        <a:defRPr sz="2400">
                          <a:solidFill>
                            <a:schemeClr val="tx1"/>
                          </a:solidFill>
                          <a:latin typeface="Calibri" panose="020F0502020204030204" pitchFamily="34" charset="0"/>
                          <a:ea typeface="等线"/>
                          <a:cs typeface="等线"/>
                        </a:defRPr>
                      </a:lvl1pPr>
                      <a:lvl2pPr marL="742950" indent="-285750" eaLnBrk="0" hangingPunct="0">
                        <a:lnSpc>
                          <a:spcPct val="90000"/>
                        </a:lnSpc>
                        <a:spcBef>
                          <a:spcPts val="500"/>
                        </a:spcBef>
                        <a:buFont typeface="Arial" panose="020B0604020202020204" pitchFamily="34" charset="0"/>
                        <a:defRPr sz="2000">
                          <a:solidFill>
                            <a:schemeClr val="tx1"/>
                          </a:solidFill>
                          <a:latin typeface="Calibri" panose="020F0502020204030204" pitchFamily="34" charset="0"/>
                          <a:ea typeface="等线"/>
                          <a:cs typeface="等线"/>
                        </a:defRPr>
                      </a:lvl2pPr>
                      <a:lvl3pPr marL="1143000" indent="-228600" eaLnBrk="0" hangingPunct="0">
                        <a:lnSpc>
                          <a:spcPct val="90000"/>
                        </a:lnSpc>
                        <a:spcBef>
                          <a:spcPts val="500"/>
                        </a:spcBef>
                        <a:buFont typeface="Arial" panose="020B0604020202020204" pitchFamily="34" charset="0"/>
                        <a:defRPr>
                          <a:solidFill>
                            <a:schemeClr val="tx1"/>
                          </a:solidFill>
                          <a:latin typeface="Calibri" panose="020F0502020204030204" pitchFamily="34" charset="0"/>
                          <a:ea typeface="等线"/>
                          <a:cs typeface="等线"/>
                        </a:defRPr>
                      </a:lvl3pPr>
                      <a:lvl4pPr marL="1600200" indent="-228600" eaLnBrk="0" hangingPunct="0">
                        <a:lnSpc>
                          <a:spcPct val="90000"/>
                        </a:lnSpc>
                        <a:spcBef>
                          <a:spcPts val="500"/>
                        </a:spcBef>
                        <a:buFont typeface="Arial" panose="020B0604020202020204" pitchFamily="34" charset="0"/>
                        <a:defRPr sz="1600">
                          <a:solidFill>
                            <a:schemeClr val="tx1"/>
                          </a:solidFill>
                          <a:latin typeface="Calibri" panose="020F0502020204030204" pitchFamily="34" charset="0"/>
                          <a:ea typeface="等线"/>
                          <a:cs typeface="等线"/>
                        </a:defRPr>
                      </a:lvl4pPr>
                      <a:lvl5pPr marL="2057400" indent="-228600" eaLnBrk="0" hangingPunct="0">
                        <a:lnSpc>
                          <a:spcPct val="90000"/>
                        </a:lnSpc>
                        <a:spcBef>
                          <a:spcPts val="500"/>
                        </a:spcBef>
                        <a:buFont typeface="Arial" panose="020B0604020202020204" pitchFamily="34" charset="0"/>
                        <a:defRPr sz="1600">
                          <a:solidFill>
                            <a:schemeClr val="tx1"/>
                          </a:solidFill>
                          <a:latin typeface="Calibri" panose="020F0502020204030204" pitchFamily="34" charset="0"/>
                          <a:ea typeface="等线"/>
                          <a:cs typeface="等线"/>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a:cs typeface="等线"/>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a:cs typeface="等线"/>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a:cs typeface="等线"/>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a:cs typeface="等线"/>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600" b="1" i="0" u="none" strike="noStrike" cap="none" normalizeH="0" baseline="0" dirty="0" smtClean="0">
                          <a:ln>
                            <a:noFill/>
                          </a:ln>
                          <a:solidFill>
                            <a:schemeClr val="tx1"/>
                          </a:solidFill>
                          <a:effectLst/>
                          <a:latin typeface="Calibri" panose="020F0502020204030204" pitchFamily="34" charset="0"/>
                          <a:ea typeface="等线"/>
                          <a:cs typeface="等线"/>
                        </a:rPr>
                        <a:t>方法声明</a:t>
                      </a:r>
                      <a:endParaRPr kumimoji="0" lang="zh-CN" altLang="zh-CN" sz="1600" b="1" i="0" u="none" strike="noStrike" cap="none" normalizeH="0" baseline="0" dirty="0" smtClean="0">
                        <a:ln>
                          <a:noFill/>
                        </a:ln>
                        <a:solidFill>
                          <a:schemeClr val="tx1"/>
                        </a:solidFill>
                        <a:effectLst/>
                        <a:latin typeface="Calibri" panose="020F0502020204030204" pitchFamily="34" charset="0"/>
                        <a:ea typeface="等线"/>
                        <a:cs typeface="等线"/>
                      </a:endParaRPr>
                    </a:p>
                  </a:txBody>
                  <a:tcPr marL="68576" marR="68576"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eaLnBrk="0" hangingPunct="0">
                        <a:lnSpc>
                          <a:spcPct val="90000"/>
                        </a:lnSpc>
                        <a:spcBef>
                          <a:spcPts val="1000"/>
                        </a:spcBef>
                        <a:buFont typeface="Arial" panose="020B0604020202020204" pitchFamily="34" charset="0"/>
                        <a:defRPr sz="2400">
                          <a:solidFill>
                            <a:schemeClr val="tx1"/>
                          </a:solidFill>
                          <a:latin typeface="Calibri" panose="020F0502020204030204" pitchFamily="34" charset="0"/>
                          <a:ea typeface="等线"/>
                          <a:cs typeface="等线"/>
                        </a:defRPr>
                      </a:lvl1pPr>
                      <a:lvl2pPr marL="742950" indent="-285750" eaLnBrk="0" hangingPunct="0">
                        <a:lnSpc>
                          <a:spcPct val="90000"/>
                        </a:lnSpc>
                        <a:spcBef>
                          <a:spcPts val="500"/>
                        </a:spcBef>
                        <a:buFont typeface="Arial" panose="020B0604020202020204" pitchFamily="34" charset="0"/>
                        <a:defRPr sz="2000">
                          <a:solidFill>
                            <a:schemeClr val="tx1"/>
                          </a:solidFill>
                          <a:latin typeface="Calibri" panose="020F0502020204030204" pitchFamily="34" charset="0"/>
                          <a:ea typeface="等线"/>
                          <a:cs typeface="等线"/>
                        </a:defRPr>
                      </a:lvl2pPr>
                      <a:lvl3pPr marL="1143000" indent="-228600" eaLnBrk="0" hangingPunct="0">
                        <a:lnSpc>
                          <a:spcPct val="90000"/>
                        </a:lnSpc>
                        <a:spcBef>
                          <a:spcPts val="500"/>
                        </a:spcBef>
                        <a:buFont typeface="Arial" panose="020B0604020202020204" pitchFamily="34" charset="0"/>
                        <a:defRPr>
                          <a:solidFill>
                            <a:schemeClr val="tx1"/>
                          </a:solidFill>
                          <a:latin typeface="Calibri" panose="020F0502020204030204" pitchFamily="34" charset="0"/>
                          <a:ea typeface="等线"/>
                          <a:cs typeface="等线"/>
                        </a:defRPr>
                      </a:lvl3pPr>
                      <a:lvl4pPr marL="1600200" indent="-228600" eaLnBrk="0" hangingPunct="0">
                        <a:lnSpc>
                          <a:spcPct val="90000"/>
                        </a:lnSpc>
                        <a:spcBef>
                          <a:spcPts val="500"/>
                        </a:spcBef>
                        <a:buFont typeface="Arial" panose="020B0604020202020204" pitchFamily="34" charset="0"/>
                        <a:defRPr sz="1600">
                          <a:solidFill>
                            <a:schemeClr val="tx1"/>
                          </a:solidFill>
                          <a:latin typeface="Calibri" panose="020F0502020204030204" pitchFamily="34" charset="0"/>
                          <a:ea typeface="等线"/>
                          <a:cs typeface="等线"/>
                        </a:defRPr>
                      </a:lvl4pPr>
                      <a:lvl5pPr marL="2057400" indent="-228600" eaLnBrk="0" hangingPunct="0">
                        <a:lnSpc>
                          <a:spcPct val="90000"/>
                        </a:lnSpc>
                        <a:spcBef>
                          <a:spcPts val="500"/>
                        </a:spcBef>
                        <a:buFont typeface="Arial" panose="020B0604020202020204" pitchFamily="34" charset="0"/>
                        <a:defRPr sz="1600">
                          <a:solidFill>
                            <a:schemeClr val="tx1"/>
                          </a:solidFill>
                          <a:latin typeface="Calibri" panose="020F0502020204030204" pitchFamily="34" charset="0"/>
                          <a:ea typeface="等线"/>
                          <a:cs typeface="等线"/>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a:cs typeface="等线"/>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a:cs typeface="等线"/>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a:cs typeface="等线"/>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a:cs typeface="等线"/>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600" b="1" i="0" u="none" strike="noStrike" cap="none" normalizeH="0" baseline="0" dirty="0" smtClean="0">
                          <a:ln>
                            <a:noFill/>
                          </a:ln>
                          <a:solidFill>
                            <a:schemeClr val="tx1"/>
                          </a:solidFill>
                          <a:effectLst/>
                          <a:latin typeface="Calibri" panose="020F0502020204030204" pitchFamily="34" charset="0"/>
                          <a:ea typeface="等线"/>
                          <a:cs typeface="等线"/>
                        </a:rPr>
                        <a:t>功能描述</a:t>
                      </a:r>
                      <a:endParaRPr kumimoji="0" lang="zh-CN" altLang="zh-CN" sz="1600" b="1" i="0" u="none" strike="noStrike" cap="none" normalizeH="0" baseline="0" dirty="0" smtClean="0">
                        <a:ln>
                          <a:noFill/>
                        </a:ln>
                        <a:solidFill>
                          <a:schemeClr val="tx1"/>
                        </a:solidFill>
                        <a:effectLst/>
                        <a:latin typeface="Calibri" panose="020F0502020204030204" pitchFamily="34" charset="0"/>
                        <a:ea typeface="等线"/>
                        <a:cs typeface="等线"/>
                      </a:endParaRPr>
                    </a:p>
                  </a:txBody>
                  <a:tcPr marL="68576" marR="68576"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552269">
                <a:tc>
                  <a:txBody>
                    <a:bodyPr/>
                    <a:lstStyle/>
                    <a:p>
                      <a:pPr indent="266700" algn="l">
                        <a:spcAft>
                          <a:spcPts val="0"/>
                        </a:spcAft>
                      </a:pPr>
                      <a:r>
                        <a:rPr lang="en-US" sz="1400" kern="100" dirty="0">
                          <a:effectLst/>
                          <a:latin typeface="Times New Roman" panose="02020603050405020304"/>
                          <a:ea typeface="宋体" panose="02010600030101010101" pitchFamily="2" charset="-122"/>
                          <a:cs typeface="宋体" panose="02010600030101010101" pitchFamily="2" charset="-122"/>
                        </a:rPr>
                        <a:t>boolean nextBoolean()</a:t>
                      </a:r>
                      <a:endParaRPr lang="zh-CN" sz="1400" kern="100" dirty="0">
                        <a:effectLst/>
                        <a:latin typeface="Times New Roman" panose="02020603050405020304"/>
                        <a:ea typeface="宋体" panose="02010600030101010101" pitchFamily="2" charset="-122"/>
                        <a:cs typeface="宋体" panose="02010600030101010101" pitchFamily="2" charset="-122"/>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E3F2"/>
                    </a:solidFill>
                  </a:tcPr>
                </a:tc>
                <a:tc>
                  <a:txBody>
                    <a:bodyPr/>
                    <a:lstStyle/>
                    <a:p>
                      <a:pPr indent="266700" algn="just">
                        <a:spcAft>
                          <a:spcPts val="0"/>
                        </a:spcAft>
                      </a:pPr>
                      <a:r>
                        <a:rPr lang="zh-CN" sz="1400" kern="100">
                          <a:effectLst/>
                          <a:latin typeface="Times New Roman" panose="02020603050405020304"/>
                          <a:ea typeface="宋体" panose="02010600030101010101" pitchFamily="2" charset="-122"/>
                          <a:cs typeface="宋体" panose="02010600030101010101" pitchFamily="2" charset="-122"/>
                        </a:rPr>
                        <a:t>随机生成</a:t>
                      </a:r>
                      <a:r>
                        <a:rPr lang="en-US" sz="1400" kern="100">
                          <a:effectLst/>
                          <a:latin typeface="Times New Roman" panose="02020603050405020304"/>
                          <a:ea typeface="宋体" panose="02010600030101010101" pitchFamily="2" charset="-122"/>
                          <a:cs typeface="宋体" panose="02010600030101010101" pitchFamily="2" charset="-122"/>
                        </a:rPr>
                        <a:t>boolean</a:t>
                      </a:r>
                      <a:r>
                        <a:rPr lang="zh-CN" sz="1400" kern="100">
                          <a:effectLst/>
                          <a:latin typeface="Times New Roman" panose="02020603050405020304"/>
                          <a:ea typeface="宋体" panose="02010600030101010101" pitchFamily="2" charset="-122"/>
                          <a:cs typeface="宋体" panose="02010600030101010101" pitchFamily="2" charset="-122"/>
                        </a:rPr>
                        <a:t>类型的随机数</a:t>
                      </a:r>
                      <a:endParaRPr lang="zh-CN" sz="1400" kern="100">
                        <a:effectLst/>
                        <a:latin typeface="Times New Roman" panose="02020603050405020304"/>
                        <a:ea typeface="宋体" panose="02010600030101010101" pitchFamily="2" charset="-122"/>
                        <a:cs typeface="宋体" panose="02010600030101010101" pitchFamily="2" charset="-122"/>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E3F2"/>
                    </a:solidFill>
                  </a:tcPr>
                </a:tc>
              </a:tr>
              <a:tr h="382621">
                <a:tc>
                  <a:txBody>
                    <a:bodyPr/>
                    <a:lstStyle/>
                    <a:p>
                      <a:pPr indent="266700" algn="l">
                        <a:spcAft>
                          <a:spcPts val="0"/>
                        </a:spcAft>
                      </a:pPr>
                      <a:r>
                        <a:rPr lang="en-US" sz="1400" kern="100">
                          <a:effectLst/>
                          <a:latin typeface="Times New Roman" panose="02020603050405020304"/>
                          <a:ea typeface="宋体" panose="02010600030101010101" pitchFamily="2" charset="-122"/>
                          <a:cs typeface="宋体" panose="02010600030101010101" pitchFamily="2" charset="-122"/>
                        </a:rPr>
                        <a:t>double nextDouble()</a:t>
                      </a:r>
                      <a:endParaRPr lang="zh-CN" sz="1400" kern="100">
                        <a:effectLst/>
                        <a:latin typeface="Times New Roman" panose="02020603050405020304"/>
                        <a:ea typeface="宋体" panose="02010600030101010101" pitchFamily="2" charset="-122"/>
                        <a:cs typeface="宋体" panose="02010600030101010101" pitchFamily="2" charset="-122"/>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1F9"/>
                    </a:solidFill>
                  </a:tcPr>
                </a:tc>
                <a:tc>
                  <a:txBody>
                    <a:bodyPr/>
                    <a:lstStyle/>
                    <a:p>
                      <a:pPr indent="266700" algn="just">
                        <a:spcAft>
                          <a:spcPts val="0"/>
                        </a:spcAft>
                      </a:pPr>
                      <a:r>
                        <a:rPr lang="zh-CN" sz="1400" kern="100">
                          <a:effectLst/>
                          <a:latin typeface="Times New Roman" panose="02020603050405020304"/>
                          <a:ea typeface="宋体" panose="02010600030101010101" pitchFamily="2" charset="-122"/>
                          <a:cs typeface="宋体" panose="02010600030101010101" pitchFamily="2" charset="-122"/>
                        </a:rPr>
                        <a:t>随机生成</a:t>
                      </a:r>
                      <a:r>
                        <a:rPr lang="en-US" sz="1400" kern="100">
                          <a:effectLst/>
                          <a:latin typeface="Times New Roman" panose="02020603050405020304"/>
                          <a:ea typeface="宋体" panose="02010600030101010101" pitchFamily="2" charset="-122"/>
                          <a:cs typeface="宋体" panose="02010600030101010101" pitchFamily="2" charset="-122"/>
                        </a:rPr>
                        <a:t>double</a:t>
                      </a:r>
                      <a:r>
                        <a:rPr lang="zh-CN" sz="1400" kern="100">
                          <a:effectLst/>
                          <a:latin typeface="Times New Roman" panose="02020603050405020304"/>
                          <a:ea typeface="宋体" panose="02010600030101010101" pitchFamily="2" charset="-122"/>
                          <a:cs typeface="宋体" panose="02010600030101010101" pitchFamily="2" charset="-122"/>
                        </a:rPr>
                        <a:t>类型的随机数</a:t>
                      </a:r>
                      <a:endParaRPr lang="zh-CN" sz="1400" kern="100">
                        <a:effectLst/>
                        <a:latin typeface="Times New Roman" panose="02020603050405020304"/>
                        <a:ea typeface="宋体" panose="02010600030101010101" pitchFamily="2" charset="-122"/>
                        <a:cs typeface="宋体" panose="02010600030101010101" pitchFamily="2" charset="-122"/>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1F9"/>
                    </a:solidFill>
                  </a:tcPr>
                </a:tc>
              </a:tr>
              <a:tr h="382621">
                <a:tc>
                  <a:txBody>
                    <a:bodyPr/>
                    <a:lstStyle/>
                    <a:p>
                      <a:pPr indent="266700" algn="l">
                        <a:spcAft>
                          <a:spcPts val="0"/>
                        </a:spcAft>
                      </a:pPr>
                      <a:r>
                        <a:rPr lang="en-US" sz="1400" kern="100">
                          <a:effectLst/>
                          <a:latin typeface="Times New Roman" panose="02020603050405020304"/>
                          <a:ea typeface="宋体" panose="02010600030101010101" pitchFamily="2" charset="-122"/>
                          <a:cs typeface="宋体" panose="02010600030101010101" pitchFamily="2" charset="-122"/>
                        </a:rPr>
                        <a:t>float nextFloat()</a:t>
                      </a:r>
                      <a:endParaRPr lang="zh-CN" sz="1400" kern="100">
                        <a:effectLst/>
                        <a:latin typeface="Times New Roman" panose="02020603050405020304"/>
                        <a:ea typeface="宋体" panose="02010600030101010101" pitchFamily="2" charset="-122"/>
                        <a:cs typeface="宋体" panose="02010600030101010101" pitchFamily="2" charset="-122"/>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E3F2"/>
                    </a:solidFill>
                  </a:tcPr>
                </a:tc>
                <a:tc>
                  <a:txBody>
                    <a:bodyPr/>
                    <a:lstStyle/>
                    <a:p>
                      <a:pPr indent="266700" algn="just">
                        <a:spcAft>
                          <a:spcPts val="0"/>
                        </a:spcAft>
                      </a:pPr>
                      <a:r>
                        <a:rPr lang="zh-CN" sz="1400" kern="100">
                          <a:effectLst/>
                          <a:latin typeface="Times New Roman" panose="02020603050405020304"/>
                          <a:ea typeface="宋体" panose="02010600030101010101" pitchFamily="2" charset="-122"/>
                          <a:cs typeface="宋体" panose="02010600030101010101" pitchFamily="2" charset="-122"/>
                        </a:rPr>
                        <a:t>随机生成</a:t>
                      </a:r>
                      <a:r>
                        <a:rPr lang="en-US" sz="1400" kern="100">
                          <a:effectLst/>
                          <a:latin typeface="Times New Roman" panose="02020603050405020304"/>
                          <a:ea typeface="宋体" panose="02010600030101010101" pitchFamily="2" charset="-122"/>
                          <a:cs typeface="宋体" panose="02010600030101010101" pitchFamily="2" charset="-122"/>
                        </a:rPr>
                        <a:t>float</a:t>
                      </a:r>
                      <a:r>
                        <a:rPr lang="zh-CN" sz="1400" kern="100">
                          <a:effectLst/>
                          <a:latin typeface="Times New Roman" panose="02020603050405020304"/>
                          <a:ea typeface="宋体" panose="02010600030101010101" pitchFamily="2" charset="-122"/>
                          <a:cs typeface="宋体" panose="02010600030101010101" pitchFamily="2" charset="-122"/>
                        </a:rPr>
                        <a:t>类型的随机数</a:t>
                      </a:r>
                      <a:endParaRPr lang="zh-CN" sz="1400" kern="100">
                        <a:effectLst/>
                        <a:latin typeface="Times New Roman" panose="02020603050405020304"/>
                        <a:ea typeface="宋体" panose="02010600030101010101" pitchFamily="2" charset="-122"/>
                        <a:cs typeface="宋体" panose="02010600030101010101" pitchFamily="2" charset="-122"/>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E3F2"/>
                    </a:solidFill>
                  </a:tcPr>
                </a:tc>
              </a:tr>
              <a:tr h="663087">
                <a:tc>
                  <a:txBody>
                    <a:bodyPr/>
                    <a:lstStyle/>
                    <a:p>
                      <a:pPr indent="266700" algn="l">
                        <a:spcAft>
                          <a:spcPts val="0"/>
                        </a:spcAft>
                      </a:pPr>
                      <a:r>
                        <a:rPr lang="en-US" sz="1400" kern="100">
                          <a:effectLst/>
                          <a:latin typeface="Times New Roman" panose="02020603050405020304"/>
                          <a:ea typeface="宋体" panose="02010600030101010101" pitchFamily="2" charset="-122"/>
                          <a:cs typeface="宋体" panose="02010600030101010101" pitchFamily="2" charset="-122"/>
                        </a:rPr>
                        <a:t>int nextInt()</a:t>
                      </a:r>
                      <a:endParaRPr lang="zh-CN" sz="1400" kern="100">
                        <a:effectLst/>
                        <a:latin typeface="Times New Roman" panose="02020603050405020304"/>
                        <a:ea typeface="宋体" panose="02010600030101010101" pitchFamily="2" charset="-122"/>
                        <a:cs typeface="宋体" panose="02010600030101010101" pitchFamily="2" charset="-122"/>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1F9"/>
                    </a:solidFill>
                  </a:tcPr>
                </a:tc>
                <a:tc>
                  <a:txBody>
                    <a:bodyPr/>
                    <a:lstStyle/>
                    <a:p>
                      <a:pPr indent="266700" algn="just">
                        <a:spcAft>
                          <a:spcPts val="0"/>
                        </a:spcAft>
                      </a:pPr>
                      <a:r>
                        <a:rPr lang="zh-CN" sz="1400" kern="100">
                          <a:effectLst/>
                          <a:latin typeface="Times New Roman" panose="02020603050405020304"/>
                          <a:ea typeface="宋体" panose="02010600030101010101" pitchFamily="2" charset="-122"/>
                          <a:cs typeface="宋体" panose="02010600030101010101" pitchFamily="2" charset="-122"/>
                        </a:rPr>
                        <a:t>随机生成</a:t>
                      </a:r>
                      <a:r>
                        <a:rPr lang="en-US" sz="1400" kern="100">
                          <a:effectLst/>
                          <a:latin typeface="Times New Roman" panose="02020603050405020304"/>
                          <a:ea typeface="宋体" panose="02010600030101010101" pitchFamily="2" charset="-122"/>
                          <a:cs typeface="宋体" panose="02010600030101010101" pitchFamily="2" charset="-122"/>
                        </a:rPr>
                        <a:t>int</a:t>
                      </a:r>
                      <a:r>
                        <a:rPr lang="zh-CN" sz="1400" kern="100">
                          <a:effectLst/>
                          <a:latin typeface="Times New Roman" panose="02020603050405020304"/>
                          <a:ea typeface="宋体" panose="02010600030101010101" pitchFamily="2" charset="-122"/>
                          <a:cs typeface="宋体" panose="02010600030101010101" pitchFamily="2" charset="-122"/>
                        </a:rPr>
                        <a:t>类型的随机数</a:t>
                      </a:r>
                      <a:endParaRPr lang="zh-CN" sz="1400" kern="100">
                        <a:effectLst/>
                        <a:latin typeface="Times New Roman" panose="02020603050405020304"/>
                        <a:ea typeface="宋体" panose="02010600030101010101" pitchFamily="2" charset="-122"/>
                        <a:cs typeface="宋体" panose="02010600030101010101" pitchFamily="2" charset="-122"/>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1F9"/>
                    </a:solidFill>
                  </a:tcPr>
                </a:tc>
              </a:tr>
              <a:tr h="462000">
                <a:tc>
                  <a:txBody>
                    <a:bodyPr/>
                    <a:lstStyle/>
                    <a:p>
                      <a:pPr indent="266700" algn="l">
                        <a:spcAft>
                          <a:spcPts val="0"/>
                        </a:spcAft>
                      </a:pPr>
                      <a:r>
                        <a:rPr lang="en-US" sz="1400" kern="100">
                          <a:effectLst/>
                          <a:latin typeface="Times New Roman" panose="02020603050405020304"/>
                          <a:ea typeface="宋体" panose="02010600030101010101" pitchFamily="2" charset="-122"/>
                          <a:cs typeface="宋体" panose="02010600030101010101" pitchFamily="2" charset="-122"/>
                        </a:rPr>
                        <a:t>int nextInt(int n)</a:t>
                      </a:r>
                      <a:endParaRPr lang="zh-CN" sz="1400" kern="100">
                        <a:effectLst/>
                        <a:latin typeface="Times New Roman" panose="02020603050405020304"/>
                        <a:ea typeface="宋体" panose="02010600030101010101" pitchFamily="2" charset="-122"/>
                        <a:cs typeface="宋体" panose="02010600030101010101" pitchFamily="2" charset="-122"/>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E3F2"/>
                    </a:solidFill>
                  </a:tcPr>
                </a:tc>
                <a:tc>
                  <a:txBody>
                    <a:bodyPr/>
                    <a:lstStyle/>
                    <a:p>
                      <a:pPr indent="266700" algn="just">
                        <a:spcAft>
                          <a:spcPts val="0"/>
                        </a:spcAft>
                      </a:pPr>
                      <a:r>
                        <a:rPr lang="zh-CN" sz="1400" kern="100">
                          <a:effectLst/>
                          <a:latin typeface="Times New Roman" panose="02020603050405020304"/>
                          <a:ea typeface="宋体" panose="02010600030101010101" pitchFamily="2" charset="-122"/>
                          <a:cs typeface="宋体" panose="02010600030101010101" pitchFamily="2" charset="-122"/>
                        </a:rPr>
                        <a:t>随机生成</a:t>
                      </a:r>
                      <a:r>
                        <a:rPr lang="en-US" sz="1400" kern="100">
                          <a:effectLst/>
                          <a:latin typeface="Times New Roman" panose="02020603050405020304"/>
                          <a:ea typeface="宋体" panose="02010600030101010101" pitchFamily="2" charset="-122"/>
                          <a:cs typeface="宋体" panose="02010600030101010101" pitchFamily="2" charset="-122"/>
                        </a:rPr>
                        <a:t>[0,n)</a:t>
                      </a:r>
                      <a:r>
                        <a:rPr lang="zh-CN" sz="1400" kern="100">
                          <a:effectLst/>
                          <a:latin typeface="Times New Roman" panose="02020603050405020304"/>
                          <a:ea typeface="宋体" panose="02010600030101010101" pitchFamily="2" charset="-122"/>
                          <a:cs typeface="宋体" panose="02010600030101010101" pitchFamily="2" charset="-122"/>
                        </a:rPr>
                        <a:t>之间</a:t>
                      </a:r>
                      <a:r>
                        <a:rPr lang="en-US" sz="1400" kern="100">
                          <a:effectLst/>
                          <a:latin typeface="Times New Roman" panose="02020603050405020304"/>
                          <a:ea typeface="宋体" panose="02010600030101010101" pitchFamily="2" charset="-122"/>
                          <a:cs typeface="宋体" panose="02010600030101010101" pitchFamily="2" charset="-122"/>
                        </a:rPr>
                        <a:t>int</a:t>
                      </a:r>
                      <a:r>
                        <a:rPr lang="zh-CN" sz="1400" kern="100">
                          <a:effectLst/>
                          <a:latin typeface="Times New Roman" panose="02020603050405020304"/>
                          <a:ea typeface="宋体" panose="02010600030101010101" pitchFamily="2" charset="-122"/>
                          <a:cs typeface="宋体" panose="02010600030101010101" pitchFamily="2" charset="-122"/>
                        </a:rPr>
                        <a:t>类型的随机数</a:t>
                      </a:r>
                      <a:endParaRPr lang="zh-CN" sz="1400" kern="100">
                        <a:effectLst/>
                        <a:latin typeface="Times New Roman" panose="02020603050405020304"/>
                        <a:ea typeface="宋体" panose="02010600030101010101" pitchFamily="2" charset="-122"/>
                        <a:cs typeface="宋体" panose="02010600030101010101" pitchFamily="2" charset="-122"/>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E3F2"/>
                    </a:solidFill>
                  </a:tcPr>
                </a:tc>
              </a:tr>
              <a:tr h="418047">
                <a:tc>
                  <a:txBody>
                    <a:bodyPr/>
                    <a:lstStyle/>
                    <a:p>
                      <a:pPr indent="266700" algn="l">
                        <a:spcAft>
                          <a:spcPts val="0"/>
                        </a:spcAft>
                      </a:pPr>
                      <a:r>
                        <a:rPr lang="en-US" sz="1400" kern="100">
                          <a:effectLst/>
                          <a:latin typeface="Times New Roman" panose="02020603050405020304"/>
                          <a:ea typeface="宋体" panose="02010600030101010101" pitchFamily="2" charset="-122"/>
                          <a:cs typeface="宋体" panose="02010600030101010101" pitchFamily="2" charset="-122"/>
                        </a:rPr>
                        <a:t>long nextLong()</a:t>
                      </a:r>
                      <a:endParaRPr lang="zh-CN" sz="1400" kern="100">
                        <a:effectLst/>
                        <a:latin typeface="Times New Roman" panose="02020603050405020304"/>
                        <a:ea typeface="宋体" panose="02010600030101010101" pitchFamily="2" charset="-122"/>
                        <a:cs typeface="宋体" panose="02010600030101010101" pitchFamily="2" charset="-122"/>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1F9"/>
                    </a:solidFill>
                  </a:tcPr>
                </a:tc>
                <a:tc>
                  <a:txBody>
                    <a:bodyPr/>
                    <a:lstStyle/>
                    <a:p>
                      <a:pPr indent="266700" algn="just">
                        <a:spcAft>
                          <a:spcPts val="0"/>
                        </a:spcAft>
                      </a:pPr>
                      <a:r>
                        <a:rPr lang="zh-CN" sz="1400" kern="100" dirty="0">
                          <a:effectLst/>
                          <a:latin typeface="Times New Roman" panose="02020603050405020304"/>
                          <a:ea typeface="宋体" panose="02010600030101010101" pitchFamily="2" charset="-122"/>
                          <a:cs typeface="宋体" panose="02010600030101010101" pitchFamily="2" charset="-122"/>
                        </a:rPr>
                        <a:t>随机生成</a:t>
                      </a:r>
                      <a:r>
                        <a:rPr lang="en-US" sz="1400" kern="100" dirty="0">
                          <a:effectLst/>
                          <a:latin typeface="Times New Roman" panose="02020603050405020304"/>
                          <a:ea typeface="宋体" panose="02010600030101010101" pitchFamily="2" charset="-122"/>
                          <a:cs typeface="宋体" panose="02010600030101010101" pitchFamily="2" charset="-122"/>
                        </a:rPr>
                        <a:t>long</a:t>
                      </a:r>
                      <a:r>
                        <a:rPr lang="zh-CN" sz="1400" kern="100" dirty="0">
                          <a:effectLst/>
                          <a:latin typeface="Times New Roman" panose="02020603050405020304"/>
                          <a:ea typeface="宋体" panose="02010600030101010101" pitchFamily="2" charset="-122"/>
                          <a:cs typeface="宋体" panose="02010600030101010101" pitchFamily="2" charset="-122"/>
                        </a:rPr>
                        <a:t>类型的随机数</a:t>
                      </a:r>
                      <a:endParaRPr lang="zh-CN" sz="1400" kern="100" dirty="0">
                        <a:effectLst/>
                        <a:latin typeface="Times New Roman" panose="02020603050405020304"/>
                        <a:ea typeface="宋体" panose="02010600030101010101" pitchFamily="2" charset="-122"/>
                        <a:cs typeface="宋体" panose="02010600030101010101" pitchFamily="2" charset="-122"/>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1F9"/>
                    </a:solidFill>
                  </a:tcPr>
                </a:tc>
              </a:tr>
            </a:tbl>
          </a:graphicData>
        </a:graphic>
      </p:graphicFrame>
      <p:sp>
        <p:nvSpPr>
          <p:cNvPr id="9" name="剪去对角的矩形 3"/>
          <p:cNvSpPr/>
          <p:nvPr/>
        </p:nvSpPr>
        <p:spPr bwMode="auto">
          <a:xfrm>
            <a:off x="492125" y="5842953"/>
            <a:ext cx="8158163" cy="469900"/>
          </a:xfrm>
          <a:custGeom>
            <a:avLst/>
            <a:gdLst>
              <a:gd name="T0" fmla="*/ 0 w 1606550"/>
              <a:gd name="T1" fmla="*/ 0 h 585787"/>
              <a:gd name="T2" fmla="*/ 1508917 w 1606550"/>
              <a:gd name="T3" fmla="*/ 0 h 585787"/>
              <a:gd name="T4" fmla="*/ 1606550 w 1606550"/>
              <a:gd name="T5" fmla="*/ 97633 h 585787"/>
              <a:gd name="T6" fmla="*/ 1606550 w 1606550"/>
              <a:gd name="T7" fmla="*/ 585787 h 585787"/>
              <a:gd name="T8" fmla="*/ 1606550 w 1606550"/>
              <a:gd name="T9" fmla="*/ 585787 h 585787"/>
              <a:gd name="T10" fmla="*/ 97633 w 1606550"/>
              <a:gd name="T11" fmla="*/ 585787 h 585787"/>
              <a:gd name="T12" fmla="*/ 0 w 1606550"/>
              <a:gd name="T13" fmla="*/ 488154 h 585787"/>
              <a:gd name="T14" fmla="*/ 0 w 1606550"/>
              <a:gd name="T15" fmla="*/ 0 h 585787"/>
              <a:gd name="T16" fmla="*/ 0 60000 65536"/>
              <a:gd name="T17" fmla="*/ 0 60000 65536"/>
              <a:gd name="T18" fmla="*/ 0 60000 65536"/>
              <a:gd name="T19" fmla="*/ 0 60000 65536"/>
              <a:gd name="T20" fmla="*/ 0 60000 65536"/>
              <a:gd name="T21" fmla="*/ 0 60000 65536"/>
              <a:gd name="T22" fmla="*/ 0 60000 65536"/>
              <a:gd name="T23" fmla="*/ 0 60000 65536"/>
              <a:gd name="T24" fmla="*/ 0 w 1606550"/>
              <a:gd name="T25" fmla="*/ 0 h 585787"/>
              <a:gd name="T26" fmla="*/ 1606550 w 1606550"/>
              <a:gd name="T27" fmla="*/ 585787 h 58578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606550" h="585787">
                <a:moveTo>
                  <a:pt x="0" y="0"/>
                </a:moveTo>
                <a:lnTo>
                  <a:pt x="1508917" y="0"/>
                </a:lnTo>
                <a:lnTo>
                  <a:pt x="1606550" y="97633"/>
                </a:lnTo>
                <a:lnTo>
                  <a:pt x="1606550" y="585787"/>
                </a:lnTo>
                <a:lnTo>
                  <a:pt x="97633" y="585787"/>
                </a:lnTo>
                <a:lnTo>
                  <a:pt x="0" y="488154"/>
                </a:lnTo>
                <a:lnTo>
                  <a:pt x="0" y="0"/>
                </a:lnTo>
                <a:close/>
              </a:path>
            </a:pathLst>
          </a:custGeom>
          <a:solidFill>
            <a:srgbClr val="009ED6"/>
          </a:solidFill>
          <a:ln>
            <a:noFill/>
          </a:ln>
          <a:effectLst>
            <a:outerShdw blurRad="50800" dist="38100" dir="2700000" algn="tl" rotWithShape="0">
              <a:srgbClr val="808080">
                <a:alpha val="42999"/>
              </a:srgbClr>
            </a:outerShdw>
          </a:effectLst>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4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 案例演示（参考教材文件</a:t>
            </a:r>
            <a:r>
              <a:rPr kumimoji="0" lang="en-US" altLang="zh-CN" sz="24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5-16</a:t>
            </a:r>
            <a:r>
              <a:rPr kumimoji="0" lang="zh-CN" altLang="en-US" sz="24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a:t>
            </a:r>
            <a:endParaRPr kumimoji="0" lang="zh-CN" altLang="en-US" sz="24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9">
                                            <p:txEl>
                                              <p:charRg st="0" end="20"/>
                                            </p:txEl>
                                          </p:spTgt>
                                        </p:tgtEl>
                                        <p:attrNameLst>
                                          <p:attrName>style.visibility</p:attrName>
                                        </p:attrNameLst>
                                      </p:cBhvr>
                                      <p:to>
                                        <p:strVal val="visible"/>
                                      </p:to>
                                    </p:set>
                                    <p:animEffect transition="in" filter="fade">
                                      <p:cBhvr>
                                        <p:cTn id="7" dur="500"/>
                                        <p:tgtEl>
                                          <p:spTgt spid="19">
                                            <p:txEl>
                                              <p:charRg st="0" end="20"/>
                                            </p:txEl>
                                          </p:spTgt>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up)">
                                      <p:cBhvr>
                                        <p:cTn id="11" dur="500"/>
                                        <p:tgtEl>
                                          <p:spTgt spid="8"/>
                                        </p:tgtEl>
                                      </p:cBhvr>
                                    </p:animEffect>
                                  </p:childTnLst>
                                </p:cTn>
                              </p:par>
                            </p:childTnLst>
                          </p:cTn>
                        </p:par>
                      </p:childTnLst>
                    </p:cTn>
                  </p:par>
                  <p:par>
                    <p:cTn id="12" fill="hold">
                      <p:stCondLst>
                        <p:cond delay="indefinite"/>
                      </p:stCondLst>
                      <p:childTnLst>
                        <p:par>
                          <p:cTn id="13" fill="hold">
                            <p:stCondLst>
                              <p:cond delay="0"/>
                            </p:stCondLst>
                            <p:childTnLst>
                              <p:par>
                                <p:cTn id="14" presetID="6" presetClass="entr" presetSubtype="16" fill="hold" grpId="0" nodeType="click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circle(in)">
                                      <p:cBhvr>
                                        <p:cTn id="16"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build="p"/>
      <p:bldP spid="9" grpId="0" bldLvl="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106" name="Rectangle 2"/>
          <p:cNvSpPr/>
          <p:nvPr/>
        </p:nvSpPr>
        <p:spPr>
          <a:xfrm>
            <a:off x="0" y="0"/>
            <a:ext cx="9144000" cy="0"/>
          </a:xfrm>
          <a:prstGeom prst="rect">
            <a:avLst/>
          </a:prstGeom>
          <a:noFill/>
          <a:ln w="9525">
            <a:noFill/>
          </a:ln>
        </p:spPr>
        <p:txBody>
          <a:bodyPr wrap="none" anchor="ct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a:defRPr>
            </a:lvl5pPr>
          </a:lstStyle>
          <a:p>
            <a:pPr marL="0" lvl="0" indent="0" eaLnBrk="1" hangingPunct="1">
              <a:lnSpc>
                <a:spcPct val="100000"/>
              </a:lnSpc>
              <a:spcBef>
                <a:spcPct val="0"/>
              </a:spcBef>
              <a:buFontTx/>
              <a:buNone/>
            </a:pPr>
            <a:endParaRPr lang="zh-CN" altLang="en-US" sz="1800" dirty="0">
              <a:latin typeface="Arial" panose="020B0604020202020204" pitchFamily="34" charset="0"/>
              <a:ea typeface="宋体" panose="02010600030101010101" pitchFamily="2" charset="-122"/>
            </a:endParaRPr>
          </a:p>
        </p:txBody>
      </p:sp>
      <p:sp>
        <p:nvSpPr>
          <p:cNvPr id="47107" name="标题 1"/>
          <p:cNvSpPr/>
          <p:nvPr/>
        </p:nvSpPr>
        <p:spPr>
          <a:xfrm>
            <a:off x="1643063" y="388938"/>
            <a:ext cx="5330825" cy="561975"/>
          </a:xfrm>
          <a:prstGeom prst="rect">
            <a:avLst/>
          </a:prstGeom>
          <a:no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a:defRPr>
            </a:lvl5pPr>
          </a:lstStyle>
          <a:p>
            <a:pPr marL="571500" lvl="0" indent="-571500">
              <a:lnSpc>
                <a:spcPct val="100000"/>
              </a:lnSpc>
              <a:spcBef>
                <a:spcPct val="0"/>
              </a:spcBef>
              <a:buFontTx/>
              <a:buNone/>
            </a:pPr>
            <a:r>
              <a:rPr lang="en-US" altLang="zh-CN"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rPr>
              <a:t>5.4 </a:t>
            </a:r>
            <a:r>
              <a:rPr lang="zh-CN" altLang="en-US"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rPr>
              <a:t>包装类</a:t>
            </a:r>
            <a:endParaRPr lang="zh-CN" altLang="en-US" sz="3200"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2" name="矩形 1"/>
          <p:cNvSpPr/>
          <p:nvPr/>
        </p:nvSpPr>
        <p:spPr>
          <a:xfrm>
            <a:off x="496888" y="3536950"/>
            <a:ext cx="7959725" cy="277495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a:defRPr>
            </a:lvl5pPr>
          </a:lstStyle>
          <a:p>
            <a:pPr marL="0" lvl="0" indent="457200" eaLnBrk="1" hangingPunct="1">
              <a:lnSpc>
                <a:spcPct val="200000"/>
              </a:lnSpc>
              <a:spcBef>
                <a:spcPct val="0"/>
              </a:spcBef>
              <a:buFontTx/>
              <a:buNone/>
            </a:pPr>
            <a:r>
              <a:rPr lang="zh-CN" altLang="en-US" sz="1800" dirty="0">
                <a:latin typeface="Arial" panose="020B0604020202020204" pitchFamily="34" charset="0"/>
                <a:ea typeface="宋体" panose="02010600030101010101" pitchFamily="2" charset="-122"/>
              </a:rPr>
              <a:t>虽然</a:t>
            </a:r>
            <a:r>
              <a:rPr lang="en-US" altLang="zh-CN" sz="1800" dirty="0">
                <a:latin typeface="Arial" panose="020B0604020202020204" pitchFamily="34" charset="0"/>
                <a:ea typeface="宋体" panose="02010600030101010101" pitchFamily="2" charset="-122"/>
              </a:rPr>
              <a:t>Java</a:t>
            </a:r>
            <a:r>
              <a:rPr lang="zh-CN" altLang="en-US" sz="1800" dirty="0">
                <a:latin typeface="Arial" panose="020B0604020202020204" pitchFamily="34" charset="0"/>
                <a:ea typeface="宋体" panose="02010600030101010101" pitchFamily="2" charset="-122"/>
              </a:rPr>
              <a:t>是面向对象的编程语言，但它所包含的</a:t>
            </a:r>
            <a:r>
              <a:rPr lang="en-US" altLang="zh-CN" sz="1800" dirty="0">
                <a:latin typeface="Arial" panose="020B0604020202020204" pitchFamily="34" charset="0"/>
                <a:ea typeface="宋体" panose="02010600030101010101" pitchFamily="2" charset="-122"/>
              </a:rPr>
              <a:t>8</a:t>
            </a:r>
            <a:r>
              <a:rPr lang="zh-CN" altLang="en-US" sz="1800" dirty="0">
                <a:latin typeface="Arial" panose="020B0604020202020204" pitchFamily="34" charset="0"/>
                <a:ea typeface="宋体" panose="02010600030101010101" pitchFamily="2" charset="-122"/>
              </a:rPr>
              <a:t>种基本数据类型却不支持面向对象的编程机制（没有属性和方法）。在</a:t>
            </a:r>
            <a:r>
              <a:rPr lang="en-US" altLang="zh-CN" sz="1800" dirty="0">
                <a:latin typeface="Arial" panose="020B0604020202020204" pitchFamily="34" charset="0"/>
                <a:ea typeface="宋体" panose="02010600030101010101" pitchFamily="2" charset="-122"/>
              </a:rPr>
              <a:t>Java</a:t>
            </a:r>
            <a:r>
              <a:rPr lang="zh-CN" altLang="en-US" sz="1800" dirty="0">
                <a:latin typeface="Arial" panose="020B0604020202020204" pitchFamily="34" charset="0"/>
                <a:ea typeface="宋体" panose="02010600030101010101" pitchFamily="2" charset="-122"/>
              </a:rPr>
              <a:t>中，很多类的方法都需要接收引用类型的对象，此时就无法将一个基本数据类型的值传入。为了解决这样的问题，</a:t>
            </a:r>
            <a:r>
              <a:rPr lang="en-US" altLang="zh-CN" sz="1800" dirty="0">
                <a:latin typeface="Arial" panose="020B0604020202020204" pitchFamily="34" charset="0"/>
                <a:ea typeface="宋体" panose="02010600030101010101" pitchFamily="2" charset="-122"/>
              </a:rPr>
              <a:t>JDK</a:t>
            </a:r>
            <a:r>
              <a:rPr lang="zh-CN" altLang="en-US" sz="1800" dirty="0">
                <a:latin typeface="Arial" panose="020B0604020202020204" pitchFamily="34" charset="0"/>
                <a:ea typeface="宋体" panose="02010600030101010101" pitchFamily="2" charset="-122"/>
              </a:rPr>
              <a:t>中提供了一系列的包装类，通过这些包装类可以将基本数据类型的值包装为引用数据类型的对象。</a:t>
            </a:r>
            <a:endParaRPr lang="zh-CN" altLang="en-US" sz="1800" dirty="0">
              <a:latin typeface="Arial" panose="020B0604020202020204" pitchFamily="34" charset="0"/>
              <a:ea typeface="宋体" panose="02010600030101010101" pitchFamily="2" charset="-122"/>
            </a:endParaRPr>
          </a:p>
        </p:txBody>
      </p:sp>
      <p:grpSp>
        <p:nvGrpSpPr>
          <p:cNvPr id="9" name="组合 8"/>
          <p:cNvGrpSpPr/>
          <p:nvPr/>
        </p:nvGrpSpPr>
        <p:grpSpPr>
          <a:xfrm>
            <a:off x="34925" y="2080895"/>
            <a:ext cx="8651875" cy="766763"/>
            <a:chOff x="3628" y="1641617"/>
            <a:chExt cx="9144000" cy="891956"/>
          </a:xfrm>
        </p:grpSpPr>
        <p:sp>
          <p:nvSpPr>
            <p:cNvPr id="10" name="矩形 9"/>
            <p:cNvSpPr/>
            <p:nvPr/>
          </p:nvSpPr>
          <p:spPr bwMode="auto">
            <a:xfrm>
              <a:off x="3628" y="1641617"/>
              <a:ext cx="9144000" cy="891956"/>
            </a:xfrm>
            <a:prstGeom prst="rect">
              <a:avLst/>
            </a:prstGeom>
            <a:gradFill>
              <a:gsLst>
                <a:gs pos="100000">
                  <a:srgbClr val="00B0F0">
                    <a:alpha val="0"/>
                  </a:srgbClr>
                </a:gs>
                <a:gs pos="0">
                  <a:srgbClr val="D1ECFF">
                    <a:alpha val="0"/>
                  </a:srgbClr>
                </a:gs>
                <a:gs pos="49000">
                  <a:srgbClr val="D1ECFF"/>
                </a:gs>
              </a:gsLst>
              <a:lin ang="0" scaled="0"/>
            </a:gradFill>
            <a:ln w="28575" cap="flat" cmpd="sng" algn="ctr">
              <a:noFill/>
              <a:prstDash val="solid"/>
              <a:round/>
              <a:headEnd type="none" w="med" len="med"/>
              <a:tailEnd type="none" w="med" len="med"/>
            </a:ln>
            <a:effectLst/>
          </p:spPr>
          <p:txBody>
            <a:body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7114" name="矩形 1"/>
            <p:cNvSpPr/>
            <p:nvPr/>
          </p:nvSpPr>
          <p:spPr>
            <a:xfrm>
              <a:off x="1882466" y="1722579"/>
              <a:ext cx="5454959" cy="714342"/>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a:defRPr>
              </a:lvl5pPr>
            </a:lstStyle>
            <a:p>
              <a:pPr marL="0" lvl="0" indent="0">
                <a:lnSpc>
                  <a:spcPct val="135000"/>
                </a:lnSpc>
                <a:spcBef>
                  <a:spcPct val="0"/>
                </a:spcBef>
                <a:buFontTx/>
                <a:buNone/>
              </a:pPr>
              <a:r>
                <a:rPr lang="zh-CN" altLang="en-US" dirty="0">
                  <a:latin typeface="微软雅黑" panose="020B0503020204020204" pitchFamily="34" charset="-122"/>
                  <a:ea typeface="微软雅黑" panose="020B0503020204020204" pitchFamily="34" charset="-122"/>
                </a:rPr>
                <a:t>为什么需要包装类</a:t>
              </a:r>
              <a:r>
                <a:rPr lang="zh-CN" altLang="zh-CN" dirty="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p:txBody>
        </p:sp>
      </p:grpSp>
      <p:pic>
        <p:nvPicPr>
          <p:cNvPr id="12" name="Picture 8" descr="问小人"/>
          <p:cNvPicPr>
            <a:picLocks noChangeAspect="1"/>
          </p:cNvPicPr>
          <p:nvPr/>
        </p:nvPicPr>
        <p:blipFill>
          <a:blip r:embed="rId1"/>
          <a:stretch>
            <a:fillRect/>
          </a:stretch>
        </p:blipFill>
        <p:spPr>
          <a:xfrm>
            <a:off x="211138" y="1930400"/>
            <a:ext cx="1630362" cy="1685925"/>
          </a:xfrm>
          <a:prstGeom prst="rect">
            <a:avLst/>
          </a:prstGeom>
          <a:noFill/>
          <a:ln w="9525">
            <a:noFill/>
          </a:ln>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500" fill="hold"/>
                                        <p:tgtEl>
                                          <p:spTgt spid="12"/>
                                        </p:tgtEl>
                                        <p:attrNameLst>
                                          <p:attrName>ppt_w</p:attrName>
                                        </p:attrNameLst>
                                      </p:cBhvr>
                                      <p:tavLst>
                                        <p:tav tm="0">
                                          <p:val>
                                            <p:fltVal val="0.000000"/>
                                          </p:val>
                                        </p:tav>
                                        <p:tav tm="100000">
                                          <p:val>
                                            <p:strVal val="#ppt_w"/>
                                          </p:val>
                                        </p:tav>
                                      </p:tavLst>
                                    </p:anim>
                                    <p:anim calcmode="lin" valueType="num">
                                      <p:cBhvr>
                                        <p:cTn id="8" dur="500" fill="hold"/>
                                        <p:tgtEl>
                                          <p:spTgt spid="12"/>
                                        </p:tgtEl>
                                        <p:attrNameLst>
                                          <p:attrName>ppt_h</p:attrName>
                                        </p:attrNameLst>
                                      </p:cBhvr>
                                      <p:tavLst>
                                        <p:tav tm="0">
                                          <p:val>
                                            <p:fltVal val="0.000000"/>
                                          </p:val>
                                        </p:tav>
                                        <p:tav tm="100000">
                                          <p:val>
                                            <p:strVal val="#ppt_h"/>
                                          </p:val>
                                        </p:tav>
                                      </p:tavLst>
                                    </p:anim>
                                    <p:animEffect transition="in" filter="fade">
                                      <p:cBhvr>
                                        <p:cTn id="9" dur="500"/>
                                        <p:tgtEl>
                                          <p:spTgt spid="12"/>
                                        </p:tgtEl>
                                      </p:cBhvr>
                                    </p:animEffect>
                                  </p:childTnLst>
                                </p:cTn>
                              </p:par>
                            </p:childTnLst>
                          </p:cTn>
                        </p:par>
                        <p:par>
                          <p:cTn id="10" fill="hold">
                            <p:stCondLst>
                              <p:cond delay="500"/>
                            </p:stCondLst>
                            <p:childTnLst>
                              <p:par>
                                <p:cTn id="11" presetID="22" presetClass="entr" presetSubtype="8" fill="hold" nodeType="after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wipe(left)">
                                      <p:cBhvr>
                                        <p:cTn id="13" dur="500"/>
                                        <p:tgtEl>
                                          <p:spTgt spid="9"/>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grpId="0" nodeType="click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wipe(up)">
                                      <p:cBhvr>
                                        <p:cTn id="1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8130" name="Rectangle 2"/>
          <p:cNvSpPr/>
          <p:nvPr/>
        </p:nvSpPr>
        <p:spPr>
          <a:xfrm>
            <a:off x="0" y="0"/>
            <a:ext cx="9144000" cy="0"/>
          </a:xfrm>
          <a:prstGeom prst="rect">
            <a:avLst/>
          </a:prstGeom>
          <a:noFill/>
          <a:ln w="9525">
            <a:noFill/>
          </a:ln>
        </p:spPr>
        <p:txBody>
          <a:bodyPr wrap="none" anchor="ct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a:defRPr>
            </a:lvl5pPr>
          </a:lstStyle>
          <a:p>
            <a:pPr marL="0" lvl="0" indent="0" eaLnBrk="1" hangingPunct="1">
              <a:lnSpc>
                <a:spcPct val="100000"/>
              </a:lnSpc>
              <a:spcBef>
                <a:spcPct val="0"/>
              </a:spcBef>
              <a:buFontTx/>
              <a:buNone/>
            </a:pPr>
            <a:endParaRPr lang="zh-CN" altLang="en-US" sz="1800" dirty="0">
              <a:latin typeface="Arial" panose="020B0604020202020204" pitchFamily="34" charset="0"/>
              <a:ea typeface="宋体" panose="02010600030101010101" pitchFamily="2" charset="-122"/>
            </a:endParaRPr>
          </a:p>
        </p:txBody>
      </p:sp>
      <p:sp>
        <p:nvSpPr>
          <p:cNvPr id="48131" name="标题 1"/>
          <p:cNvSpPr/>
          <p:nvPr/>
        </p:nvSpPr>
        <p:spPr>
          <a:xfrm>
            <a:off x="1643063" y="388938"/>
            <a:ext cx="5330825" cy="561975"/>
          </a:xfrm>
          <a:prstGeom prst="rect">
            <a:avLst/>
          </a:prstGeom>
          <a:no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a:defRPr>
            </a:lvl5pPr>
          </a:lstStyle>
          <a:p>
            <a:pPr marL="571500" lvl="0" indent="-571500">
              <a:lnSpc>
                <a:spcPct val="100000"/>
              </a:lnSpc>
              <a:spcBef>
                <a:spcPct val="0"/>
              </a:spcBef>
              <a:buFontTx/>
              <a:buNone/>
            </a:pPr>
            <a:r>
              <a:rPr lang="en-US" altLang="zh-CN"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rPr>
              <a:t>5.4 </a:t>
            </a:r>
            <a:r>
              <a:rPr lang="zh-CN" altLang="en-US"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rPr>
              <a:t>包装类</a:t>
            </a:r>
            <a:endParaRPr lang="zh-CN" altLang="en-US" sz="3200"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4" name="矩形 3"/>
          <p:cNvSpPr/>
          <p:nvPr/>
        </p:nvSpPr>
        <p:spPr>
          <a:xfrm>
            <a:off x="492125" y="1593533"/>
            <a:ext cx="8158163" cy="64516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a:defRPr>
            </a:lvl5pPr>
          </a:lstStyle>
          <a:p>
            <a:pPr marL="285750" lvl="0" indent="-285750" eaLnBrk="1" hangingPunct="1">
              <a:lnSpc>
                <a:spcPct val="200000"/>
              </a:lnSpc>
              <a:spcBef>
                <a:spcPct val="0"/>
              </a:spcBef>
              <a:buFont typeface="Wingdings" panose="05000000000000000000" pitchFamily="2" charset="2"/>
              <a:buChar char="Ø"/>
            </a:pPr>
            <a:r>
              <a:rPr lang="zh-CN" altLang="zh-CN" sz="1800" b="1" dirty="0">
                <a:latin typeface="Arial" panose="020B0604020202020204" pitchFamily="34" charset="0"/>
                <a:ea typeface="宋体" panose="02010600030101010101" pitchFamily="2" charset="-122"/>
              </a:rPr>
              <a:t>基本类型</a:t>
            </a:r>
            <a:r>
              <a:rPr lang="en-US" altLang="zh-CN" sz="1800" b="1" dirty="0">
                <a:latin typeface="Arial" panose="020B0604020202020204" pitchFamily="34" charset="0"/>
                <a:ea typeface="宋体" panose="02010600030101010101" pitchFamily="2" charset="-122"/>
              </a:rPr>
              <a:t>——</a:t>
            </a:r>
            <a:r>
              <a:rPr lang="zh-CN" altLang="zh-CN" sz="1800" b="1" dirty="0">
                <a:latin typeface="Arial" panose="020B0604020202020204" pitchFamily="34" charset="0"/>
                <a:ea typeface="宋体" panose="02010600030101010101" pitchFamily="2" charset="-122"/>
              </a:rPr>
              <a:t>包装类</a:t>
            </a:r>
            <a:r>
              <a:rPr lang="zh-CN" altLang="en-US" sz="1800" b="1" dirty="0">
                <a:latin typeface="Arial" panose="020B0604020202020204" pitchFamily="34" charset="0"/>
                <a:ea typeface="宋体" panose="02010600030101010101" pitchFamily="2" charset="-122"/>
              </a:rPr>
              <a:t>对照表：</a:t>
            </a:r>
            <a:endParaRPr lang="zh-CN" altLang="en-US" sz="1800" b="1" dirty="0">
              <a:latin typeface="Arial" panose="020B0604020202020204" pitchFamily="34" charset="0"/>
              <a:ea typeface="宋体" panose="02010600030101010101" pitchFamily="2" charset="-122"/>
            </a:endParaRPr>
          </a:p>
        </p:txBody>
      </p:sp>
      <p:graphicFrame>
        <p:nvGraphicFramePr>
          <p:cNvPr id="16" name="表格 15"/>
          <p:cNvGraphicFramePr>
            <a:graphicFrameLocks noGrp="1"/>
          </p:cNvGraphicFramePr>
          <p:nvPr/>
        </p:nvGraphicFramePr>
        <p:xfrm>
          <a:off x="501650" y="2368233"/>
          <a:ext cx="8139113" cy="3783013"/>
        </p:xfrm>
        <a:graphic>
          <a:graphicData uri="http://schemas.openxmlformats.org/drawingml/2006/table">
            <a:tbl>
              <a:tblPr/>
              <a:tblGrid>
                <a:gridCol w="2992203"/>
                <a:gridCol w="5146910"/>
              </a:tblGrid>
              <a:tr h="357132">
                <a:tc>
                  <a:txBody>
                    <a:bodyPr/>
                    <a:lstStyle/>
                    <a:p>
                      <a:pPr algn="ctr">
                        <a:spcAft>
                          <a:spcPts val="0"/>
                        </a:spcAft>
                      </a:pPr>
                      <a:r>
                        <a:rPr lang="zh-CN" sz="1600" b="1" kern="100" dirty="0">
                          <a:effectLst/>
                          <a:latin typeface="Times New Roman" panose="02020603050405020304"/>
                          <a:ea typeface="宋体" panose="02010600030101010101" pitchFamily="2" charset="-122"/>
                        </a:rPr>
                        <a:t>基本数据类型</a:t>
                      </a:r>
                      <a:endParaRPr lang="zh-CN" sz="1600" kern="100" dirty="0">
                        <a:effectLst/>
                        <a:latin typeface="Times New Roman" panose="02020603050405020304"/>
                        <a:ea typeface="宋体" panose="02010600030101010101" pitchFamily="2" charset="-122"/>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algn="ctr">
                        <a:spcAft>
                          <a:spcPts val="0"/>
                        </a:spcAft>
                      </a:pPr>
                      <a:r>
                        <a:rPr lang="zh-CN" sz="1600" b="1" kern="100" dirty="0">
                          <a:effectLst/>
                          <a:latin typeface="Times New Roman" panose="02020603050405020304"/>
                          <a:ea typeface="宋体" panose="02010600030101010101" pitchFamily="2" charset="-122"/>
                        </a:rPr>
                        <a:t>对应的包装类</a:t>
                      </a:r>
                      <a:endParaRPr lang="zh-CN" sz="1600" kern="100" dirty="0">
                        <a:effectLst/>
                        <a:latin typeface="Times New Roman" panose="02020603050405020304"/>
                        <a:ea typeface="宋体" panose="02010600030101010101" pitchFamily="2" charset="-122"/>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382529">
                <a:tc>
                  <a:txBody>
                    <a:bodyPr/>
                    <a:lstStyle/>
                    <a:p>
                      <a:pPr algn="ctr">
                        <a:spcAft>
                          <a:spcPts val="0"/>
                        </a:spcAft>
                      </a:pPr>
                      <a:r>
                        <a:rPr lang="en-US" sz="1400" kern="100" dirty="0">
                          <a:effectLst/>
                          <a:latin typeface="Times New Roman" panose="02020603050405020304"/>
                          <a:ea typeface="宋体" panose="02010600030101010101" pitchFamily="2" charset="-122"/>
                        </a:rPr>
                        <a:t>byte</a:t>
                      </a:r>
                      <a:endParaRPr lang="zh-CN" sz="1400" kern="100" dirty="0">
                        <a:effectLst/>
                        <a:latin typeface="Times New Roman" panose="02020603050405020304"/>
                        <a:ea typeface="宋体" panose="02010600030101010101" pitchFamily="2" charset="-122"/>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E3F2"/>
                    </a:solidFill>
                  </a:tcPr>
                </a:tc>
                <a:tc>
                  <a:txBody>
                    <a:bodyPr/>
                    <a:lstStyle/>
                    <a:p>
                      <a:pPr algn="ctr">
                        <a:spcAft>
                          <a:spcPts val="0"/>
                        </a:spcAft>
                      </a:pPr>
                      <a:r>
                        <a:rPr lang="en-US" sz="1400" kern="100">
                          <a:effectLst/>
                          <a:latin typeface="Times New Roman" panose="02020603050405020304"/>
                          <a:ea typeface="宋体" panose="02010600030101010101" pitchFamily="2" charset="-122"/>
                        </a:rPr>
                        <a:t>Byte</a:t>
                      </a:r>
                      <a:endParaRPr lang="zh-CN" sz="1400" kern="100">
                        <a:effectLst/>
                        <a:latin typeface="Times New Roman" panose="02020603050405020304"/>
                        <a:ea typeface="宋体" panose="02010600030101010101" pitchFamily="2" charset="-122"/>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E3F2"/>
                    </a:solidFill>
                  </a:tcPr>
                </a:tc>
              </a:tr>
              <a:tr h="382529">
                <a:tc>
                  <a:txBody>
                    <a:bodyPr/>
                    <a:lstStyle/>
                    <a:p>
                      <a:pPr algn="ctr">
                        <a:spcAft>
                          <a:spcPts val="0"/>
                        </a:spcAft>
                      </a:pPr>
                      <a:r>
                        <a:rPr lang="en-US" sz="1400" kern="100" dirty="0">
                          <a:effectLst/>
                          <a:latin typeface="Times New Roman" panose="02020603050405020304"/>
                          <a:ea typeface="宋体" panose="02010600030101010101" pitchFamily="2" charset="-122"/>
                        </a:rPr>
                        <a:t>char</a:t>
                      </a:r>
                      <a:endParaRPr lang="zh-CN" sz="1400" kern="100" dirty="0">
                        <a:effectLst/>
                        <a:latin typeface="Times New Roman" panose="02020603050405020304"/>
                        <a:ea typeface="宋体" panose="02010600030101010101" pitchFamily="2" charset="-122"/>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1F9"/>
                    </a:solidFill>
                  </a:tcPr>
                </a:tc>
                <a:tc>
                  <a:txBody>
                    <a:bodyPr/>
                    <a:lstStyle/>
                    <a:p>
                      <a:pPr algn="ctr">
                        <a:spcAft>
                          <a:spcPts val="0"/>
                        </a:spcAft>
                      </a:pPr>
                      <a:r>
                        <a:rPr lang="en-US" sz="1400" kern="100">
                          <a:effectLst/>
                          <a:latin typeface="Times New Roman" panose="02020603050405020304"/>
                          <a:ea typeface="宋体" panose="02010600030101010101" pitchFamily="2" charset="-122"/>
                        </a:rPr>
                        <a:t>Character</a:t>
                      </a:r>
                      <a:endParaRPr lang="zh-CN" sz="1400" kern="100">
                        <a:effectLst/>
                        <a:latin typeface="Times New Roman" panose="02020603050405020304"/>
                        <a:ea typeface="宋体" panose="02010600030101010101" pitchFamily="2" charset="-122"/>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1F9"/>
                    </a:solidFill>
                  </a:tcPr>
                </a:tc>
              </a:tr>
              <a:tr h="382529">
                <a:tc>
                  <a:txBody>
                    <a:bodyPr/>
                    <a:lstStyle/>
                    <a:p>
                      <a:pPr algn="ctr">
                        <a:spcAft>
                          <a:spcPts val="0"/>
                        </a:spcAft>
                      </a:pPr>
                      <a:r>
                        <a:rPr lang="en-US" sz="1400" kern="100" dirty="0">
                          <a:effectLst/>
                          <a:latin typeface="Times New Roman" panose="02020603050405020304"/>
                          <a:ea typeface="宋体" panose="02010600030101010101" pitchFamily="2" charset="-122"/>
                        </a:rPr>
                        <a:t>int</a:t>
                      </a:r>
                      <a:endParaRPr lang="zh-CN" sz="1400" kern="100" dirty="0">
                        <a:effectLst/>
                        <a:latin typeface="Times New Roman" panose="02020603050405020304"/>
                        <a:ea typeface="宋体" panose="02010600030101010101" pitchFamily="2" charset="-122"/>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E3F2"/>
                    </a:solidFill>
                  </a:tcPr>
                </a:tc>
                <a:tc>
                  <a:txBody>
                    <a:bodyPr/>
                    <a:lstStyle/>
                    <a:p>
                      <a:pPr algn="ctr">
                        <a:spcAft>
                          <a:spcPts val="0"/>
                        </a:spcAft>
                      </a:pPr>
                      <a:r>
                        <a:rPr lang="en-US" sz="1400" kern="100" dirty="0">
                          <a:effectLst/>
                          <a:latin typeface="Times New Roman" panose="02020603050405020304"/>
                          <a:ea typeface="宋体" panose="02010600030101010101" pitchFamily="2" charset="-122"/>
                        </a:rPr>
                        <a:t>Integer</a:t>
                      </a:r>
                      <a:endParaRPr lang="zh-CN" sz="1400" kern="100" dirty="0">
                        <a:effectLst/>
                        <a:latin typeface="Times New Roman" panose="02020603050405020304"/>
                        <a:ea typeface="宋体" panose="02010600030101010101" pitchFamily="2" charset="-122"/>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E3F2"/>
                    </a:solidFill>
                  </a:tcPr>
                </a:tc>
              </a:tr>
              <a:tr h="382529">
                <a:tc>
                  <a:txBody>
                    <a:bodyPr/>
                    <a:lstStyle/>
                    <a:p>
                      <a:pPr algn="ctr">
                        <a:spcAft>
                          <a:spcPts val="0"/>
                        </a:spcAft>
                      </a:pPr>
                      <a:r>
                        <a:rPr lang="en-US" sz="1400" kern="100" dirty="0">
                          <a:effectLst/>
                          <a:latin typeface="Times New Roman" panose="02020603050405020304"/>
                          <a:ea typeface="宋体" panose="02010600030101010101" pitchFamily="2" charset="-122"/>
                        </a:rPr>
                        <a:t>short</a:t>
                      </a:r>
                      <a:endParaRPr lang="zh-CN" sz="1400" kern="100" dirty="0">
                        <a:effectLst/>
                        <a:latin typeface="Times New Roman" panose="02020603050405020304"/>
                        <a:ea typeface="宋体" panose="02010600030101010101" pitchFamily="2" charset="-122"/>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1F9"/>
                    </a:solidFill>
                  </a:tcPr>
                </a:tc>
                <a:tc>
                  <a:txBody>
                    <a:bodyPr/>
                    <a:lstStyle/>
                    <a:p>
                      <a:pPr algn="ctr">
                        <a:spcAft>
                          <a:spcPts val="0"/>
                        </a:spcAft>
                      </a:pPr>
                      <a:r>
                        <a:rPr lang="en-US" sz="1400" kern="100">
                          <a:effectLst/>
                          <a:latin typeface="Times New Roman" panose="02020603050405020304"/>
                          <a:ea typeface="宋体" panose="02010600030101010101" pitchFamily="2" charset="-122"/>
                        </a:rPr>
                        <a:t>Short</a:t>
                      </a:r>
                      <a:endParaRPr lang="zh-CN" sz="1400" kern="100">
                        <a:effectLst/>
                        <a:latin typeface="Times New Roman" panose="02020603050405020304"/>
                        <a:ea typeface="宋体" panose="02010600030101010101" pitchFamily="2" charset="-122"/>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1F9"/>
                    </a:solidFill>
                  </a:tcPr>
                </a:tc>
              </a:tr>
              <a:tr h="493735">
                <a:tc>
                  <a:txBody>
                    <a:bodyPr/>
                    <a:lstStyle/>
                    <a:p>
                      <a:pPr algn="ctr">
                        <a:spcAft>
                          <a:spcPts val="0"/>
                        </a:spcAft>
                      </a:pPr>
                      <a:r>
                        <a:rPr lang="en-US" sz="1400" kern="100" dirty="0">
                          <a:effectLst/>
                          <a:latin typeface="Times New Roman" panose="02020603050405020304"/>
                          <a:ea typeface="宋体" panose="02010600030101010101" pitchFamily="2" charset="-122"/>
                        </a:rPr>
                        <a:t>long</a:t>
                      </a:r>
                      <a:endParaRPr lang="zh-CN" sz="1400" kern="100" dirty="0">
                        <a:effectLst/>
                        <a:latin typeface="Times New Roman" panose="02020603050405020304"/>
                        <a:ea typeface="宋体" panose="02010600030101010101" pitchFamily="2" charset="-122"/>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E3F2"/>
                    </a:solidFill>
                  </a:tcPr>
                </a:tc>
                <a:tc>
                  <a:txBody>
                    <a:bodyPr/>
                    <a:lstStyle/>
                    <a:p>
                      <a:pPr algn="ctr">
                        <a:spcAft>
                          <a:spcPts val="0"/>
                        </a:spcAft>
                      </a:pPr>
                      <a:r>
                        <a:rPr lang="en-US" sz="1400" kern="100">
                          <a:effectLst/>
                          <a:latin typeface="Times New Roman" panose="02020603050405020304"/>
                          <a:ea typeface="宋体" panose="02010600030101010101" pitchFamily="2" charset="-122"/>
                        </a:rPr>
                        <a:t>Long</a:t>
                      </a:r>
                      <a:endParaRPr lang="zh-CN" sz="1400" kern="100">
                        <a:effectLst/>
                        <a:latin typeface="Times New Roman" panose="02020603050405020304"/>
                        <a:ea typeface="宋体" panose="02010600030101010101" pitchFamily="2" charset="-122"/>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E3F2"/>
                    </a:solidFill>
                  </a:tcPr>
                </a:tc>
              </a:tr>
              <a:tr h="461521">
                <a:tc>
                  <a:txBody>
                    <a:bodyPr/>
                    <a:lstStyle/>
                    <a:p>
                      <a:pPr algn="ctr">
                        <a:spcAft>
                          <a:spcPts val="0"/>
                        </a:spcAft>
                      </a:pPr>
                      <a:r>
                        <a:rPr lang="en-US" sz="1400" kern="100" dirty="0">
                          <a:effectLst/>
                          <a:latin typeface="Times New Roman" panose="02020603050405020304"/>
                          <a:ea typeface="宋体" panose="02010600030101010101" pitchFamily="2" charset="-122"/>
                        </a:rPr>
                        <a:t>float</a:t>
                      </a:r>
                      <a:endParaRPr lang="zh-CN" sz="1400" kern="100" dirty="0">
                        <a:effectLst/>
                        <a:latin typeface="Times New Roman" panose="02020603050405020304"/>
                        <a:ea typeface="宋体" panose="02010600030101010101" pitchFamily="2" charset="-122"/>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1F9"/>
                    </a:solidFill>
                  </a:tcPr>
                </a:tc>
                <a:tc>
                  <a:txBody>
                    <a:bodyPr/>
                    <a:lstStyle/>
                    <a:p>
                      <a:pPr algn="ctr">
                        <a:spcAft>
                          <a:spcPts val="0"/>
                        </a:spcAft>
                      </a:pPr>
                      <a:r>
                        <a:rPr lang="en-US" sz="1400" kern="100" dirty="0">
                          <a:effectLst/>
                          <a:latin typeface="Times New Roman" panose="02020603050405020304"/>
                          <a:ea typeface="宋体" panose="02010600030101010101" pitchFamily="2" charset="-122"/>
                        </a:rPr>
                        <a:t>Float</a:t>
                      </a:r>
                      <a:endParaRPr lang="zh-CN" sz="1400" kern="100" dirty="0">
                        <a:effectLst/>
                        <a:latin typeface="Times New Roman" panose="02020603050405020304"/>
                        <a:ea typeface="宋体" panose="02010600030101010101" pitchFamily="2" charset="-122"/>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1F9"/>
                    </a:solidFill>
                  </a:tcPr>
                </a:tc>
              </a:tr>
              <a:tr h="435398">
                <a:tc>
                  <a:txBody>
                    <a:bodyPr/>
                    <a:lstStyle/>
                    <a:p>
                      <a:pPr algn="ctr">
                        <a:spcAft>
                          <a:spcPts val="0"/>
                        </a:spcAft>
                      </a:pPr>
                      <a:r>
                        <a:rPr lang="en-US" sz="1400" kern="100">
                          <a:effectLst/>
                          <a:latin typeface="Times New Roman" panose="02020603050405020304"/>
                          <a:ea typeface="宋体" panose="02010600030101010101" pitchFamily="2" charset="-122"/>
                        </a:rPr>
                        <a:t>double</a:t>
                      </a:r>
                      <a:endParaRPr lang="zh-CN" sz="1400" kern="100">
                        <a:effectLst/>
                        <a:latin typeface="Times New Roman" panose="02020603050405020304"/>
                        <a:ea typeface="宋体" panose="02010600030101010101" pitchFamily="2" charset="-122"/>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E3F2"/>
                    </a:solidFill>
                  </a:tcPr>
                </a:tc>
                <a:tc>
                  <a:txBody>
                    <a:bodyPr/>
                    <a:lstStyle/>
                    <a:p>
                      <a:pPr algn="ctr">
                        <a:spcAft>
                          <a:spcPts val="0"/>
                        </a:spcAft>
                      </a:pPr>
                      <a:r>
                        <a:rPr lang="en-US" sz="1400" kern="100">
                          <a:effectLst/>
                          <a:latin typeface="Times New Roman" panose="02020603050405020304"/>
                          <a:ea typeface="宋体" panose="02010600030101010101" pitchFamily="2" charset="-122"/>
                        </a:rPr>
                        <a:t>Double</a:t>
                      </a:r>
                      <a:endParaRPr lang="zh-CN" sz="1400" kern="100">
                        <a:effectLst/>
                        <a:latin typeface="Times New Roman" panose="02020603050405020304"/>
                        <a:ea typeface="宋体" panose="02010600030101010101" pitchFamily="2" charset="-122"/>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E3F2"/>
                    </a:solidFill>
                  </a:tcPr>
                </a:tc>
              </a:tr>
              <a:tr h="505112">
                <a:tc>
                  <a:txBody>
                    <a:bodyPr/>
                    <a:lstStyle/>
                    <a:p>
                      <a:pPr algn="ctr">
                        <a:spcAft>
                          <a:spcPts val="0"/>
                        </a:spcAft>
                      </a:pPr>
                      <a:r>
                        <a:rPr lang="en-US" sz="1400" kern="100" dirty="0">
                          <a:effectLst/>
                          <a:latin typeface="Times New Roman" panose="02020603050405020304"/>
                          <a:ea typeface="宋体" panose="02010600030101010101" pitchFamily="2" charset="-122"/>
                        </a:rPr>
                        <a:t>boolean</a:t>
                      </a:r>
                      <a:endParaRPr lang="zh-CN" sz="1400" kern="100" dirty="0">
                        <a:effectLst/>
                        <a:latin typeface="Times New Roman" panose="02020603050405020304"/>
                        <a:ea typeface="宋体" panose="02010600030101010101" pitchFamily="2" charset="-122"/>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1F9"/>
                    </a:solidFill>
                  </a:tcPr>
                </a:tc>
                <a:tc>
                  <a:txBody>
                    <a:bodyPr/>
                    <a:lstStyle/>
                    <a:p>
                      <a:pPr algn="ctr">
                        <a:spcAft>
                          <a:spcPts val="0"/>
                        </a:spcAft>
                      </a:pPr>
                      <a:r>
                        <a:rPr lang="en-US" sz="1400" kern="100" dirty="0">
                          <a:effectLst/>
                          <a:latin typeface="Times New Roman" panose="02020603050405020304"/>
                          <a:ea typeface="宋体" panose="02010600030101010101" pitchFamily="2" charset="-122"/>
                        </a:rPr>
                        <a:t>Boolean</a:t>
                      </a:r>
                      <a:endParaRPr lang="zh-CN" sz="1400" kern="100" dirty="0">
                        <a:effectLst/>
                        <a:latin typeface="Times New Roman" panose="02020603050405020304"/>
                        <a:ea typeface="宋体" panose="02010600030101010101" pitchFamily="2" charset="-122"/>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1F9"/>
                    </a:solidFill>
                  </a:tcPr>
                </a:tc>
              </a:tr>
            </a:tbl>
          </a:graphicData>
        </a:graphic>
      </p:graphicFrame>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wipe(up)">
                                      <p:cBhvr>
                                        <p:cTn id="11"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9154" name="Rectangle 2"/>
          <p:cNvSpPr/>
          <p:nvPr/>
        </p:nvSpPr>
        <p:spPr>
          <a:xfrm>
            <a:off x="0" y="0"/>
            <a:ext cx="9144000" cy="0"/>
          </a:xfrm>
          <a:prstGeom prst="rect">
            <a:avLst/>
          </a:prstGeom>
          <a:noFill/>
          <a:ln w="9525">
            <a:noFill/>
          </a:ln>
        </p:spPr>
        <p:txBody>
          <a:bodyPr wrap="none" anchor="ct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a:defRPr>
            </a:lvl5pPr>
          </a:lstStyle>
          <a:p>
            <a:pPr marL="0" lvl="0" indent="0" eaLnBrk="1" hangingPunct="1">
              <a:lnSpc>
                <a:spcPct val="100000"/>
              </a:lnSpc>
              <a:spcBef>
                <a:spcPct val="0"/>
              </a:spcBef>
              <a:buFontTx/>
              <a:buNone/>
            </a:pPr>
            <a:endParaRPr lang="zh-CN" altLang="en-US" sz="1800" dirty="0">
              <a:latin typeface="Arial" panose="020B0604020202020204" pitchFamily="34" charset="0"/>
              <a:ea typeface="宋体" panose="02010600030101010101" pitchFamily="2" charset="-122"/>
            </a:endParaRPr>
          </a:p>
        </p:txBody>
      </p:sp>
      <p:sp>
        <p:nvSpPr>
          <p:cNvPr id="49155" name="标题 1"/>
          <p:cNvSpPr/>
          <p:nvPr/>
        </p:nvSpPr>
        <p:spPr>
          <a:xfrm>
            <a:off x="1643063" y="388938"/>
            <a:ext cx="5330825" cy="561975"/>
          </a:xfrm>
          <a:prstGeom prst="rect">
            <a:avLst/>
          </a:prstGeom>
          <a:no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a:defRPr>
            </a:lvl5pPr>
          </a:lstStyle>
          <a:p>
            <a:pPr marL="571500" lvl="0" indent="-571500">
              <a:lnSpc>
                <a:spcPct val="100000"/>
              </a:lnSpc>
              <a:spcBef>
                <a:spcPct val="0"/>
              </a:spcBef>
              <a:buFontTx/>
              <a:buNone/>
            </a:pPr>
            <a:r>
              <a:rPr lang="en-US" altLang="zh-CN"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rPr>
              <a:t>5.4 </a:t>
            </a:r>
            <a:r>
              <a:rPr lang="zh-CN" altLang="en-US"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rPr>
              <a:t>包装类</a:t>
            </a:r>
            <a:endParaRPr lang="zh-CN" altLang="en-US" sz="3200"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4" name="矩形 3"/>
          <p:cNvSpPr/>
          <p:nvPr/>
        </p:nvSpPr>
        <p:spPr>
          <a:xfrm>
            <a:off x="492125" y="1712278"/>
            <a:ext cx="8158163" cy="1754187"/>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a:defRPr>
            </a:lvl5pPr>
          </a:lstStyle>
          <a:p>
            <a:pPr marL="0" lvl="0" indent="0" eaLnBrk="1" hangingPunct="1">
              <a:lnSpc>
                <a:spcPct val="200000"/>
              </a:lnSpc>
              <a:spcBef>
                <a:spcPct val="0"/>
              </a:spcBef>
              <a:buFontTx/>
              <a:buNone/>
            </a:pPr>
            <a:r>
              <a:rPr lang="zh-CN" altLang="zh-CN" sz="1800" b="1" u="sng" dirty="0">
                <a:solidFill>
                  <a:srgbClr val="006BA9"/>
                </a:solidFill>
                <a:cs typeface="Arial" panose="020B0604020202020204" pitchFamily="34" charset="0"/>
              </a:rPr>
              <a:t>自动装箱（</a:t>
            </a:r>
            <a:r>
              <a:rPr lang="en-US" altLang="zh-CN" sz="1800" b="1" u="sng" dirty="0">
                <a:solidFill>
                  <a:srgbClr val="006BA9"/>
                </a:solidFill>
                <a:cs typeface="Arial" panose="020B0604020202020204" pitchFamily="34" charset="0"/>
              </a:rPr>
              <a:t>Autoboxing</a:t>
            </a:r>
            <a:r>
              <a:rPr lang="zh-CN" altLang="zh-CN" sz="1800" b="1" u="sng" dirty="0">
                <a:solidFill>
                  <a:srgbClr val="006BA9"/>
                </a:solidFill>
                <a:cs typeface="Arial" panose="020B0604020202020204" pitchFamily="34" charset="0"/>
              </a:rPr>
              <a:t>）</a:t>
            </a:r>
            <a:r>
              <a:rPr lang="zh-CN" altLang="en-US" sz="1800" b="1" dirty="0">
                <a:cs typeface="Arial" panose="020B0604020202020204" pitchFamily="34" charset="0"/>
              </a:rPr>
              <a:t>：</a:t>
            </a:r>
            <a:r>
              <a:rPr lang="zh-CN" altLang="zh-CN" sz="1800" dirty="0">
                <a:latin typeface="Arial" panose="020B0604020202020204" pitchFamily="34" charset="0"/>
                <a:ea typeface="宋体" panose="02010600030101010101" pitchFamily="2" charset="-122"/>
              </a:rPr>
              <a:t>是指将基本数据类型的变量赋给对应的包装类变量；</a:t>
            </a:r>
            <a:endParaRPr lang="en-US" altLang="zh-CN" sz="1800" dirty="0">
              <a:latin typeface="Arial" panose="020B0604020202020204" pitchFamily="34" charset="0"/>
              <a:ea typeface="宋体" panose="02010600030101010101" pitchFamily="2" charset="-122"/>
            </a:endParaRPr>
          </a:p>
          <a:p>
            <a:pPr marL="0" lvl="0" indent="0" eaLnBrk="1" hangingPunct="1">
              <a:lnSpc>
                <a:spcPct val="200000"/>
              </a:lnSpc>
              <a:spcBef>
                <a:spcPct val="0"/>
              </a:spcBef>
              <a:buFontTx/>
              <a:buNone/>
            </a:pPr>
            <a:r>
              <a:rPr lang="zh-CN" altLang="zh-CN" sz="1800" b="1" u="sng" dirty="0">
                <a:solidFill>
                  <a:srgbClr val="006BA9"/>
                </a:solidFill>
                <a:cs typeface="Arial" panose="020B0604020202020204" pitchFamily="34" charset="0"/>
              </a:rPr>
              <a:t>自动拆箱（</a:t>
            </a:r>
            <a:r>
              <a:rPr lang="en-US" altLang="zh-CN" sz="1800" b="1" u="sng" dirty="0">
                <a:solidFill>
                  <a:srgbClr val="006BA9"/>
                </a:solidFill>
                <a:cs typeface="Arial" panose="020B0604020202020204" pitchFamily="34" charset="0"/>
              </a:rPr>
              <a:t>AutoUnboxing</a:t>
            </a:r>
            <a:r>
              <a:rPr lang="zh-CN" altLang="zh-CN" sz="1800" b="1" u="sng" dirty="0">
                <a:solidFill>
                  <a:srgbClr val="006BA9"/>
                </a:solidFill>
                <a:cs typeface="Arial" panose="020B0604020202020204" pitchFamily="34" charset="0"/>
              </a:rPr>
              <a:t>）</a:t>
            </a:r>
            <a:r>
              <a:rPr lang="zh-CN" altLang="en-US" sz="1800" b="1" dirty="0">
                <a:cs typeface="Arial" panose="020B0604020202020204" pitchFamily="34" charset="0"/>
              </a:rPr>
              <a:t>：</a:t>
            </a:r>
            <a:r>
              <a:rPr lang="zh-CN" altLang="zh-CN" sz="1800" dirty="0">
                <a:latin typeface="Arial" panose="020B0604020202020204" pitchFamily="34" charset="0"/>
                <a:ea typeface="宋体" panose="02010600030101010101" pitchFamily="2" charset="-122"/>
              </a:rPr>
              <a:t>是指将包装类对象类型直接赋给一个对应的基本数据类型变量</a:t>
            </a:r>
            <a:r>
              <a:rPr lang="zh-CN" altLang="en-US" sz="1800" dirty="0">
                <a:latin typeface="Arial" panose="020B0604020202020204" pitchFamily="34" charset="0"/>
                <a:ea typeface="宋体" panose="02010600030101010101" pitchFamily="2" charset="-122"/>
              </a:rPr>
              <a:t>。</a:t>
            </a:r>
            <a:endParaRPr lang="zh-CN" altLang="en-US" sz="1800" dirty="0">
              <a:latin typeface="Arial" panose="020B0604020202020204" pitchFamily="34" charset="0"/>
              <a:ea typeface="宋体" panose="02010600030101010101" pitchFamily="2" charset="-122"/>
            </a:endParaRPr>
          </a:p>
        </p:txBody>
      </p:sp>
      <p:sp>
        <p:nvSpPr>
          <p:cNvPr id="6" name="剪去对角的矩形 3"/>
          <p:cNvSpPr/>
          <p:nvPr/>
        </p:nvSpPr>
        <p:spPr bwMode="auto">
          <a:xfrm>
            <a:off x="492125" y="4884738"/>
            <a:ext cx="8158163" cy="469900"/>
          </a:xfrm>
          <a:custGeom>
            <a:avLst/>
            <a:gdLst>
              <a:gd name="T0" fmla="*/ 0 w 1606550"/>
              <a:gd name="T1" fmla="*/ 0 h 585787"/>
              <a:gd name="T2" fmla="*/ 1508917 w 1606550"/>
              <a:gd name="T3" fmla="*/ 0 h 585787"/>
              <a:gd name="T4" fmla="*/ 1606550 w 1606550"/>
              <a:gd name="T5" fmla="*/ 97633 h 585787"/>
              <a:gd name="T6" fmla="*/ 1606550 w 1606550"/>
              <a:gd name="T7" fmla="*/ 585787 h 585787"/>
              <a:gd name="T8" fmla="*/ 1606550 w 1606550"/>
              <a:gd name="T9" fmla="*/ 585787 h 585787"/>
              <a:gd name="T10" fmla="*/ 97633 w 1606550"/>
              <a:gd name="T11" fmla="*/ 585787 h 585787"/>
              <a:gd name="T12" fmla="*/ 0 w 1606550"/>
              <a:gd name="T13" fmla="*/ 488154 h 585787"/>
              <a:gd name="T14" fmla="*/ 0 w 1606550"/>
              <a:gd name="T15" fmla="*/ 0 h 585787"/>
              <a:gd name="T16" fmla="*/ 0 60000 65536"/>
              <a:gd name="T17" fmla="*/ 0 60000 65536"/>
              <a:gd name="T18" fmla="*/ 0 60000 65536"/>
              <a:gd name="T19" fmla="*/ 0 60000 65536"/>
              <a:gd name="T20" fmla="*/ 0 60000 65536"/>
              <a:gd name="T21" fmla="*/ 0 60000 65536"/>
              <a:gd name="T22" fmla="*/ 0 60000 65536"/>
              <a:gd name="T23" fmla="*/ 0 60000 65536"/>
              <a:gd name="T24" fmla="*/ 0 w 1606550"/>
              <a:gd name="T25" fmla="*/ 0 h 585787"/>
              <a:gd name="T26" fmla="*/ 1606550 w 1606550"/>
              <a:gd name="T27" fmla="*/ 585787 h 58578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606550" h="585787">
                <a:moveTo>
                  <a:pt x="0" y="0"/>
                </a:moveTo>
                <a:lnTo>
                  <a:pt x="1508917" y="0"/>
                </a:lnTo>
                <a:lnTo>
                  <a:pt x="1606550" y="97633"/>
                </a:lnTo>
                <a:lnTo>
                  <a:pt x="1606550" y="585787"/>
                </a:lnTo>
                <a:lnTo>
                  <a:pt x="97633" y="585787"/>
                </a:lnTo>
                <a:lnTo>
                  <a:pt x="0" y="488154"/>
                </a:lnTo>
                <a:lnTo>
                  <a:pt x="0" y="0"/>
                </a:lnTo>
                <a:close/>
              </a:path>
            </a:pathLst>
          </a:custGeom>
          <a:solidFill>
            <a:srgbClr val="009ED6"/>
          </a:solidFill>
          <a:ln>
            <a:noFill/>
          </a:ln>
          <a:effectLst>
            <a:outerShdw blurRad="50800" dist="38100" dir="2700000" algn="tl" rotWithShape="0">
              <a:srgbClr val="808080">
                <a:alpha val="42999"/>
              </a:srgbClr>
            </a:outerShdw>
          </a:effectLst>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4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 案例演示（参考教材文件</a:t>
            </a:r>
            <a:r>
              <a:rPr kumimoji="0" lang="en-US" altLang="zh-CN" sz="24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5-17</a:t>
            </a:r>
            <a:r>
              <a:rPr kumimoji="0" lang="zh-CN" altLang="en-US" sz="24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a:t>
            </a:r>
            <a:endParaRPr kumimoji="0" lang="zh-CN" altLang="en-US" sz="24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4">
                                            <p:txEl>
                                              <p:charRg st="0" end="41"/>
                                            </p:txEl>
                                          </p:spTgt>
                                        </p:tgtEl>
                                        <p:attrNameLst>
                                          <p:attrName>style.visibility</p:attrName>
                                        </p:attrNameLst>
                                      </p:cBhvr>
                                      <p:to>
                                        <p:strVal val="visible"/>
                                      </p:to>
                                    </p:set>
                                    <p:animEffect transition="in" filter="wipe(left)">
                                      <p:cBhvr>
                                        <p:cTn id="11" dur="500"/>
                                        <p:tgtEl>
                                          <p:spTgt spid="4">
                                            <p:txEl>
                                              <p:charRg st="0" end="41"/>
                                            </p:txEl>
                                          </p:spTgt>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4">
                                            <p:txEl>
                                              <p:charRg st="41" end="89"/>
                                            </p:txEl>
                                          </p:spTgt>
                                        </p:tgtEl>
                                        <p:attrNameLst>
                                          <p:attrName>style.visibility</p:attrName>
                                        </p:attrNameLst>
                                      </p:cBhvr>
                                      <p:to>
                                        <p:strVal val="visible"/>
                                      </p:to>
                                    </p:set>
                                    <p:animEffect transition="in" filter="wipe(left)">
                                      <p:cBhvr>
                                        <p:cTn id="15" dur="500"/>
                                        <p:tgtEl>
                                          <p:spTgt spid="4">
                                            <p:txEl>
                                              <p:charRg st="41" end="89"/>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6" presetClass="entr" presetSubtype="16" fill="hold" grpId="0"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circle(in)">
                                      <p:cBhvr>
                                        <p:cTn id="20"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46" name="直接连接符 45"/>
          <p:cNvCxnSpPr/>
          <p:nvPr/>
        </p:nvCxnSpPr>
        <p:spPr bwMode="auto">
          <a:xfrm>
            <a:off x="3094038" y="2399348"/>
            <a:ext cx="3619500" cy="0"/>
          </a:xfrm>
          <a:prstGeom prst="line">
            <a:avLst/>
          </a:prstGeom>
          <a:noFill/>
          <a:ln w="3175" cap="flat" cmpd="sng" algn="ctr">
            <a:solidFill>
              <a:schemeClr val="bg1">
                <a:lumMod val="50000"/>
              </a:schemeClr>
            </a:solidFill>
            <a:prstDash val="sysDot"/>
            <a:headEnd type="oval" w="sm" len="sm"/>
            <a:tailEnd type="oval" w="sm" len="sm"/>
          </a:ln>
          <a:effectLst/>
        </p:spPr>
      </p:cxnSp>
      <p:sp>
        <p:nvSpPr>
          <p:cNvPr id="22531" name="矩形 36"/>
          <p:cNvSpPr/>
          <p:nvPr/>
        </p:nvSpPr>
        <p:spPr>
          <a:xfrm flipH="1">
            <a:off x="2976563" y="1896110"/>
            <a:ext cx="3940175" cy="461963"/>
          </a:xfrm>
          <a:prstGeom prst="rect">
            <a:avLst/>
          </a:prstGeom>
          <a:noFill/>
          <a:ln w="9525">
            <a:noFill/>
          </a:ln>
        </p:spPr>
        <p:txBody>
          <a:bodyPr wrap="non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a:defRPr>
            </a:lvl5pPr>
          </a:lstStyle>
          <a:p>
            <a:pPr marL="571500" lvl="0" indent="-571500">
              <a:lnSpc>
                <a:spcPct val="100000"/>
              </a:lnSpc>
              <a:spcBef>
                <a:spcPct val="0"/>
              </a:spcBef>
              <a:buNone/>
            </a:pPr>
            <a:r>
              <a:rPr lang="en-US" altLang="zh-CN" sz="2400" b="1" dirty="0">
                <a:solidFill>
                  <a:srgbClr val="006BA9"/>
                </a:solidFill>
                <a:latin typeface="微软雅黑" panose="020B0503020204020204" pitchFamily="34" charset="-122"/>
                <a:ea typeface="微软雅黑" panose="020B0503020204020204" pitchFamily="34" charset="-122"/>
              </a:rPr>
              <a:t>String</a:t>
            </a:r>
            <a:r>
              <a:rPr lang="zh-CN" altLang="en-US" sz="2400" b="1" dirty="0">
                <a:solidFill>
                  <a:srgbClr val="006BA9"/>
                </a:solidFill>
                <a:latin typeface="微软雅黑" panose="020B0503020204020204" pitchFamily="34" charset="-122"/>
                <a:ea typeface="微软雅黑" panose="020B0503020204020204" pitchFamily="34" charset="-122"/>
              </a:rPr>
              <a:t>类与</a:t>
            </a:r>
            <a:r>
              <a:rPr lang="en-US" altLang="zh-CN" sz="2400" b="1" dirty="0">
                <a:solidFill>
                  <a:srgbClr val="006BA9"/>
                </a:solidFill>
                <a:latin typeface="微软雅黑" panose="020B0503020204020204" pitchFamily="34" charset="-122"/>
                <a:ea typeface="微软雅黑" panose="020B0503020204020204" pitchFamily="34" charset="-122"/>
              </a:rPr>
              <a:t>StringBuffer</a:t>
            </a:r>
            <a:r>
              <a:rPr lang="zh-CN" altLang="en-US" sz="2400" b="1" dirty="0">
                <a:solidFill>
                  <a:srgbClr val="006BA9"/>
                </a:solidFill>
                <a:latin typeface="微软雅黑" panose="020B0503020204020204" pitchFamily="34" charset="-122"/>
                <a:ea typeface="微软雅黑" panose="020B0503020204020204" pitchFamily="34" charset="-122"/>
              </a:rPr>
              <a:t>类</a:t>
            </a:r>
            <a:endParaRPr lang="zh-CN" altLang="en-US" sz="2400" b="1" dirty="0">
              <a:solidFill>
                <a:srgbClr val="006BA9"/>
              </a:solidFill>
              <a:latin typeface="微软雅黑" panose="020B0503020204020204" pitchFamily="34" charset="-122"/>
              <a:ea typeface="微软雅黑" panose="020B0503020204020204" pitchFamily="34" charset="-122"/>
            </a:endParaRPr>
          </a:p>
        </p:txBody>
      </p:sp>
      <p:grpSp>
        <p:nvGrpSpPr>
          <p:cNvPr id="22532" name="组合 111"/>
          <p:cNvGrpSpPr/>
          <p:nvPr/>
        </p:nvGrpSpPr>
        <p:grpSpPr>
          <a:xfrm rot="-12767">
            <a:off x="1971675" y="1896110"/>
            <a:ext cx="884238" cy="954088"/>
            <a:chOff x="1936620" y="1275606"/>
            <a:chExt cx="1296144" cy="1728192"/>
          </a:xfrm>
        </p:grpSpPr>
        <p:grpSp>
          <p:nvGrpSpPr>
            <p:cNvPr id="22558" name="组合 112"/>
            <p:cNvGrpSpPr/>
            <p:nvPr/>
          </p:nvGrpSpPr>
          <p:grpSpPr>
            <a:xfrm>
              <a:off x="1936620" y="1275606"/>
              <a:ext cx="1296142" cy="1728192"/>
              <a:chOff x="1907704" y="1275606"/>
              <a:chExt cx="1296142" cy="1728192"/>
            </a:xfrm>
          </p:grpSpPr>
          <p:sp>
            <p:nvSpPr>
              <p:cNvPr id="51" name="圆角矩形 50"/>
              <p:cNvSpPr/>
              <p:nvPr/>
            </p:nvSpPr>
            <p:spPr>
              <a:xfrm>
                <a:off x="1907704" y="1275606"/>
                <a:ext cx="1296143" cy="1728192"/>
              </a:xfrm>
              <a:prstGeom prst="roundRect">
                <a:avLst/>
              </a:prstGeom>
              <a:solidFill>
                <a:srgbClr val="0070C0"/>
              </a:solidFill>
              <a:ln w="25400" cap="flat" cmpd="sng" algn="ctr">
                <a:noFill/>
                <a:prstDash val="solid"/>
              </a:ln>
              <a:effectLst>
                <a:outerShdw blurRad="76200" dir="13500000" sy="23000" kx="1200000" algn="br" rotWithShape="0">
                  <a:prstClr val="black">
                    <a:alpha val="20000"/>
                  </a:prstClr>
                </a:outerShdw>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3600" b="1" i="0" u="none" strike="noStrike" kern="0" cap="none" spc="0" normalizeH="0" baseline="0" noProof="0" dirty="0">
                    <a:ln>
                      <a:noFill/>
                    </a:ln>
                    <a:solidFill>
                      <a:prstClr val="white"/>
                    </a:solidFill>
                    <a:effectLst/>
                    <a:uLnTx/>
                    <a:uFillTx/>
                    <a:latin typeface="Cambria Math" panose="02040503050406030204" pitchFamily="18" charset="0"/>
                    <a:ea typeface="汉仪综艺体简" pitchFamily="49" charset="-122"/>
                    <a:cs typeface="+mn-cs"/>
                  </a:rPr>
                  <a:t>5.1</a:t>
                </a:r>
                <a:endParaRPr kumimoji="0" lang="zh-CN" altLang="en-US" sz="3600" b="1" i="0" u="none" strike="noStrike" kern="0" cap="none" spc="0" normalizeH="0" baseline="0" noProof="0" dirty="0">
                  <a:ln>
                    <a:noFill/>
                  </a:ln>
                  <a:solidFill>
                    <a:prstClr val="white"/>
                  </a:solidFill>
                  <a:effectLst/>
                  <a:uLnTx/>
                  <a:uFillTx/>
                  <a:latin typeface="Cambria Math" panose="02040503050406030204" pitchFamily="18" charset="0"/>
                  <a:ea typeface="汉仪综艺体简" pitchFamily="49" charset="-122"/>
                  <a:cs typeface="+mn-cs"/>
                </a:endParaRPr>
              </a:p>
            </p:txBody>
          </p:sp>
          <p:sp>
            <p:nvSpPr>
              <p:cNvPr id="52" name="圆角矩形 51"/>
              <p:cNvSpPr/>
              <p:nvPr/>
            </p:nvSpPr>
            <p:spPr>
              <a:xfrm>
                <a:off x="1961226" y="1347495"/>
                <a:ext cx="1189100" cy="1584414"/>
              </a:xfrm>
              <a:prstGeom prst="roundRect">
                <a:avLst/>
              </a:prstGeom>
              <a:noFill/>
              <a:ln w="15875" cap="flat" cmpd="sng" algn="ctr">
                <a:solidFill>
                  <a:sysClr val="window" lastClr="FFFFFF"/>
                </a:solidFill>
                <a:prstDash val="solid"/>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prstClr val="white"/>
                  </a:solidFill>
                  <a:effectLst/>
                  <a:uLnTx/>
                  <a:uFillTx/>
                  <a:latin typeface="Cambria Math" panose="02040503050406030204" pitchFamily="18" charset="0"/>
                  <a:ea typeface="汉仪综艺体简" pitchFamily="49" charset="-122"/>
                  <a:cs typeface="+mn-cs"/>
                </a:endParaRPr>
              </a:p>
            </p:txBody>
          </p:sp>
        </p:grpSp>
        <p:sp>
          <p:nvSpPr>
            <p:cNvPr id="50" name="圆角矩形 5"/>
            <p:cNvSpPr/>
            <p:nvPr/>
          </p:nvSpPr>
          <p:spPr>
            <a:xfrm>
              <a:off x="1833053" y="2063022"/>
              <a:ext cx="1293816" cy="937421"/>
            </a:xfrm>
            <a:custGeom>
              <a:avLst/>
              <a:gdLst/>
              <a:ahLst/>
              <a:cxnLst/>
              <a:rect l="l" t="t" r="r" b="b"/>
              <a:pathLst>
                <a:path w="1292867" h="936362">
                  <a:moveTo>
                    <a:pt x="0" y="0"/>
                  </a:moveTo>
                  <a:lnTo>
                    <a:pt x="1292867" y="752847"/>
                  </a:lnTo>
                  <a:cubicBezTo>
                    <a:pt x="1277961" y="856795"/>
                    <a:pt x="1188330" y="936362"/>
                    <a:pt x="1080116" y="936362"/>
                  </a:cubicBezTo>
                  <a:lnTo>
                    <a:pt x="216028" y="936362"/>
                  </a:lnTo>
                  <a:cubicBezTo>
                    <a:pt x="96719" y="936362"/>
                    <a:pt x="0" y="839643"/>
                    <a:pt x="0" y="720334"/>
                  </a:cubicBezTo>
                  <a:close/>
                </a:path>
              </a:pathLst>
            </a:custGeom>
            <a:solidFill>
              <a:sysClr val="window" lastClr="FFFFFF">
                <a:alpha val="43000"/>
              </a:sysClr>
            </a:solidFill>
            <a:ln w="25400" cap="flat" cmpd="sng" algn="ctr">
              <a:noFill/>
              <a:prstDash val="solid"/>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6000" b="1" i="0" u="none" strike="noStrike" kern="0" cap="none" spc="0" normalizeH="0" baseline="0" noProof="0" dirty="0">
                <a:ln>
                  <a:noFill/>
                </a:ln>
                <a:solidFill>
                  <a:prstClr val="white"/>
                </a:solidFill>
                <a:effectLst/>
                <a:uLnTx/>
                <a:uFillTx/>
                <a:latin typeface="Cambria Math" panose="02040503050406030204" pitchFamily="18" charset="0"/>
                <a:ea typeface="汉仪综艺体简" pitchFamily="49" charset="-122"/>
                <a:cs typeface="+mn-cs"/>
              </a:endParaRPr>
            </a:p>
          </p:txBody>
        </p:sp>
      </p:grpSp>
      <p:cxnSp>
        <p:nvCxnSpPr>
          <p:cNvPr id="54" name="直接连接符 51"/>
          <p:cNvCxnSpPr>
            <a:cxnSpLocks noChangeShapeType="1"/>
          </p:cNvCxnSpPr>
          <p:nvPr/>
        </p:nvCxnSpPr>
        <p:spPr bwMode="auto">
          <a:xfrm>
            <a:off x="4554538" y="3459798"/>
            <a:ext cx="3300413" cy="1588"/>
          </a:xfrm>
          <a:prstGeom prst="line">
            <a:avLst/>
          </a:prstGeom>
          <a:noFill/>
          <a:ln w="3175" algn="ctr">
            <a:solidFill>
              <a:schemeClr val="bg1">
                <a:lumMod val="50000"/>
              </a:schemeClr>
            </a:solidFill>
            <a:prstDash val="sysDot"/>
            <a:round/>
            <a:headEnd type="oval" w="sm" len="sm"/>
            <a:tailEnd type="oval" w="sm" len="sm"/>
          </a:ln>
          <a:extLst>
            <a:ext uri="{909E8E84-426E-40DD-AFC4-6F175D3DCCD1}">
              <a14:hiddenFill xmlns:a14="http://schemas.microsoft.com/office/drawing/2010/main">
                <a:noFill/>
              </a14:hiddenFill>
            </a:ext>
          </a:extLst>
        </p:spPr>
      </p:cxnSp>
      <p:sp>
        <p:nvSpPr>
          <p:cNvPr id="22534" name="矩形 53"/>
          <p:cNvSpPr/>
          <p:nvPr/>
        </p:nvSpPr>
        <p:spPr>
          <a:xfrm flipH="1">
            <a:off x="4437063" y="2958148"/>
            <a:ext cx="3538537" cy="461962"/>
          </a:xfrm>
          <a:prstGeom prst="rect">
            <a:avLst/>
          </a:prstGeom>
          <a:noFill/>
          <a:ln w="9525">
            <a:noFill/>
          </a:ln>
        </p:spPr>
        <p:txBody>
          <a:bodyPr wrap="non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a:defRPr>
            </a:lvl5pPr>
          </a:lstStyle>
          <a:p>
            <a:pPr marL="571500" lvl="0" indent="-571500">
              <a:lnSpc>
                <a:spcPct val="100000"/>
              </a:lnSpc>
              <a:spcBef>
                <a:spcPct val="0"/>
              </a:spcBef>
              <a:buNone/>
            </a:pPr>
            <a:r>
              <a:rPr lang="en-US" altLang="zh-CN" sz="2400" b="1" dirty="0">
                <a:solidFill>
                  <a:srgbClr val="006BA9"/>
                </a:solidFill>
                <a:latin typeface="微软雅黑" panose="020B0503020204020204" pitchFamily="34" charset="-122"/>
                <a:ea typeface="微软雅黑" panose="020B0503020204020204" pitchFamily="34" charset="-122"/>
              </a:rPr>
              <a:t>System</a:t>
            </a:r>
            <a:r>
              <a:rPr lang="zh-CN" altLang="en-US" sz="2400" b="1" dirty="0">
                <a:solidFill>
                  <a:srgbClr val="006BA9"/>
                </a:solidFill>
                <a:latin typeface="微软雅黑" panose="020B0503020204020204" pitchFamily="34" charset="-122"/>
                <a:ea typeface="微软雅黑" panose="020B0503020204020204" pitchFamily="34" charset="-122"/>
              </a:rPr>
              <a:t>类与</a:t>
            </a:r>
            <a:r>
              <a:rPr lang="en-US" altLang="zh-CN" sz="2400" b="1" dirty="0">
                <a:solidFill>
                  <a:srgbClr val="006BA9"/>
                </a:solidFill>
                <a:latin typeface="微软雅黑" panose="020B0503020204020204" pitchFamily="34" charset="-122"/>
                <a:ea typeface="微软雅黑" panose="020B0503020204020204" pitchFamily="34" charset="-122"/>
              </a:rPr>
              <a:t>Runtime</a:t>
            </a:r>
            <a:r>
              <a:rPr lang="zh-CN" altLang="en-US" sz="2400" b="1" dirty="0">
                <a:solidFill>
                  <a:srgbClr val="006BA9"/>
                </a:solidFill>
                <a:latin typeface="微软雅黑" panose="020B0503020204020204" pitchFamily="34" charset="-122"/>
                <a:ea typeface="微软雅黑" panose="020B0503020204020204" pitchFamily="34" charset="-122"/>
              </a:rPr>
              <a:t>类</a:t>
            </a:r>
            <a:endParaRPr lang="zh-CN" altLang="en-US" sz="2400" b="1" dirty="0">
              <a:solidFill>
                <a:srgbClr val="006BA9"/>
              </a:solidFill>
              <a:latin typeface="微软雅黑" panose="020B0503020204020204" pitchFamily="34" charset="-122"/>
              <a:ea typeface="微软雅黑" panose="020B0503020204020204" pitchFamily="34" charset="-122"/>
            </a:endParaRPr>
          </a:p>
        </p:txBody>
      </p:sp>
      <p:grpSp>
        <p:nvGrpSpPr>
          <p:cNvPr id="22535" name="组合 116"/>
          <p:cNvGrpSpPr/>
          <p:nvPr/>
        </p:nvGrpSpPr>
        <p:grpSpPr>
          <a:xfrm rot="-12767">
            <a:off x="3486150" y="2985135"/>
            <a:ext cx="884238" cy="952500"/>
            <a:chOff x="1936620" y="1275606"/>
            <a:chExt cx="1296144" cy="1728192"/>
          </a:xfrm>
        </p:grpSpPr>
        <p:grpSp>
          <p:nvGrpSpPr>
            <p:cNvPr id="22554" name="组合 117"/>
            <p:cNvGrpSpPr/>
            <p:nvPr/>
          </p:nvGrpSpPr>
          <p:grpSpPr>
            <a:xfrm>
              <a:off x="1936620" y="1275606"/>
              <a:ext cx="1296142" cy="1728192"/>
              <a:chOff x="1907704" y="1275606"/>
              <a:chExt cx="1296142" cy="1728192"/>
            </a:xfrm>
          </p:grpSpPr>
          <p:sp>
            <p:nvSpPr>
              <p:cNvPr id="59" name="圆角矩形 58"/>
              <p:cNvSpPr/>
              <p:nvPr/>
            </p:nvSpPr>
            <p:spPr>
              <a:xfrm>
                <a:off x="1907704" y="1275606"/>
                <a:ext cx="1296143" cy="1728192"/>
              </a:xfrm>
              <a:prstGeom prst="roundRect">
                <a:avLst/>
              </a:prstGeom>
              <a:solidFill>
                <a:srgbClr val="0070C0"/>
              </a:solidFill>
              <a:ln w="25400" cap="flat" cmpd="sng" algn="ctr">
                <a:noFill/>
                <a:prstDash val="solid"/>
              </a:ln>
              <a:effectLst>
                <a:outerShdw blurRad="76200" dir="13500000" sy="23000" kx="1200000" algn="br" rotWithShape="0">
                  <a:prstClr val="black">
                    <a:alpha val="20000"/>
                  </a:prstClr>
                </a:outerShdw>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3600" b="1" i="0" u="none" strike="noStrike" kern="0" cap="none" spc="0" normalizeH="0" baseline="0" noProof="0" dirty="0">
                    <a:ln>
                      <a:noFill/>
                    </a:ln>
                    <a:solidFill>
                      <a:prstClr val="white"/>
                    </a:solidFill>
                    <a:effectLst/>
                    <a:uLnTx/>
                    <a:uFillTx/>
                    <a:latin typeface="Cambria Math" panose="02040503050406030204" pitchFamily="18" charset="0"/>
                    <a:ea typeface="汉仪综艺体简" pitchFamily="49" charset="-122"/>
                    <a:cs typeface="+mn-cs"/>
                  </a:rPr>
                  <a:t>5.2</a:t>
                </a:r>
                <a:endParaRPr kumimoji="0" lang="zh-CN" altLang="en-US" sz="3600" b="1" i="0" u="none" strike="noStrike" kern="0" cap="none" spc="0" normalizeH="0" baseline="0" noProof="0" dirty="0">
                  <a:ln>
                    <a:noFill/>
                  </a:ln>
                  <a:solidFill>
                    <a:prstClr val="white"/>
                  </a:solidFill>
                  <a:effectLst/>
                  <a:uLnTx/>
                  <a:uFillTx/>
                  <a:latin typeface="Cambria Math" panose="02040503050406030204" pitchFamily="18" charset="0"/>
                  <a:ea typeface="汉仪综艺体简" pitchFamily="49" charset="-122"/>
                  <a:cs typeface="+mn-cs"/>
                </a:endParaRPr>
              </a:p>
            </p:txBody>
          </p:sp>
          <p:sp>
            <p:nvSpPr>
              <p:cNvPr id="60" name="圆角矩形 59"/>
              <p:cNvSpPr/>
              <p:nvPr/>
            </p:nvSpPr>
            <p:spPr>
              <a:xfrm>
                <a:off x="1961226" y="1347615"/>
                <a:ext cx="1189100" cy="1584176"/>
              </a:xfrm>
              <a:prstGeom prst="roundRect">
                <a:avLst/>
              </a:prstGeom>
              <a:noFill/>
              <a:ln w="15875" cap="flat" cmpd="sng" algn="ctr">
                <a:solidFill>
                  <a:sysClr val="window" lastClr="FFFFFF"/>
                </a:solidFill>
                <a:prstDash val="solid"/>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prstClr val="white"/>
                  </a:solidFill>
                  <a:effectLst/>
                  <a:uLnTx/>
                  <a:uFillTx/>
                  <a:latin typeface="Cambria Math" panose="02040503050406030204" pitchFamily="18" charset="0"/>
                  <a:ea typeface="汉仪综艺体简" pitchFamily="49" charset="-122"/>
                  <a:cs typeface="+mn-cs"/>
                </a:endParaRPr>
              </a:p>
            </p:txBody>
          </p:sp>
        </p:grpSp>
        <p:sp>
          <p:nvSpPr>
            <p:cNvPr id="58" name="圆角矩形 5"/>
            <p:cNvSpPr/>
            <p:nvPr/>
          </p:nvSpPr>
          <p:spPr>
            <a:xfrm>
              <a:off x="1833053" y="2064335"/>
              <a:ext cx="1293816" cy="936105"/>
            </a:xfrm>
            <a:custGeom>
              <a:avLst/>
              <a:gdLst/>
              <a:ahLst/>
              <a:cxnLst/>
              <a:rect l="l" t="t" r="r" b="b"/>
              <a:pathLst>
                <a:path w="1292867" h="936362">
                  <a:moveTo>
                    <a:pt x="0" y="0"/>
                  </a:moveTo>
                  <a:lnTo>
                    <a:pt x="1292867" y="752847"/>
                  </a:lnTo>
                  <a:cubicBezTo>
                    <a:pt x="1277961" y="856795"/>
                    <a:pt x="1188330" y="936362"/>
                    <a:pt x="1080116" y="936362"/>
                  </a:cubicBezTo>
                  <a:lnTo>
                    <a:pt x="216028" y="936362"/>
                  </a:lnTo>
                  <a:cubicBezTo>
                    <a:pt x="96719" y="936362"/>
                    <a:pt x="0" y="839643"/>
                    <a:pt x="0" y="720334"/>
                  </a:cubicBezTo>
                  <a:close/>
                </a:path>
              </a:pathLst>
            </a:custGeom>
            <a:solidFill>
              <a:sysClr val="window" lastClr="FFFFFF">
                <a:alpha val="43000"/>
              </a:sysClr>
            </a:solidFill>
            <a:ln w="25400" cap="flat" cmpd="sng" algn="ctr">
              <a:noFill/>
              <a:prstDash val="solid"/>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6000" b="1" i="0" u="none" strike="noStrike" kern="0" cap="none" spc="0" normalizeH="0" baseline="0" noProof="0" dirty="0">
                <a:ln>
                  <a:noFill/>
                </a:ln>
                <a:solidFill>
                  <a:prstClr val="white"/>
                </a:solidFill>
                <a:effectLst/>
                <a:uLnTx/>
                <a:uFillTx/>
                <a:latin typeface="Cambria Math" panose="02040503050406030204" pitchFamily="18" charset="0"/>
                <a:ea typeface="汉仪综艺体简" pitchFamily="49" charset="-122"/>
                <a:cs typeface="+mn-cs"/>
              </a:endParaRPr>
            </a:p>
          </p:txBody>
        </p:sp>
      </p:grpSp>
      <p:sp>
        <p:nvSpPr>
          <p:cNvPr id="22536" name="TextBox 127">
            <a:hlinkClick r:id="rId1" action="ppaction://hlinksldjump"/>
          </p:cNvPr>
          <p:cNvSpPr txBox="1"/>
          <p:nvPr/>
        </p:nvSpPr>
        <p:spPr>
          <a:xfrm>
            <a:off x="4445000" y="3482023"/>
            <a:ext cx="3021013" cy="369887"/>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a:defRPr>
            </a:lvl5pPr>
          </a:lstStyle>
          <a:p>
            <a:pPr marL="0" lvl="0" indent="0">
              <a:lnSpc>
                <a:spcPct val="100000"/>
              </a:lnSpc>
              <a:spcBef>
                <a:spcPct val="0"/>
              </a:spcBef>
              <a:buFontTx/>
              <a:buNone/>
            </a:pPr>
            <a:r>
              <a:rPr lang="en-US" altLang="zh-CN" sz="1800" u="sng" dirty="0">
                <a:solidFill>
                  <a:srgbClr val="D9D9D9"/>
                </a:solidFill>
                <a:latin typeface="微软雅黑" panose="020B0503020204020204" pitchFamily="34" charset="-122"/>
                <a:ea typeface="微软雅黑" panose="020B0503020204020204" pitchFamily="34" charset="-122"/>
              </a:rPr>
              <a:t>☞</a:t>
            </a:r>
            <a:r>
              <a:rPr lang="zh-CN" altLang="en-US" sz="1800" u="sng" dirty="0">
                <a:solidFill>
                  <a:srgbClr val="D9D9D9"/>
                </a:solidFill>
                <a:latin typeface="微软雅黑" panose="020B0503020204020204" pitchFamily="34" charset="-122"/>
                <a:ea typeface="微软雅黑" panose="020B0503020204020204" pitchFamily="34" charset="-122"/>
              </a:rPr>
              <a:t>点击查看本小节知识架构</a:t>
            </a:r>
            <a:endParaRPr lang="zh-CN" altLang="en-US" sz="1800" u="sng" dirty="0">
              <a:solidFill>
                <a:srgbClr val="D9D9D9"/>
              </a:solidFill>
              <a:latin typeface="微软雅黑" panose="020B0503020204020204" pitchFamily="34" charset="-122"/>
              <a:ea typeface="微软雅黑" panose="020B0503020204020204" pitchFamily="34" charset="-122"/>
            </a:endParaRPr>
          </a:p>
        </p:txBody>
      </p:sp>
      <p:cxnSp>
        <p:nvCxnSpPr>
          <p:cNvPr id="62" name="直接连接符 101"/>
          <p:cNvCxnSpPr>
            <a:cxnSpLocks noChangeShapeType="1"/>
          </p:cNvCxnSpPr>
          <p:nvPr/>
        </p:nvCxnSpPr>
        <p:spPr bwMode="auto">
          <a:xfrm>
            <a:off x="3116263" y="4620260"/>
            <a:ext cx="2960688" cy="0"/>
          </a:xfrm>
          <a:prstGeom prst="line">
            <a:avLst/>
          </a:prstGeom>
          <a:noFill/>
          <a:ln w="3175" algn="ctr">
            <a:solidFill>
              <a:schemeClr val="bg1">
                <a:lumMod val="50000"/>
              </a:schemeClr>
            </a:solidFill>
            <a:prstDash val="sysDot"/>
            <a:round/>
            <a:headEnd type="oval" w="sm" len="sm"/>
            <a:tailEnd type="oval" w="sm" len="sm"/>
          </a:ln>
          <a:extLst>
            <a:ext uri="{909E8E84-426E-40DD-AFC4-6F175D3DCCD1}">
              <a14:hiddenFill xmlns:a14="http://schemas.microsoft.com/office/drawing/2010/main">
                <a:noFill/>
              </a14:hiddenFill>
            </a:ext>
          </a:extLst>
        </p:spPr>
      </p:cxnSp>
      <p:sp>
        <p:nvSpPr>
          <p:cNvPr id="22538" name="矩形 103"/>
          <p:cNvSpPr/>
          <p:nvPr/>
        </p:nvSpPr>
        <p:spPr>
          <a:xfrm flipH="1">
            <a:off x="3000375" y="4118610"/>
            <a:ext cx="3230563" cy="461963"/>
          </a:xfrm>
          <a:prstGeom prst="rect">
            <a:avLst/>
          </a:prstGeom>
          <a:noFill/>
          <a:ln w="9525">
            <a:noFill/>
          </a:ln>
        </p:spPr>
        <p:txBody>
          <a:bodyPr wrap="non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a:defRPr>
            </a:lvl5pPr>
          </a:lstStyle>
          <a:p>
            <a:pPr marL="571500" lvl="0" indent="-571500">
              <a:lnSpc>
                <a:spcPct val="100000"/>
              </a:lnSpc>
              <a:spcBef>
                <a:spcPct val="0"/>
              </a:spcBef>
              <a:buNone/>
            </a:pPr>
            <a:r>
              <a:rPr lang="en-US" altLang="zh-CN" sz="2400" b="1" dirty="0">
                <a:solidFill>
                  <a:srgbClr val="006BA9"/>
                </a:solidFill>
                <a:latin typeface="微软雅黑" panose="020B0503020204020204" pitchFamily="34" charset="-122"/>
                <a:ea typeface="微软雅黑" panose="020B0503020204020204" pitchFamily="34" charset="-122"/>
              </a:rPr>
              <a:t>Math</a:t>
            </a:r>
            <a:r>
              <a:rPr lang="zh-CN" altLang="en-US" sz="2400" b="1" dirty="0">
                <a:solidFill>
                  <a:srgbClr val="006BA9"/>
                </a:solidFill>
                <a:latin typeface="微软雅黑" panose="020B0503020204020204" pitchFamily="34" charset="-122"/>
                <a:ea typeface="微软雅黑" panose="020B0503020204020204" pitchFamily="34" charset="-122"/>
              </a:rPr>
              <a:t>类与</a:t>
            </a:r>
            <a:r>
              <a:rPr lang="en-US" altLang="zh-CN" sz="2400" b="1" dirty="0">
                <a:solidFill>
                  <a:srgbClr val="006BA9"/>
                </a:solidFill>
                <a:latin typeface="微软雅黑" panose="020B0503020204020204" pitchFamily="34" charset="-122"/>
                <a:ea typeface="微软雅黑" panose="020B0503020204020204" pitchFamily="34" charset="-122"/>
              </a:rPr>
              <a:t>Random</a:t>
            </a:r>
            <a:r>
              <a:rPr lang="zh-CN" altLang="en-US" sz="2400" b="1" dirty="0">
                <a:solidFill>
                  <a:srgbClr val="006BA9"/>
                </a:solidFill>
                <a:latin typeface="微软雅黑" panose="020B0503020204020204" pitchFamily="34" charset="-122"/>
                <a:ea typeface="微软雅黑" panose="020B0503020204020204" pitchFamily="34" charset="-122"/>
              </a:rPr>
              <a:t>类</a:t>
            </a:r>
            <a:endParaRPr lang="zh-CN" altLang="en-US" sz="2400" b="1" dirty="0">
              <a:solidFill>
                <a:srgbClr val="006BA9"/>
              </a:solidFill>
              <a:latin typeface="微软雅黑" panose="020B0503020204020204" pitchFamily="34" charset="-122"/>
              <a:ea typeface="微软雅黑" panose="020B0503020204020204" pitchFamily="34" charset="-122"/>
            </a:endParaRPr>
          </a:p>
        </p:txBody>
      </p:sp>
      <p:grpSp>
        <p:nvGrpSpPr>
          <p:cNvPr id="22539" name="组合 121"/>
          <p:cNvGrpSpPr/>
          <p:nvPr/>
        </p:nvGrpSpPr>
        <p:grpSpPr>
          <a:xfrm rot="-12767">
            <a:off x="1976438" y="4144010"/>
            <a:ext cx="884237" cy="952500"/>
            <a:chOff x="1936620" y="1275606"/>
            <a:chExt cx="1296144" cy="1728192"/>
          </a:xfrm>
        </p:grpSpPr>
        <p:grpSp>
          <p:nvGrpSpPr>
            <p:cNvPr id="22550" name="组合 122"/>
            <p:cNvGrpSpPr/>
            <p:nvPr/>
          </p:nvGrpSpPr>
          <p:grpSpPr>
            <a:xfrm>
              <a:off x="1936620" y="1275606"/>
              <a:ext cx="1296142" cy="1728192"/>
              <a:chOff x="1907704" y="1275606"/>
              <a:chExt cx="1296142" cy="1728192"/>
            </a:xfrm>
          </p:grpSpPr>
          <p:sp>
            <p:nvSpPr>
              <p:cNvPr id="67" name="圆角矩形 66"/>
              <p:cNvSpPr/>
              <p:nvPr/>
            </p:nvSpPr>
            <p:spPr>
              <a:xfrm>
                <a:off x="1907704" y="1275606"/>
                <a:ext cx="1296143" cy="1728192"/>
              </a:xfrm>
              <a:prstGeom prst="roundRect">
                <a:avLst/>
              </a:prstGeom>
              <a:solidFill>
                <a:srgbClr val="0070C0"/>
              </a:solidFill>
              <a:ln w="25400" cap="flat" cmpd="sng" algn="ctr">
                <a:noFill/>
                <a:prstDash val="solid"/>
              </a:ln>
              <a:effectLst>
                <a:outerShdw blurRad="76200" dir="13500000" sy="23000" kx="1200000" algn="br" rotWithShape="0">
                  <a:prstClr val="black">
                    <a:alpha val="20000"/>
                  </a:prstClr>
                </a:outerShdw>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3600" b="1" i="0" u="none" strike="noStrike" kern="0" cap="none" spc="0" normalizeH="0" baseline="0" noProof="0" dirty="0">
                    <a:ln>
                      <a:noFill/>
                    </a:ln>
                    <a:solidFill>
                      <a:prstClr val="white"/>
                    </a:solidFill>
                    <a:effectLst/>
                    <a:uLnTx/>
                    <a:uFillTx/>
                    <a:latin typeface="Cambria Math" panose="02040503050406030204" pitchFamily="18" charset="0"/>
                    <a:ea typeface="汉仪综艺体简" pitchFamily="49" charset="-122"/>
                    <a:cs typeface="+mn-cs"/>
                  </a:rPr>
                  <a:t>5.3</a:t>
                </a:r>
                <a:endParaRPr kumimoji="0" lang="zh-CN" altLang="en-US" sz="3600" b="1" i="0" u="none" strike="noStrike" kern="0" cap="none" spc="0" normalizeH="0" baseline="0" noProof="0" dirty="0">
                  <a:ln>
                    <a:noFill/>
                  </a:ln>
                  <a:solidFill>
                    <a:prstClr val="white"/>
                  </a:solidFill>
                  <a:effectLst/>
                  <a:uLnTx/>
                  <a:uFillTx/>
                  <a:latin typeface="Cambria Math" panose="02040503050406030204" pitchFamily="18" charset="0"/>
                  <a:ea typeface="汉仪综艺体简" pitchFamily="49" charset="-122"/>
                  <a:cs typeface="+mn-cs"/>
                </a:endParaRPr>
              </a:p>
            </p:txBody>
          </p:sp>
          <p:sp>
            <p:nvSpPr>
              <p:cNvPr id="68" name="圆角矩形 67"/>
              <p:cNvSpPr/>
              <p:nvPr/>
            </p:nvSpPr>
            <p:spPr>
              <a:xfrm>
                <a:off x="1961224" y="1347615"/>
                <a:ext cx="1189103" cy="1584176"/>
              </a:xfrm>
              <a:prstGeom prst="roundRect">
                <a:avLst/>
              </a:prstGeom>
              <a:noFill/>
              <a:ln w="15875" cap="flat" cmpd="sng" algn="ctr">
                <a:solidFill>
                  <a:sysClr val="window" lastClr="FFFFFF"/>
                </a:solidFill>
                <a:prstDash val="solid"/>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prstClr val="white"/>
                  </a:solidFill>
                  <a:effectLst/>
                  <a:uLnTx/>
                  <a:uFillTx/>
                  <a:latin typeface="Cambria Math" panose="02040503050406030204" pitchFamily="18" charset="0"/>
                  <a:ea typeface="汉仪综艺体简" pitchFamily="49" charset="-122"/>
                  <a:cs typeface="+mn-cs"/>
                </a:endParaRPr>
              </a:p>
            </p:txBody>
          </p:sp>
        </p:grpSp>
        <p:sp>
          <p:nvSpPr>
            <p:cNvPr id="66" name="圆角矩形 5"/>
            <p:cNvSpPr/>
            <p:nvPr/>
          </p:nvSpPr>
          <p:spPr>
            <a:xfrm>
              <a:off x="1833053" y="2064335"/>
              <a:ext cx="1293818" cy="936105"/>
            </a:xfrm>
            <a:custGeom>
              <a:avLst/>
              <a:gdLst/>
              <a:ahLst/>
              <a:cxnLst/>
              <a:rect l="l" t="t" r="r" b="b"/>
              <a:pathLst>
                <a:path w="1292867" h="936362">
                  <a:moveTo>
                    <a:pt x="0" y="0"/>
                  </a:moveTo>
                  <a:lnTo>
                    <a:pt x="1292867" y="752847"/>
                  </a:lnTo>
                  <a:cubicBezTo>
                    <a:pt x="1277961" y="856795"/>
                    <a:pt x="1188330" y="936362"/>
                    <a:pt x="1080116" y="936362"/>
                  </a:cubicBezTo>
                  <a:lnTo>
                    <a:pt x="216028" y="936362"/>
                  </a:lnTo>
                  <a:cubicBezTo>
                    <a:pt x="96719" y="936362"/>
                    <a:pt x="0" y="839643"/>
                    <a:pt x="0" y="720334"/>
                  </a:cubicBezTo>
                  <a:close/>
                </a:path>
              </a:pathLst>
            </a:custGeom>
            <a:solidFill>
              <a:sysClr val="window" lastClr="FFFFFF">
                <a:alpha val="43000"/>
              </a:sysClr>
            </a:solidFill>
            <a:ln w="25400" cap="flat" cmpd="sng" algn="ctr">
              <a:noFill/>
              <a:prstDash val="solid"/>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6000" b="1" i="0" u="none" strike="noStrike" kern="0" cap="none" spc="0" normalizeH="0" baseline="0" noProof="0" dirty="0">
                <a:ln>
                  <a:noFill/>
                </a:ln>
                <a:solidFill>
                  <a:prstClr val="white"/>
                </a:solidFill>
                <a:effectLst/>
                <a:uLnTx/>
                <a:uFillTx/>
                <a:latin typeface="Cambria Math" panose="02040503050406030204" pitchFamily="18" charset="0"/>
                <a:ea typeface="汉仪综艺体简" pitchFamily="49" charset="-122"/>
                <a:cs typeface="+mn-cs"/>
              </a:endParaRPr>
            </a:p>
          </p:txBody>
        </p:sp>
      </p:grpSp>
      <p:cxnSp>
        <p:nvCxnSpPr>
          <p:cNvPr id="69" name="直接连接符 101"/>
          <p:cNvCxnSpPr>
            <a:cxnSpLocks noChangeShapeType="1"/>
          </p:cNvCxnSpPr>
          <p:nvPr/>
        </p:nvCxnSpPr>
        <p:spPr bwMode="auto">
          <a:xfrm flipV="1">
            <a:off x="4614863" y="5631498"/>
            <a:ext cx="3240088" cy="42863"/>
          </a:xfrm>
          <a:prstGeom prst="line">
            <a:avLst/>
          </a:prstGeom>
          <a:noFill/>
          <a:ln w="3175" algn="ctr">
            <a:solidFill>
              <a:schemeClr val="bg1">
                <a:lumMod val="50000"/>
              </a:schemeClr>
            </a:solidFill>
            <a:prstDash val="sysDot"/>
            <a:round/>
            <a:headEnd type="oval" w="sm" len="sm"/>
            <a:tailEnd type="oval" w="sm" len="sm"/>
          </a:ln>
          <a:extLst>
            <a:ext uri="{909E8E84-426E-40DD-AFC4-6F175D3DCCD1}">
              <a14:hiddenFill xmlns:a14="http://schemas.microsoft.com/office/drawing/2010/main">
                <a:noFill/>
              </a14:hiddenFill>
            </a:ext>
          </a:extLst>
        </p:spPr>
      </p:cxnSp>
      <p:sp>
        <p:nvSpPr>
          <p:cNvPr id="22541" name="矩形 103"/>
          <p:cNvSpPr/>
          <p:nvPr/>
        </p:nvSpPr>
        <p:spPr>
          <a:xfrm flipH="1">
            <a:off x="4498975" y="5172710"/>
            <a:ext cx="1108075" cy="461963"/>
          </a:xfrm>
          <a:prstGeom prst="rect">
            <a:avLst/>
          </a:prstGeom>
          <a:noFill/>
          <a:ln w="9525">
            <a:noFill/>
          </a:ln>
        </p:spPr>
        <p:txBody>
          <a:bodyPr wrap="non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a:defRPr>
            </a:lvl5pPr>
          </a:lstStyle>
          <a:p>
            <a:pPr marL="571500" lvl="0" indent="-571500">
              <a:lnSpc>
                <a:spcPct val="100000"/>
              </a:lnSpc>
              <a:spcBef>
                <a:spcPct val="0"/>
              </a:spcBef>
              <a:buNone/>
            </a:pPr>
            <a:r>
              <a:rPr lang="zh-CN" altLang="en-US" sz="2400" b="1" dirty="0">
                <a:solidFill>
                  <a:srgbClr val="006BA9"/>
                </a:solidFill>
                <a:latin typeface="微软雅黑" panose="020B0503020204020204" pitchFamily="34" charset="-122"/>
                <a:ea typeface="微软雅黑" panose="020B0503020204020204" pitchFamily="34" charset="-122"/>
              </a:rPr>
              <a:t>包装类</a:t>
            </a:r>
            <a:endParaRPr lang="zh-CN" altLang="en-US" sz="2400" b="1" dirty="0">
              <a:solidFill>
                <a:srgbClr val="006BA9"/>
              </a:solidFill>
              <a:latin typeface="微软雅黑" panose="020B0503020204020204" pitchFamily="34" charset="-122"/>
              <a:ea typeface="微软雅黑" panose="020B0503020204020204" pitchFamily="34" charset="-122"/>
            </a:endParaRPr>
          </a:p>
        </p:txBody>
      </p:sp>
      <p:grpSp>
        <p:nvGrpSpPr>
          <p:cNvPr id="22542" name="组合 121"/>
          <p:cNvGrpSpPr/>
          <p:nvPr/>
        </p:nvGrpSpPr>
        <p:grpSpPr>
          <a:xfrm rot="-12767">
            <a:off x="3475038" y="5198110"/>
            <a:ext cx="884237" cy="952500"/>
            <a:chOff x="1936620" y="1275606"/>
            <a:chExt cx="1296144" cy="1728192"/>
          </a:xfrm>
        </p:grpSpPr>
        <p:grpSp>
          <p:nvGrpSpPr>
            <p:cNvPr id="22546" name="组合 122"/>
            <p:cNvGrpSpPr/>
            <p:nvPr/>
          </p:nvGrpSpPr>
          <p:grpSpPr>
            <a:xfrm>
              <a:off x="1936620" y="1275606"/>
              <a:ext cx="1296142" cy="1728192"/>
              <a:chOff x="1907704" y="1275606"/>
              <a:chExt cx="1296142" cy="1728192"/>
            </a:xfrm>
          </p:grpSpPr>
          <p:sp>
            <p:nvSpPr>
              <p:cNvPr id="74" name="圆角矩形 73"/>
              <p:cNvSpPr/>
              <p:nvPr/>
            </p:nvSpPr>
            <p:spPr>
              <a:xfrm>
                <a:off x="1907704" y="1275606"/>
                <a:ext cx="1296143" cy="1728192"/>
              </a:xfrm>
              <a:prstGeom prst="roundRect">
                <a:avLst/>
              </a:prstGeom>
              <a:solidFill>
                <a:srgbClr val="0070C0"/>
              </a:solidFill>
              <a:ln w="25400" cap="flat" cmpd="sng" algn="ctr">
                <a:noFill/>
                <a:prstDash val="solid"/>
              </a:ln>
              <a:effectLst>
                <a:outerShdw blurRad="76200" dir="13500000" sy="23000" kx="1200000" algn="br" rotWithShape="0">
                  <a:prstClr val="black">
                    <a:alpha val="20000"/>
                  </a:prstClr>
                </a:outerShdw>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3600" b="1" i="0" u="none" strike="noStrike" kern="0" cap="none" spc="0" normalizeH="0" baseline="0" noProof="0" dirty="0">
                    <a:ln>
                      <a:noFill/>
                    </a:ln>
                    <a:solidFill>
                      <a:prstClr val="white"/>
                    </a:solidFill>
                    <a:effectLst/>
                    <a:uLnTx/>
                    <a:uFillTx/>
                    <a:latin typeface="Cambria Math" panose="02040503050406030204" pitchFamily="18" charset="0"/>
                    <a:ea typeface="汉仪综艺体简" pitchFamily="49" charset="-122"/>
                    <a:cs typeface="+mn-cs"/>
                  </a:rPr>
                  <a:t>5.4</a:t>
                </a:r>
                <a:endParaRPr kumimoji="0" lang="zh-CN" altLang="en-US" sz="3600" b="1" i="0" u="none" strike="noStrike" kern="0" cap="none" spc="0" normalizeH="0" baseline="0" noProof="0" dirty="0">
                  <a:ln>
                    <a:noFill/>
                  </a:ln>
                  <a:solidFill>
                    <a:prstClr val="white"/>
                  </a:solidFill>
                  <a:effectLst/>
                  <a:uLnTx/>
                  <a:uFillTx/>
                  <a:latin typeface="Cambria Math" panose="02040503050406030204" pitchFamily="18" charset="0"/>
                  <a:ea typeface="汉仪综艺体简" pitchFamily="49" charset="-122"/>
                  <a:cs typeface="+mn-cs"/>
                </a:endParaRPr>
              </a:p>
            </p:txBody>
          </p:sp>
          <p:sp>
            <p:nvSpPr>
              <p:cNvPr id="75" name="圆角矩形 74"/>
              <p:cNvSpPr/>
              <p:nvPr/>
            </p:nvSpPr>
            <p:spPr>
              <a:xfrm>
                <a:off x="1961224" y="1347615"/>
                <a:ext cx="1189103" cy="1584176"/>
              </a:xfrm>
              <a:prstGeom prst="roundRect">
                <a:avLst/>
              </a:prstGeom>
              <a:noFill/>
              <a:ln w="15875" cap="flat" cmpd="sng" algn="ctr">
                <a:solidFill>
                  <a:sysClr val="window" lastClr="FFFFFF"/>
                </a:solidFill>
                <a:prstDash val="solid"/>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prstClr val="white"/>
                  </a:solidFill>
                  <a:effectLst/>
                  <a:uLnTx/>
                  <a:uFillTx/>
                  <a:latin typeface="Cambria Math" panose="02040503050406030204" pitchFamily="18" charset="0"/>
                  <a:ea typeface="汉仪综艺体简" pitchFamily="49" charset="-122"/>
                  <a:cs typeface="+mn-cs"/>
                </a:endParaRPr>
              </a:p>
            </p:txBody>
          </p:sp>
        </p:grpSp>
        <p:sp>
          <p:nvSpPr>
            <p:cNvPr id="73" name="圆角矩形 5"/>
            <p:cNvSpPr/>
            <p:nvPr/>
          </p:nvSpPr>
          <p:spPr>
            <a:xfrm>
              <a:off x="1833053" y="2064335"/>
              <a:ext cx="1293818" cy="936105"/>
            </a:xfrm>
            <a:custGeom>
              <a:avLst/>
              <a:gdLst/>
              <a:ahLst/>
              <a:cxnLst/>
              <a:rect l="l" t="t" r="r" b="b"/>
              <a:pathLst>
                <a:path w="1292867" h="936362">
                  <a:moveTo>
                    <a:pt x="0" y="0"/>
                  </a:moveTo>
                  <a:lnTo>
                    <a:pt x="1292867" y="752847"/>
                  </a:lnTo>
                  <a:cubicBezTo>
                    <a:pt x="1277961" y="856795"/>
                    <a:pt x="1188330" y="936362"/>
                    <a:pt x="1080116" y="936362"/>
                  </a:cubicBezTo>
                  <a:lnTo>
                    <a:pt x="216028" y="936362"/>
                  </a:lnTo>
                  <a:cubicBezTo>
                    <a:pt x="96719" y="936362"/>
                    <a:pt x="0" y="839643"/>
                    <a:pt x="0" y="720334"/>
                  </a:cubicBezTo>
                  <a:close/>
                </a:path>
              </a:pathLst>
            </a:custGeom>
            <a:solidFill>
              <a:sysClr val="window" lastClr="FFFFFF">
                <a:alpha val="43000"/>
              </a:sysClr>
            </a:solidFill>
            <a:ln w="25400" cap="flat" cmpd="sng" algn="ctr">
              <a:noFill/>
              <a:prstDash val="solid"/>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6000" b="1" i="0" u="none" strike="noStrike" kern="0" cap="none" spc="0" normalizeH="0" baseline="0" noProof="0" dirty="0">
                <a:ln>
                  <a:noFill/>
                </a:ln>
                <a:solidFill>
                  <a:prstClr val="white"/>
                </a:solidFill>
                <a:effectLst/>
                <a:uLnTx/>
                <a:uFillTx/>
                <a:latin typeface="Cambria Math" panose="02040503050406030204" pitchFamily="18" charset="0"/>
                <a:ea typeface="汉仪综艺体简" pitchFamily="49" charset="-122"/>
                <a:cs typeface="+mn-cs"/>
              </a:endParaRPr>
            </a:p>
          </p:txBody>
        </p:sp>
      </p:grpSp>
      <p:sp>
        <p:nvSpPr>
          <p:cNvPr id="22543" name="标题 1"/>
          <p:cNvSpPr/>
          <p:nvPr/>
        </p:nvSpPr>
        <p:spPr>
          <a:xfrm>
            <a:off x="1643063" y="658813"/>
            <a:ext cx="4945062" cy="561975"/>
          </a:xfrm>
          <a:prstGeom prst="rect">
            <a:avLst/>
          </a:prstGeom>
          <a:no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a:defRPr>
            </a:lvl5pPr>
          </a:lstStyle>
          <a:p>
            <a:pPr marL="571500" lvl="0" indent="-571500">
              <a:lnSpc>
                <a:spcPct val="100000"/>
              </a:lnSpc>
              <a:spcBef>
                <a:spcPct val="0"/>
              </a:spcBef>
              <a:buFontTx/>
              <a:buNone/>
            </a:pPr>
            <a:r>
              <a:rPr lang="zh-CN" altLang="en-US" sz="3200"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rPr>
              <a:t>目录</a:t>
            </a:r>
            <a:endParaRPr lang="zh-CN" altLang="en-US" sz="3200"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22544" name="TextBox 129">
            <a:hlinkClick r:id="rId2" action="ppaction://hlinksldjump"/>
          </p:cNvPr>
          <p:cNvSpPr txBox="1"/>
          <p:nvPr/>
        </p:nvSpPr>
        <p:spPr>
          <a:xfrm>
            <a:off x="3024188" y="4663123"/>
            <a:ext cx="3022600" cy="369887"/>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a:defRPr>
            </a:lvl5pPr>
          </a:lstStyle>
          <a:p>
            <a:pPr marL="0" lvl="0" indent="0">
              <a:lnSpc>
                <a:spcPct val="100000"/>
              </a:lnSpc>
              <a:spcBef>
                <a:spcPct val="0"/>
              </a:spcBef>
              <a:buFontTx/>
              <a:buNone/>
            </a:pPr>
            <a:r>
              <a:rPr lang="en-US" altLang="zh-CN" sz="1800" u="sng" dirty="0">
                <a:solidFill>
                  <a:srgbClr val="D9D9D9"/>
                </a:solidFill>
                <a:latin typeface="微软雅黑" panose="020B0503020204020204" pitchFamily="34" charset="-122"/>
                <a:ea typeface="微软雅黑" panose="020B0503020204020204" pitchFamily="34" charset="-122"/>
              </a:rPr>
              <a:t>☞</a:t>
            </a:r>
            <a:r>
              <a:rPr lang="zh-CN" altLang="en-US" sz="1800" u="sng" dirty="0">
                <a:solidFill>
                  <a:srgbClr val="D9D9D9"/>
                </a:solidFill>
                <a:latin typeface="微软雅黑" panose="020B0503020204020204" pitchFamily="34" charset="-122"/>
                <a:ea typeface="微软雅黑" panose="020B0503020204020204" pitchFamily="34" charset="-122"/>
              </a:rPr>
              <a:t>点击查看本小节知识架构</a:t>
            </a:r>
            <a:endParaRPr lang="zh-CN" altLang="en-US" sz="1800" u="sng" dirty="0">
              <a:solidFill>
                <a:srgbClr val="D9D9D9"/>
              </a:solidFill>
              <a:latin typeface="微软雅黑" panose="020B0503020204020204" pitchFamily="34" charset="-122"/>
              <a:ea typeface="微软雅黑" panose="020B0503020204020204" pitchFamily="34" charset="-122"/>
            </a:endParaRPr>
          </a:p>
        </p:txBody>
      </p:sp>
      <p:sp>
        <p:nvSpPr>
          <p:cNvPr id="22545" name="TextBox 127">
            <a:hlinkClick r:id="rId3" action="ppaction://hlinksldjump"/>
          </p:cNvPr>
          <p:cNvSpPr txBox="1"/>
          <p:nvPr/>
        </p:nvSpPr>
        <p:spPr>
          <a:xfrm>
            <a:off x="3009900" y="2442210"/>
            <a:ext cx="3021013" cy="369888"/>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a:defRPr>
            </a:lvl5pPr>
          </a:lstStyle>
          <a:p>
            <a:pPr marL="0" lvl="0" indent="0">
              <a:lnSpc>
                <a:spcPct val="100000"/>
              </a:lnSpc>
              <a:spcBef>
                <a:spcPct val="0"/>
              </a:spcBef>
              <a:buFontTx/>
              <a:buNone/>
            </a:pPr>
            <a:r>
              <a:rPr lang="en-US" altLang="zh-CN" sz="1800" u="sng" dirty="0">
                <a:solidFill>
                  <a:srgbClr val="D9D9D9"/>
                </a:solidFill>
                <a:latin typeface="微软雅黑" panose="020B0503020204020204" pitchFamily="34" charset="-122"/>
                <a:ea typeface="微软雅黑" panose="020B0503020204020204" pitchFamily="34" charset="-122"/>
              </a:rPr>
              <a:t>☞</a:t>
            </a:r>
            <a:r>
              <a:rPr lang="zh-CN" altLang="en-US" sz="1800" u="sng" dirty="0">
                <a:solidFill>
                  <a:srgbClr val="D9D9D9"/>
                </a:solidFill>
                <a:latin typeface="微软雅黑" panose="020B0503020204020204" pitchFamily="34" charset="-122"/>
                <a:ea typeface="微软雅黑" panose="020B0503020204020204" pitchFamily="34" charset="-122"/>
              </a:rPr>
              <a:t>点击查看本小节知识架构</a:t>
            </a:r>
            <a:endParaRPr lang="zh-CN" altLang="en-US" sz="1800" u="sng" dirty="0">
              <a:solidFill>
                <a:srgbClr val="D9D9D9"/>
              </a:solidFill>
              <a:latin typeface="微软雅黑" panose="020B0503020204020204" pitchFamily="34" charset="-122"/>
              <a:ea typeface="微软雅黑" panose="020B0503020204020204" pitchFamily="34" charset="-122"/>
            </a:endParaRPr>
          </a:p>
        </p:txBody>
      </p:sp>
    </p:spTree>
    <p:custDataLst>
      <p:tags r:id="rId4"/>
    </p:custDataLst>
  </p:cSld>
  <p:clrMapOvr>
    <a:masterClrMapping/>
  </p:clrMapOvr>
  <p:transition spd="slow"/>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0178" name="Rectangle 2"/>
          <p:cNvSpPr/>
          <p:nvPr/>
        </p:nvSpPr>
        <p:spPr>
          <a:xfrm>
            <a:off x="0" y="0"/>
            <a:ext cx="9144000" cy="0"/>
          </a:xfrm>
          <a:prstGeom prst="rect">
            <a:avLst/>
          </a:prstGeom>
          <a:noFill/>
          <a:ln w="9525">
            <a:noFill/>
          </a:ln>
        </p:spPr>
        <p:txBody>
          <a:bodyPr wrap="none" anchor="ct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a:defRPr>
            </a:lvl5pPr>
          </a:lstStyle>
          <a:p>
            <a:pPr marL="0" lvl="0" indent="0" eaLnBrk="1" hangingPunct="1">
              <a:lnSpc>
                <a:spcPct val="100000"/>
              </a:lnSpc>
              <a:spcBef>
                <a:spcPct val="0"/>
              </a:spcBef>
              <a:buFontTx/>
              <a:buNone/>
            </a:pPr>
            <a:endParaRPr lang="zh-CN" altLang="en-US" sz="1800" dirty="0">
              <a:latin typeface="Arial" panose="020B0604020202020204" pitchFamily="34" charset="0"/>
              <a:ea typeface="宋体" panose="02010600030101010101" pitchFamily="2" charset="-122"/>
            </a:endParaRPr>
          </a:p>
        </p:txBody>
      </p:sp>
      <p:sp>
        <p:nvSpPr>
          <p:cNvPr id="50179" name="标题 1"/>
          <p:cNvSpPr/>
          <p:nvPr/>
        </p:nvSpPr>
        <p:spPr>
          <a:xfrm>
            <a:off x="1643063" y="388938"/>
            <a:ext cx="5330825" cy="561975"/>
          </a:xfrm>
          <a:prstGeom prst="rect">
            <a:avLst/>
          </a:prstGeom>
          <a:no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a:defRPr>
            </a:lvl5pPr>
          </a:lstStyle>
          <a:p>
            <a:pPr marL="571500" lvl="0" indent="-571500">
              <a:lnSpc>
                <a:spcPct val="100000"/>
              </a:lnSpc>
              <a:spcBef>
                <a:spcPct val="0"/>
              </a:spcBef>
              <a:buFontTx/>
              <a:buNone/>
            </a:pPr>
            <a:r>
              <a:rPr lang="en-US" altLang="zh-CN"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rPr>
              <a:t>5.4 </a:t>
            </a:r>
            <a:r>
              <a:rPr lang="zh-CN" altLang="en-US"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rPr>
              <a:t>包装类</a:t>
            </a:r>
            <a:endParaRPr lang="zh-CN" altLang="en-US" sz="3200"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4" name="矩形 3"/>
          <p:cNvSpPr/>
          <p:nvPr/>
        </p:nvSpPr>
        <p:spPr>
          <a:xfrm>
            <a:off x="461963" y="1463993"/>
            <a:ext cx="8223250" cy="64516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a:defRPr>
            </a:lvl5pPr>
          </a:lstStyle>
          <a:p>
            <a:pPr marL="285750" lvl="0" indent="-285750" eaLnBrk="1" hangingPunct="1">
              <a:lnSpc>
                <a:spcPct val="200000"/>
              </a:lnSpc>
              <a:spcBef>
                <a:spcPct val="0"/>
              </a:spcBef>
              <a:buFont typeface="Wingdings" panose="05000000000000000000" pitchFamily="2" charset="2"/>
              <a:buChar char="Ø"/>
            </a:pPr>
            <a:r>
              <a:rPr lang="zh-CN" altLang="zh-CN" sz="1800" b="1" dirty="0">
                <a:latin typeface="Arial" panose="020B0604020202020204" pitchFamily="34" charset="0"/>
                <a:ea typeface="宋体" panose="02010600030101010101" pitchFamily="2" charset="-122"/>
              </a:rPr>
              <a:t>基本数据类型、基本数据包装类以及字符串之间的相互转换</a:t>
            </a:r>
            <a:r>
              <a:rPr lang="zh-CN" altLang="en-US" sz="1800" b="1" dirty="0">
                <a:latin typeface="Arial" panose="020B0604020202020204" pitchFamily="34" charset="0"/>
                <a:ea typeface="宋体" panose="02010600030101010101" pitchFamily="2" charset="-122"/>
              </a:rPr>
              <a:t>：</a:t>
            </a:r>
            <a:endParaRPr lang="zh-CN" altLang="en-US" sz="1800" b="1" dirty="0">
              <a:latin typeface="Arial" panose="020B0604020202020204" pitchFamily="34" charset="0"/>
              <a:ea typeface="宋体" panose="02010600030101010101" pitchFamily="2" charset="-122"/>
            </a:endParaRPr>
          </a:p>
        </p:txBody>
      </p:sp>
      <p:sp>
        <p:nvSpPr>
          <p:cNvPr id="2" name="矩形 1"/>
          <p:cNvSpPr/>
          <p:nvPr/>
        </p:nvSpPr>
        <p:spPr>
          <a:xfrm>
            <a:off x="461963" y="2248218"/>
            <a:ext cx="8223250" cy="341503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a:defRPr>
            </a:lvl5pPr>
          </a:lstStyle>
          <a:p>
            <a:pPr marL="342900" lvl="0" indent="-342900" eaLnBrk="1" hangingPunct="1">
              <a:lnSpc>
                <a:spcPct val="150000"/>
              </a:lnSpc>
              <a:spcBef>
                <a:spcPct val="0"/>
              </a:spcBef>
              <a:buFontTx/>
              <a:buAutoNum type="circleNumDbPlain"/>
            </a:pPr>
            <a:r>
              <a:rPr lang="zh-CN" altLang="zh-CN" sz="1800" b="1" dirty="0">
                <a:latin typeface="Arial" panose="020B0604020202020204" pitchFamily="34" charset="0"/>
                <a:ea typeface="宋体" panose="02010600030101010101" pitchFamily="2" charset="-122"/>
              </a:rPr>
              <a:t>通过引用数据类型字符串</a:t>
            </a:r>
            <a:r>
              <a:rPr lang="en-US" altLang="zh-CN" sz="1800" b="1" dirty="0">
                <a:latin typeface="Arial" panose="020B0604020202020204" pitchFamily="34" charset="0"/>
                <a:ea typeface="宋体" panose="02010600030101010101" pitchFamily="2" charset="-122"/>
              </a:rPr>
              <a:t>String</a:t>
            </a:r>
            <a:r>
              <a:rPr lang="zh-CN" altLang="zh-CN" sz="1800" b="1" dirty="0">
                <a:latin typeface="Arial" panose="020B0604020202020204" pitchFamily="34" charset="0"/>
                <a:ea typeface="宋体" panose="02010600030101010101" pitchFamily="2" charset="-122"/>
              </a:rPr>
              <a:t>类的</a:t>
            </a:r>
            <a:r>
              <a:rPr lang="en-US" altLang="zh-CN" sz="1800" b="1" dirty="0">
                <a:latin typeface="Arial" panose="020B0604020202020204" pitchFamily="34" charset="0"/>
                <a:ea typeface="宋体" panose="02010600030101010101" pitchFamily="2" charset="-122"/>
              </a:rPr>
              <a:t>valueOf()</a:t>
            </a:r>
            <a:r>
              <a:rPr lang="zh-CN" altLang="zh-CN" sz="1800" b="1" dirty="0">
                <a:latin typeface="Arial" panose="020B0604020202020204" pitchFamily="34" charset="0"/>
                <a:ea typeface="宋体" panose="02010600030101010101" pitchFamily="2" charset="-122"/>
              </a:rPr>
              <a:t>方法可以将</a:t>
            </a:r>
            <a:r>
              <a:rPr lang="en-US" altLang="zh-CN" sz="1800" b="1" dirty="0">
                <a:latin typeface="Arial" panose="020B0604020202020204" pitchFamily="34" charset="0"/>
                <a:ea typeface="宋体" panose="02010600030101010101" pitchFamily="2" charset="-122"/>
              </a:rPr>
              <a:t>8</a:t>
            </a:r>
            <a:r>
              <a:rPr lang="zh-CN" altLang="zh-CN" sz="1800" b="1" dirty="0">
                <a:latin typeface="Arial" panose="020B0604020202020204" pitchFamily="34" charset="0"/>
                <a:ea typeface="宋体" panose="02010600030101010101" pitchFamily="2" charset="-122"/>
              </a:rPr>
              <a:t>种基本数据类型转换为对应的字符串类型；</a:t>
            </a:r>
            <a:endParaRPr lang="zh-CN" altLang="zh-CN" sz="1800" b="1" dirty="0">
              <a:latin typeface="Arial" panose="020B0604020202020204" pitchFamily="34" charset="0"/>
              <a:ea typeface="宋体" panose="02010600030101010101" pitchFamily="2" charset="-122"/>
            </a:endParaRPr>
          </a:p>
          <a:p>
            <a:pPr marL="342900" lvl="0" indent="-342900" eaLnBrk="1" hangingPunct="1">
              <a:lnSpc>
                <a:spcPct val="150000"/>
              </a:lnSpc>
              <a:spcBef>
                <a:spcPct val="0"/>
              </a:spcBef>
              <a:buFontTx/>
              <a:buAutoNum type="circleNumDbPlain"/>
            </a:pPr>
            <a:r>
              <a:rPr lang="zh-CN" altLang="zh-CN" sz="1800" b="1" dirty="0">
                <a:latin typeface="Arial" panose="020B0604020202020204" pitchFamily="34" charset="0"/>
                <a:ea typeface="宋体" panose="02010600030101010101" pitchFamily="2" charset="-122"/>
              </a:rPr>
              <a:t>通过</a:t>
            </a:r>
            <a:r>
              <a:rPr lang="en-US" altLang="zh-CN" sz="1800" b="1" dirty="0">
                <a:latin typeface="Arial" panose="020B0604020202020204" pitchFamily="34" charset="0"/>
                <a:ea typeface="宋体" panose="02010600030101010101" pitchFamily="2" charset="-122"/>
              </a:rPr>
              <a:t>8</a:t>
            </a:r>
            <a:r>
              <a:rPr lang="zh-CN" altLang="zh-CN" sz="1800" b="1" dirty="0">
                <a:latin typeface="Arial" panose="020B0604020202020204" pitchFamily="34" charset="0"/>
                <a:ea typeface="宋体" panose="02010600030101010101" pitchFamily="2" charset="-122"/>
              </a:rPr>
              <a:t>种包装类的静态方法</a:t>
            </a:r>
            <a:r>
              <a:rPr lang="en-US" altLang="zh-CN" sz="1800" b="1" dirty="0">
                <a:latin typeface="Arial" panose="020B0604020202020204" pitchFamily="34" charset="0"/>
                <a:ea typeface="宋体" panose="02010600030101010101" pitchFamily="2" charset="-122"/>
              </a:rPr>
              <a:t>valueOf()</a:t>
            </a:r>
            <a:r>
              <a:rPr lang="zh-CN" altLang="zh-CN" sz="1800" b="1" dirty="0">
                <a:latin typeface="Arial" panose="020B0604020202020204" pitchFamily="34" charset="0"/>
                <a:ea typeface="宋体" panose="02010600030101010101" pitchFamily="2" charset="-122"/>
              </a:rPr>
              <a:t>既可以将对应的基本数据类型转换为包装类，也可以将变量内容匹配的字符串转换为对应的包装类（</a:t>
            </a:r>
            <a:r>
              <a:rPr lang="en-US" altLang="zh-CN" sz="1800" b="1" dirty="0">
                <a:latin typeface="Arial" panose="020B0604020202020204" pitchFamily="34" charset="0"/>
                <a:ea typeface="宋体" panose="02010600030101010101" pitchFamily="2" charset="-122"/>
              </a:rPr>
              <a:t>Character</a:t>
            </a:r>
            <a:r>
              <a:rPr lang="zh-CN" altLang="zh-CN" sz="1800" b="1" dirty="0">
                <a:latin typeface="Arial" panose="020B0604020202020204" pitchFamily="34" charset="0"/>
                <a:ea typeface="宋体" panose="02010600030101010101" pitchFamily="2" charset="-122"/>
              </a:rPr>
              <a:t>包装类除外）；</a:t>
            </a:r>
            <a:endParaRPr lang="zh-CN" altLang="zh-CN" sz="1800" b="1" dirty="0">
              <a:latin typeface="Arial" panose="020B0604020202020204" pitchFamily="34" charset="0"/>
              <a:ea typeface="宋体" panose="02010600030101010101" pitchFamily="2" charset="-122"/>
            </a:endParaRPr>
          </a:p>
          <a:p>
            <a:pPr marL="342900" lvl="0" indent="-342900" eaLnBrk="1" hangingPunct="1">
              <a:lnSpc>
                <a:spcPct val="150000"/>
              </a:lnSpc>
              <a:spcBef>
                <a:spcPct val="0"/>
              </a:spcBef>
              <a:buFontTx/>
              <a:buAutoNum type="circleNumDbPlain"/>
            </a:pPr>
            <a:r>
              <a:rPr lang="zh-CN" altLang="zh-CN" sz="1800" b="1" dirty="0">
                <a:latin typeface="Arial" panose="020B0604020202020204" pitchFamily="34" charset="0"/>
                <a:ea typeface="宋体" panose="02010600030101010101" pitchFamily="2" charset="-122"/>
              </a:rPr>
              <a:t>通过</a:t>
            </a:r>
            <a:r>
              <a:rPr lang="en-US" altLang="zh-CN" sz="1800" b="1" dirty="0">
                <a:latin typeface="Arial" panose="020B0604020202020204" pitchFamily="34" charset="0"/>
                <a:ea typeface="宋体" panose="02010600030101010101" pitchFamily="2" charset="-122"/>
              </a:rPr>
              <a:t>8</a:t>
            </a:r>
            <a:r>
              <a:rPr lang="zh-CN" altLang="zh-CN" sz="1800" b="1" dirty="0">
                <a:latin typeface="Arial" panose="020B0604020202020204" pitchFamily="34" charset="0"/>
                <a:ea typeface="宋体" panose="02010600030101010101" pitchFamily="2" charset="-122"/>
              </a:rPr>
              <a:t>种包装类的有参构造方法同样既可以将对应的基本数据类型转换为包装类，也可以将变量内容匹配的字符串转换为对应的包装类（</a:t>
            </a:r>
            <a:r>
              <a:rPr lang="en-US" altLang="zh-CN" sz="1800" b="1" dirty="0">
                <a:latin typeface="Arial" panose="020B0604020202020204" pitchFamily="34" charset="0"/>
                <a:ea typeface="宋体" panose="02010600030101010101" pitchFamily="2" charset="-122"/>
              </a:rPr>
              <a:t>Character</a:t>
            </a:r>
            <a:r>
              <a:rPr lang="zh-CN" altLang="zh-CN" sz="1800" b="1" dirty="0">
                <a:latin typeface="Arial" panose="020B0604020202020204" pitchFamily="34" charset="0"/>
                <a:ea typeface="宋体" panose="02010600030101010101" pitchFamily="2" charset="-122"/>
              </a:rPr>
              <a:t>包装类除外）；</a:t>
            </a:r>
            <a:endParaRPr lang="zh-CN" altLang="zh-CN" sz="1800" b="1" dirty="0">
              <a:latin typeface="Arial" panose="020B0604020202020204" pitchFamily="34" charset="0"/>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
                                            <p:txEl>
                                              <p:charRg st="0" end="54"/>
                                            </p:txEl>
                                          </p:spTgt>
                                        </p:tgtEl>
                                        <p:attrNameLst>
                                          <p:attrName>style.visibility</p:attrName>
                                        </p:attrNameLst>
                                      </p:cBhvr>
                                      <p:to>
                                        <p:strVal val="visible"/>
                                      </p:to>
                                    </p:set>
                                    <p:animEffect transition="in" filter="wipe(left)">
                                      <p:cBhvr>
                                        <p:cTn id="12" dur="500"/>
                                        <p:tgtEl>
                                          <p:spTgt spid="2">
                                            <p:txEl>
                                              <p:charRg st="0" end="54"/>
                                            </p:txEl>
                                          </p:spTgt>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2">
                                            <p:txEl>
                                              <p:charRg st="54" end="136"/>
                                            </p:txEl>
                                          </p:spTgt>
                                        </p:tgtEl>
                                        <p:attrNameLst>
                                          <p:attrName>style.visibility</p:attrName>
                                        </p:attrNameLst>
                                      </p:cBhvr>
                                      <p:to>
                                        <p:strVal val="visible"/>
                                      </p:to>
                                    </p:set>
                                    <p:animEffect transition="in" filter="wipe(left)">
                                      <p:cBhvr>
                                        <p:cTn id="16" dur="500"/>
                                        <p:tgtEl>
                                          <p:spTgt spid="2">
                                            <p:txEl>
                                              <p:charRg st="54" end="136"/>
                                            </p:txEl>
                                          </p:spTgt>
                                        </p:tgtEl>
                                      </p:cBhvr>
                                    </p:animEffect>
                                  </p:childTnLst>
                                </p:cTn>
                              </p:par>
                            </p:childTnLst>
                          </p:cTn>
                        </p:par>
                        <p:par>
                          <p:cTn id="17" fill="hold">
                            <p:stCondLst>
                              <p:cond delay="1000"/>
                            </p:stCondLst>
                            <p:childTnLst>
                              <p:par>
                                <p:cTn id="18" presetID="22" presetClass="entr" presetSubtype="8" fill="hold" nodeType="afterEffect">
                                  <p:stCondLst>
                                    <p:cond delay="0"/>
                                  </p:stCondLst>
                                  <p:childTnLst>
                                    <p:set>
                                      <p:cBhvr>
                                        <p:cTn id="19" dur="1" fill="hold">
                                          <p:stCondLst>
                                            <p:cond delay="0"/>
                                          </p:stCondLst>
                                        </p:cTn>
                                        <p:tgtEl>
                                          <p:spTgt spid="2">
                                            <p:txEl>
                                              <p:charRg st="136" end="213"/>
                                            </p:txEl>
                                          </p:spTgt>
                                        </p:tgtEl>
                                        <p:attrNameLst>
                                          <p:attrName>style.visibility</p:attrName>
                                        </p:attrNameLst>
                                      </p:cBhvr>
                                      <p:to>
                                        <p:strVal val="visible"/>
                                      </p:to>
                                    </p:set>
                                    <p:animEffect transition="in" filter="wipe(left)">
                                      <p:cBhvr>
                                        <p:cTn id="20" dur="500"/>
                                        <p:tgtEl>
                                          <p:spTgt spid="2">
                                            <p:txEl>
                                              <p:charRg st="136" end="2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02" name="Rectangle 2"/>
          <p:cNvSpPr/>
          <p:nvPr/>
        </p:nvSpPr>
        <p:spPr>
          <a:xfrm>
            <a:off x="0" y="0"/>
            <a:ext cx="9144000" cy="0"/>
          </a:xfrm>
          <a:prstGeom prst="rect">
            <a:avLst/>
          </a:prstGeom>
          <a:noFill/>
          <a:ln w="9525">
            <a:noFill/>
          </a:ln>
        </p:spPr>
        <p:txBody>
          <a:bodyPr wrap="none" anchor="ct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a:defRPr>
            </a:lvl5pPr>
          </a:lstStyle>
          <a:p>
            <a:pPr marL="0" lvl="0" indent="0" eaLnBrk="1" hangingPunct="1">
              <a:lnSpc>
                <a:spcPct val="100000"/>
              </a:lnSpc>
              <a:spcBef>
                <a:spcPct val="0"/>
              </a:spcBef>
              <a:buFontTx/>
              <a:buNone/>
            </a:pPr>
            <a:endParaRPr lang="zh-CN" altLang="en-US" sz="1800" dirty="0">
              <a:latin typeface="Arial" panose="020B0604020202020204" pitchFamily="34" charset="0"/>
              <a:ea typeface="宋体" panose="02010600030101010101" pitchFamily="2" charset="-122"/>
            </a:endParaRPr>
          </a:p>
        </p:txBody>
      </p:sp>
      <p:sp>
        <p:nvSpPr>
          <p:cNvPr id="51203" name="标题 1"/>
          <p:cNvSpPr/>
          <p:nvPr/>
        </p:nvSpPr>
        <p:spPr>
          <a:xfrm>
            <a:off x="1643063" y="388938"/>
            <a:ext cx="5330825" cy="561975"/>
          </a:xfrm>
          <a:prstGeom prst="rect">
            <a:avLst/>
          </a:prstGeom>
          <a:no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a:defRPr>
            </a:lvl5pPr>
          </a:lstStyle>
          <a:p>
            <a:pPr marL="571500" lvl="0" indent="-571500">
              <a:lnSpc>
                <a:spcPct val="100000"/>
              </a:lnSpc>
              <a:spcBef>
                <a:spcPct val="0"/>
              </a:spcBef>
              <a:buFontTx/>
              <a:buNone/>
            </a:pPr>
            <a:r>
              <a:rPr lang="en-US" altLang="zh-CN"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rPr>
              <a:t>5.4 </a:t>
            </a:r>
            <a:r>
              <a:rPr lang="zh-CN" altLang="en-US"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rPr>
              <a:t>包装类</a:t>
            </a:r>
            <a:endParaRPr lang="zh-CN" altLang="en-US" sz="3200"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2" name="矩形 1"/>
          <p:cNvSpPr/>
          <p:nvPr/>
        </p:nvSpPr>
        <p:spPr>
          <a:xfrm>
            <a:off x="461963" y="1619885"/>
            <a:ext cx="8223250" cy="230695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a:defRPr>
            </a:lvl5pPr>
          </a:lstStyle>
          <a:p>
            <a:pPr marL="342900" lvl="0" indent="-342900" eaLnBrk="1" hangingPunct="1">
              <a:lnSpc>
                <a:spcPct val="200000"/>
              </a:lnSpc>
              <a:spcBef>
                <a:spcPct val="0"/>
              </a:spcBef>
              <a:buFontTx/>
              <a:buAutoNum type="circleNumDbPlain" startAt="4"/>
            </a:pPr>
            <a:r>
              <a:rPr lang="zh-CN" altLang="zh-CN" sz="1800" b="1" dirty="0">
                <a:latin typeface="Arial" panose="020B0604020202020204" pitchFamily="34" charset="0"/>
                <a:ea typeface="宋体" panose="02010600030101010101" pitchFamily="2" charset="-122"/>
              </a:rPr>
              <a:t>通过</a:t>
            </a:r>
            <a:r>
              <a:rPr lang="en-US" altLang="zh-CN" sz="1800" b="1" dirty="0">
                <a:latin typeface="Arial" panose="020B0604020202020204" pitchFamily="34" charset="0"/>
                <a:ea typeface="宋体" panose="02010600030101010101" pitchFamily="2" charset="-122"/>
              </a:rPr>
              <a:t>8</a:t>
            </a:r>
            <a:r>
              <a:rPr lang="zh-CN" altLang="zh-CN" sz="1800" b="1" dirty="0">
                <a:latin typeface="Arial" panose="020B0604020202020204" pitchFamily="34" charset="0"/>
                <a:ea typeface="宋体" panose="02010600030101010101" pitchFamily="2" charset="-122"/>
              </a:rPr>
              <a:t>种包装类的静态方法</a:t>
            </a:r>
            <a:r>
              <a:rPr lang="en-US" altLang="zh-CN" sz="1800" b="1" dirty="0">
                <a:latin typeface="Arial" panose="020B0604020202020204" pitchFamily="34" charset="0"/>
                <a:ea typeface="宋体" panose="02010600030101010101" pitchFamily="2" charset="-122"/>
              </a:rPr>
              <a:t>parseXxx()</a:t>
            </a:r>
            <a:r>
              <a:rPr lang="zh-CN" altLang="zh-CN" sz="1800" b="1" dirty="0">
                <a:latin typeface="Arial" panose="020B0604020202020204" pitchFamily="34" charset="0"/>
                <a:ea typeface="宋体" panose="02010600030101010101" pitchFamily="2" charset="-122"/>
              </a:rPr>
              <a:t>可以将变量内容匹配的字符串转换为对应的基本数据类型；</a:t>
            </a:r>
            <a:endParaRPr lang="zh-CN" altLang="zh-CN" sz="1800" b="1" dirty="0">
              <a:latin typeface="Arial" panose="020B0604020202020204" pitchFamily="34" charset="0"/>
              <a:ea typeface="宋体" panose="02010600030101010101" pitchFamily="2" charset="-122"/>
            </a:endParaRPr>
          </a:p>
          <a:p>
            <a:pPr marL="342900" lvl="0" indent="-342900" eaLnBrk="1" hangingPunct="1">
              <a:lnSpc>
                <a:spcPct val="200000"/>
              </a:lnSpc>
              <a:spcBef>
                <a:spcPct val="0"/>
              </a:spcBef>
              <a:buFontTx/>
              <a:buAutoNum type="circleNumDbPlain" startAt="4"/>
            </a:pPr>
            <a:r>
              <a:rPr lang="zh-CN" altLang="zh-CN" sz="1800" b="1" dirty="0">
                <a:latin typeface="Arial" panose="020B0604020202020204" pitchFamily="34" charset="0"/>
                <a:ea typeface="宋体" panose="02010600030101010101" pitchFamily="2" charset="-122"/>
              </a:rPr>
              <a:t>包装类都重写了</a:t>
            </a:r>
            <a:r>
              <a:rPr lang="en-US" altLang="zh-CN" sz="1800" b="1" dirty="0">
                <a:latin typeface="Arial" panose="020B0604020202020204" pitchFamily="34" charset="0"/>
                <a:ea typeface="宋体" panose="02010600030101010101" pitchFamily="2" charset="-122"/>
              </a:rPr>
              <a:t>Object</a:t>
            </a:r>
            <a:r>
              <a:rPr lang="zh-CN" altLang="zh-CN" sz="1800" b="1" dirty="0">
                <a:latin typeface="Arial" panose="020B0604020202020204" pitchFamily="34" charset="0"/>
                <a:ea typeface="宋体" panose="02010600030101010101" pitchFamily="2" charset="-122"/>
              </a:rPr>
              <a:t>类中的</a:t>
            </a:r>
            <a:r>
              <a:rPr lang="en-US" altLang="zh-CN" sz="1800" b="1" dirty="0">
                <a:latin typeface="Arial" panose="020B0604020202020204" pitchFamily="34" charset="0"/>
                <a:ea typeface="宋体" panose="02010600030101010101" pitchFamily="2" charset="-122"/>
              </a:rPr>
              <a:t>toString()</a:t>
            </a:r>
            <a:r>
              <a:rPr lang="zh-CN" altLang="zh-CN" sz="1800" b="1" dirty="0">
                <a:latin typeface="Arial" panose="020B0604020202020204" pitchFamily="34" charset="0"/>
                <a:ea typeface="宋体" panose="02010600030101010101" pitchFamily="2" charset="-122"/>
              </a:rPr>
              <a:t>方法，以字符串的形式返回被包装的基本数据类型的值。</a:t>
            </a:r>
            <a:endParaRPr lang="zh-CN" altLang="zh-CN" sz="1800" b="1" dirty="0">
              <a:latin typeface="Arial" panose="020B0604020202020204" pitchFamily="34" charset="0"/>
              <a:ea typeface="宋体" panose="02010600030101010101" pitchFamily="2" charset="-122"/>
            </a:endParaRPr>
          </a:p>
        </p:txBody>
      </p:sp>
      <p:sp>
        <p:nvSpPr>
          <p:cNvPr id="6" name="剪去对角的矩形 3"/>
          <p:cNvSpPr/>
          <p:nvPr/>
        </p:nvSpPr>
        <p:spPr bwMode="auto">
          <a:xfrm>
            <a:off x="492125" y="4884738"/>
            <a:ext cx="8158163" cy="469900"/>
          </a:xfrm>
          <a:custGeom>
            <a:avLst/>
            <a:gdLst>
              <a:gd name="T0" fmla="*/ 0 w 1606550"/>
              <a:gd name="T1" fmla="*/ 0 h 585787"/>
              <a:gd name="T2" fmla="*/ 1508917 w 1606550"/>
              <a:gd name="T3" fmla="*/ 0 h 585787"/>
              <a:gd name="T4" fmla="*/ 1606550 w 1606550"/>
              <a:gd name="T5" fmla="*/ 97633 h 585787"/>
              <a:gd name="T6" fmla="*/ 1606550 w 1606550"/>
              <a:gd name="T7" fmla="*/ 585787 h 585787"/>
              <a:gd name="T8" fmla="*/ 1606550 w 1606550"/>
              <a:gd name="T9" fmla="*/ 585787 h 585787"/>
              <a:gd name="T10" fmla="*/ 97633 w 1606550"/>
              <a:gd name="T11" fmla="*/ 585787 h 585787"/>
              <a:gd name="T12" fmla="*/ 0 w 1606550"/>
              <a:gd name="T13" fmla="*/ 488154 h 585787"/>
              <a:gd name="T14" fmla="*/ 0 w 1606550"/>
              <a:gd name="T15" fmla="*/ 0 h 585787"/>
              <a:gd name="T16" fmla="*/ 0 60000 65536"/>
              <a:gd name="T17" fmla="*/ 0 60000 65536"/>
              <a:gd name="T18" fmla="*/ 0 60000 65536"/>
              <a:gd name="T19" fmla="*/ 0 60000 65536"/>
              <a:gd name="T20" fmla="*/ 0 60000 65536"/>
              <a:gd name="T21" fmla="*/ 0 60000 65536"/>
              <a:gd name="T22" fmla="*/ 0 60000 65536"/>
              <a:gd name="T23" fmla="*/ 0 60000 65536"/>
              <a:gd name="T24" fmla="*/ 0 w 1606550"/>
              <a:gd name="T25" fmla="*/ 0 h 585787"/>
              <a:gd name="T26" fmla="*/ 1606550 w 1606550"/>
              <a:gd name="T27" fmla="*/ 585787 h 58578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606550" h="585787">
                <a:moveTo>
                  <a:pt x="0" y="0"/>
                </a:moveTo>
                <a:lnTo>
                  <a:pt x="1508917" y="0"/>
                </a:lnTo>
                <a:lnTo>
                  <a:pt x="1606550" y="97633"/>
                </a:lnTo>
                <a:lnTo>
                  <a:pt x="1606550" y="585787"/>
                </a:lnTo>
                <a:lnTo>
                  <a:pt x="97633" y="585787"/>
                </a:lnTo>
                <a:lnTo>
                  <a:pt x="0" y="488154"/>
                </a:lnTo>
                <a:lnTo>
                  <a:pt x="0" y="0"/>
                </a:lnTo>
                <a:close/>
              </a:path>
            </a:pathLst>
          </a:custGeom>
          <a:solidFill>
            <a:srgbClr val="009ED6"/>
          </a:solidFill>
          <a:ln>
            <a:noFill/>
          </a:ln>
          <a:effectLst>
            <a:outerShdw blurRad="50800" dist="38100" dir="2700000" algn="tl" rotWithShape="0">
              <a:srgbClr val="808080">
                <a:alpha val="42999"/>
              </a:srgbClr>
            </a:outerShdw>
          </a:effectLst>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4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 案例演示（参考教材文件</a:t>
            </a:r>
            <a:r>
              <a:rPr kumimoji="0" lang="en-US" altLang="zh-CN" sz="24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5-18</a:t>
            </a:r>
            <a:r>
              <a:rPr kumimoji="0" lang="zh-CN" altLang="en-US" sz="24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a:t>
            </a:r>
            <a:endParaRPr kumimoji="0" lang="zh-CN" altLang="en-US" sz="24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xEl>
                                              <p:charRg st="0" end="49"/>
                                            </p:txEl>
                                          </p:spTgt>
                                        </p:tgtEl>
                                        <p:attrNameLst>
                                          <p:attrName>style.visibility</p:attrName>
                                        </p:attrNameLst>
                                      </p:cBhvr>
                                      <p:to>
                                        <p:strVal val="visible"/>
                                      </p:to>
                                    </p:set>
                                    <p:animEffect transition="in" filter="wipe(left)">
                                      <p:cBhvr>
                                        <p:cTn id="7" dur="500"/>
                                        <p:tgtEl>
                                          <p:spTgt spid="2">
                                            <p:txEl>
                                              <p:charRg st="0" end="49"/>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2">
                                            <p:txEl>
                                              <p:charRg st="49" end="101"/>
                                            </p:txEl>
                                          </p:spTgt>
                                        </p:tgtEl>
                                        <p:attrNameLst>
                                          <p:attrName>style.visibility</p:attrName>
                                        </p:attrNameLst>
                                      </p:cBhvr>
                                      <p:to>
                                        <p:strVal val="visible"/>
                                      </p:to>
                                    </p:set>
                                    <p:animEffect transition="in" filter="wipe(left)">
                                      <p:cBhvr>
                                        <p:cTn id="11" dur="500"/>
                                        <p:tgtEl>
                                          <p:spTgt spid="2">
                                            <p:txEl>
                                              <p:charRg st="49" end="10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6" presetClass="entr" presetSubtype="16" fill="hold" grpId="0" nodeType="click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circle(in)">
                                      <p:cBhvr>
                                        <p:cTn id="16"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2226" name="Rectangle 2"/>
          <p:cNvSpPr/>
          <p:nvPr/>
        </p:nvSpPr>
        <p:spPr>
          <a:xfrm>
            <a:off x="0" y="0"/>
            <a:ext cx="9144000" cy="0"/>
          </a:xfrm>
          <a:prstGeom prst="rect">
            <a:avLst/>
          </a:prstGeom>
          <a:noFill/>
          <a:ln w="9525">
            <a:noFill/>
          </a:ln>
        </p:spPr>
        <p:txBody>
          <a:bodyPr wrap="none" anchor="ct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a:defRPr>
            </a:lvl5pPr>
          </a:lstStyle>
          <a:p>
            <a:pPr marL="0" lvl="0" indent="0" eaLnBrk="1" hangingPunct="1">
              <a:lnSpc>
                <a:spcPct val="100000"/>
              </a:lnSpc>
              <a:spcBef>
                <a:spcPct val="0"/>
              </a:spcBef>
              <a:buFontTx/>
              <a:buNone/>
            </a:pPr>
            <a:endParaRPr lang="zh-CN" altLang="en-US" sz="1800" dirty="0">
              <a:latin typeface="Arial" panose="020B0604020202020204" pitchFamily="34" charset="0"/>
              <a:ea typeface="宋体" panose="02010600030101010101" pitchFamily="2" charset="-122"/>
            </a:endParaRPr>
          </a:p>
        </p:txBody>
      </p:sp>
      <p:sp>
        <p:nvSpPr>
          <p:cNvPr id="52227" name="标题 1"/>
          <p:cNvSpPr/>
          <p:nvPr/>
        </p:nvSpPr>
        <p:spPr>
          <a:xfrm>
            <a:off x="1643063" y="388938"/>
            <a:ext cx="5330825" cy="561975"/>
          </a:xfrm>
          <a:prstGeom prst="rect">
            <a:avLst/>
          </a:prstGeom>
          <a:no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a:defRPr>
            </a:lvl5pPr>
          </a:lstStyle>
          <a:p>
            <a:pPr marL="571500" lvl="0" indent="-571500">
              <a:lnSpc>
                <a:spcPct val="100000"/>
              </a:lnSpc>
              <a:spcBef>
                <a:spcPct val="0"/>
              </a:spcBef>
              <a:buFontTx/>
              <a:buNone/>
            </a:pPr>
            <a:r>
              <a:rPr lang="en-US" altLang="zh-CN"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rPr>
              <a:t>5.4 </a:t>
            </a:r>
            <a:r>
              <a:rPr lang="zh-CN" altLang="en-US"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rPr>
              <a:t>包装类</a:t>
            </a:r>
            <a:endParaRPr lang="zh-CN" altLang="en-US" sz="3200"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2" name="矩形 1"/>
          <p:cNvSpPr/>
          <p:nvPr/>
        </p:nvSpPr>
        <p:spPr>
          <a:xfrm>
            <a:off x="461963" y="1522730"/>
            <a:ext cx="8223250" cy="64516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a:defRPr>
            </a:lvl5pPr>
          </a:lstStyle>
          <a:p>
            <a:pPr marL="285750" lvl="0" indent="-285750" eaLnBrk="1" hangingPunct="1">
              <a:lnSpc>
                <a:spcPct val="200000"/>
              </a:lnSpc>
              <a:spcBef>
                <a:spcPct val="0"/>
              </a:spcBef>
              <a:buFont typeface="Wingdings" panose="05000000000000000000" pitchFamily="2" charset="2"/>
              <a:buChar char="Ø"/>
            </a:pPr>
            <a:r>
              <a:rPr lang="zh-CN" altLang="zh-CN" sz="1800" b="1" dirty="0">
                <a:latin typeface="Arial" panose="020B0604020202020204" pitchFamily="34" charset="0"/>
                <a:ea typeface="宋体" panose="02010600030101010101" pitchFamily="2" charset="-122"/>
              </a:rPr>
              <a:t>使用</a:t>
            </a:r>
            <a:r>
              <a:rPr lang="en-US" altLang="zh-CN" sz="1800" b="1" dirty="0">
                <a:latin typeface="Arial" panose="020B0604020202020204" pitchFamily="34" charset="0"/>
                <a:ea typeface="宋体" panose="02010600030101010101" pitchFamily="2" charset="-122"/>
              </a:rPr>
              <a:t>valueOf(String s)</a:t>
            </a:r>
            <a:r>
              <a:rPr lang="zh-CN" altLang="zh-CN" sz="1800" b="1" dirty="0">
                <a:latin typeface="Arial" panose="020B0604020202020204" pitchFamily="34" charset="0"/>
                <a:ea typeface="宋体" panose="02010600030101010101" pitchFamily="2" charset="-122"/>
              </a:rPr>
              <a:t>和</a:t>
            </a:r>
            <a:r>
              <a:rPr lang="en-US" altLang="zh-CN" sz="1800" b="1" dirty="0">
                <a:latin typeface="Arial" panose="020B0604020202020204" pitchFamily="34" charset="0"/>
                <a:ea typeface="宋体" panose="02010600030101010101" pitchFamily="2" charset="-122"/>
              </a:rPr>
              <a:t>parseXxx(String s)</a:t>
            </a:r>
            <a:r>
              <a:rPr lang="zh-CN" altLang="zh-CN" sz="1800" b="1" dirty="0">
                <a:latin typeface="Arial" panose="020B0604020202020204" pitchFamily="34" charset="0"/>
                <a:ea typeface="宋体" panose="02010600030101010101" pitchFamily="2" charset="-122"/>
              </a:rPr>
              <a:t>方法</a:t>
            </a:r>
            <a:r>
              <a:rPr lang="zh-CN" altLang="en-US" sz="1800" b="1" dirty="0">
                <a:latin typeface="Arial" panose="020B0604020202020204" pitchFamily="34" charset="0"/>
                <a:ea typeface="宋体" panose="02010600030101010101" pitchFamily="2" charset="-122"/>
              </a:rPr>
              <a:t>注意事项：</a:t>
            </a:r>
            <a:endParaRPr lang="zh-CN" altLang="zh-CN" sz="1800" b="1" dirty="0">
              <a:latin typeface="Arial" panose="020B0604020202020204" pitchFamily="34" charset="0"/>
              <a:ea typeface="宋体" panose="02010600030101010101" pitchFamily="2" charset="-122"/>
            </a:endParaRPr>
          </a:p>
        </p:txBody>
      </p:sp>
      <p:pic>
        <p:nvPicPr>
          <p:cNvPr id="7" name="Picture 12"/>
          <p:cNvPicPr>
            <a:picLocks noChangeAspect="1"/>
          </p:cNvPicPr>
          <p:nvPr/>
        </p:nvPicPr>
        <p:blipFill>
          <a:blip r:embed="rId1"/>
          <a:stretch>
            <a:fillRect/>
          </a:stretch>
        </p:blipFill>
        <p:spPr>
          <a:xfrm>
            <a:off x="6950075" y="1717040"/>
            <a:ext cx="1676400" cy="1936750"/>
          </a:xfrm>
          <a:prstGeom prst="rect">
            <a:avLst/>
          </a:prstGeom>
          <a:noFill/>
          <a:ln w="28575">
            <a:noFill/>
          </a:ln>
        </p:spPr>
      </p:pic>
      <p:sp>
        <p:nvSpPr>
          <p:cNvPr id="3" name="矩形 2"/>
          <p:cNvSpPr/>
          <p:nvPr/>
        </p:nvSpPr>
        <p:spPr>
          <a:xfrm>
            <a:off x="461963" y="2221865"/>
            <a:ext cx="6653212" cy="230695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a:defRPr>
            </a:lvl5pPr>
          </a:lstStyle>
          <a:p>
            <a:pPr marL="342900" lvl="0" indent="-342900" eaLnBrk="1" hangingPunct="1">
              <a:lnSpc>
                <a:spcPct val="200000"/>
              </a:lnSpc>
              <a:spcBef>
                <a:spcPct val="0"/>
              </a:spcBef>
              <a:buFontTx/>
              <a:buAutoNum type="circleNumDbPlain"/>
            </a:pPr>
            <a:r>
              <a:rPr lang="zh-CN" altLang="zh-CN" sz="1800" b="1" dirty="0">
                <a:latin typeface="Arial" panose="020B0604020202020204" pitchFamily="34" charset="0"/>
                <a:ea typeface="宋体" panose="02010600030101010101" pitchFamily="2" charset="-122"/>
              </a:rPr>
              <a:t>除了</a:t>
            </a:r>
            <a:r>
              <a:rPr lang="en-US" altLang="zh-CN" sz="1800" b="1" dirty="0">
                <a:latin typeface="Arial" panose="020B0604020202020204" pitchFamily="34" charset="0"/>
                <a:ea typeface="宋体" panose="02010600030101010101" pitchFamily="2" charset="-122"/>
              </a:rPr>
              <a:t>Character</a:t>
            </a:r>
            <a:r>
              <a:rPr lang="zh-CN" altLang="zh-CN" sz="1800" b="1" dirty="0">
                <a:latin typeface="Arial" panose="020B0604020202020204" pitchFamily="34" charset="0"/>
                <a:ea typeface="宋体" panose="02010600030101010101" pitchFamily="2" charset="-122"/>
              </a:rPr>
              <a:t>外，包装类都有</a:t>
            </a:r>
            <a:r>
              <a:rPr lang="en-US" altLang="zh-CN" sz="1800" b="1" dirty="0">
                <a:latin typeface="Arial" panose="020B0604020202020204" pitchFamily="34" charset="0"/>
                <a:ea typeface="宋体" panose="02010600030101010101" pitchFamily="2" charset="-122"/>
              </a:rPr>
              <a:t>valueOf(String s)</a:t>
            </a:r>
            <a:r>
              <a:rPr lang="zh-CN" altLang="zh-CN" sz="1800" b="1" dirty="0">
                <a:latin typeface="Arial" panose="020B0604020202020204" pitchFamily="34" charset="0"/>
                <a:ea typeface="宋体" panose="02010600030101010101" pitchFamily="2" charset="-122"/>
              </a:rPr>
              <a:t>方法，可以根据</a:t>
            </a:r>
            <a:r>
              <a:rPr lang="en-US" altLang="zh-CN" sz="1800" b="1" dirty="0">
                <a:latin typeface="Arial" panose="020B0604020202020204" pitchFamily="34" charset="0"/>
                <a:ea typeface="宋体" panose="02010600030101010101" pitchFamily="2" charset="-122"/>
              </a:rPr>
              <a:t>String</a:t>
            </a:r>
            <a:r>
              <a:rPr lang="zh-CN" altLang="zh-CN" sz="1800" b="1" dirty="0">
                <a:latin typeface="Arial" panose="020B0604020202020204" pitchFamily="34" charset="0"/>
                <a:ea typeface="宋体" panose="02010600030101010101" pitchFamily="2" charset="-122"/>
              </a:rPr>
              <a:t>类型的参数创建包装类对象，但参数字符串</a:t>
            </a:r>
            <a:r>
              <a:rPr lang="en-US" altLang="zh-CN" sz="1800" b="1" dirty="0">
                <a:latin typeface="Arial" panose="020B0604020202020204" pitchFamily="34" charset="0"/>
                <a:ea typeface="宋体" panose="02010600030101010101" pitchFamily="2" charset="-122"/>
              </a:rPr>
              <a:t>s</a:t>
            </a:r>
            <a:r>
              <a:rPr lang="zh-CN" altLang="zh-CN" sz="1800" b="1" dirty="0">
                <a:latin typeface="Arial" panose="020B0604020202020204" pitchFamily="34" charset="0"/>
                <a:ea typeface="宋体" panose="02010600030101010101" pitchFamily="2" charset="-122"/>
              </a:rPr>
              <a:t>不能为</a:t>
            </a:r>
            <a:r>
              <a:rPr lang="en-US" altLang="zh-CN" sz="1800" b="1" dirty="0">
                <a:latin typeface="Arial" panose="020B0604020202020204" pitchFamily="34" charset="0"/>
                <a:ea typeface="宋体" panose="02010600030101010101" pitchFamily="2" charset="-122"/>
              </a:rPr>
              <a:t>null</a:t>
            </a:r>
            <a:r>
              <a:rPr lang="zh-CN" altLang="zh-CN" sz="1800" b="1" dirty="0">
                <a:latin typeface="Arial" panose="020B0604020202020204" pitchFamily="34" charset="0"/>
                <a:ea typeface="宋体" panose="02010600030101010101" pitchFamily="2" charset="-122"/>
              </a:rPr>
              <a:t>，而且字符串必须是可以解析为相应基本类型的数据，否则虽然编译通过，但运行时会报错</a:t>
            </a:r>
            <a:r>
              <a:rPr lang="zh-CN" altLang="en-US" sz="1800" b="1" dirty="0">
                <a:latin typeface="Arial" panose="020B0604020202020204" pitchFamily="34" charset="0"/>
                <a:ea typeface="宋体" panose="02010600030101010101" pitchFamily="2" charset="-122"/>
              </a:rPr>
              <a:t>。</a:t>
            </a:r>
            <a:endParaRPr lang="zh-CN" altLang="en-US" sz="1800" b="1" dirty="0">
              <a:latin typeface="Arial" panose="020B0604020202020204" pitchFamily="34" charset="0"/>
              <a:ea typeface="宋体" panose="02010600030101010101" pitchFamily="2" charset="-122"/>
            </a:endParaRPr>
          </a:p>
        </p:txBody>
      </p:sp>
      <p:sp>
        <p:nvSpPr>
          <p:cNvPr id="8" name="矩形 1"/>
          <p:cNvSpPr/>
          <p:nvPr/>
        </p:nvSpPr>
        <p:spPr>
          <a:xfrm>
            <a:off x="457200" y="4711065"/>
            <a:ext cx="8147050" cy="923925"/>
          </a:xfrm>
          <a:prstGeom prst="rect">
            <a:avLst/>
          </a:prstGeom>
          <a:solidFill>
            <a:srgbClr val="003F75"/>
          </a:solidFill>
          <a:ln w="2857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a:defRPr>
            </a:lvl5pPr>
          </a:lstStyle>
          <a:p>
            <a:pPr marL="0" lvl="0" indent="0" eaLnBrk="1" hangingPunct="1">
              <a:lnSpc>
                <a:spcPct val="150000"/>
              </a:lnSpc>
              <a:spcBef>
                <a:spcPct val="0"/>
              </a:spcBef>
              <a:buFontTx/>
              <a:buNone/>
            </a:pPr>
            <a:r>
              <a:rPr lang="en-US" altLang="zh-CN" sz="1600" dirty="0">
                <a:solidFill>
                  <a:schemeClr val="bg1"/>
                </a:solidFill>
                <a:latin typeface="Arial" panose="020B0604020202020204" pitchFamily="34" charset="0"/>
                <a:ea typeface="宋体" panose="02010600030101010101" pitchFamily="2" charset="-122"/>
              </a:rPr>
              <a:t>    Integer i = Integer.valueOf("123");       // </a:t>
            </a:r>
            <a:r>
              <a:rPr lang="zh-CN" altLang="en-US" sz="1600" dirty="0">
                <a:solidFill>
                  <a:schemeClr val="bg1"/>
                </a:solidFill>
                <a:latin typeface="Arial" panose="020B0604020202020204" pitchFamily="34" charset="0"/>
                <a:ea typeface="宋体" panose="02010600030101010101" pitchFamily="2" charset="-122"/>
              </a:rPr>
              <a:t>合法</a:t>
            </a:r>
            <a:endParaRPr lang="zh-CN" altLang="en-US" sz="1600" dirty="0">
              <a:solidFill>
                <a:schemeClr val="bg1"/>
              </a:solidFill>
              <a:latin typeface="Arial" panose="020B0604020202020204" pitchFamily="34" charset="0"/>
              <a:ea typeface="宋体" panose="02010600030101010101" pitchFamily="2" charset="-122"/>
            </a:endParaRPr>
          </a:p>
          <a:p>
            <a:pPr marL="0" lvl="0" indent="0" eaLnBrk="1" hangingPunct="1">
              <a:lnSpc>
                <a:spcPct val="150000"/>
              </a:lnSpc>
              <a:spcBef>
                <a:spcPct val="0"/>
              </a:spcBef>
              <a:buFontTx/>
              <a:buNone/>
            </a:pPr>
            <a:r>
              <a:rPr lang="en-US" altLang="zh-CN" sz="1600" dirty="0">
                <a:solidFill>
                  <a:schemeClr val="bg1"/>
                </a:solidFill>
                <a:latin typeface="Arial" panose="020B0604020202020204" pitchFamily="34" charset="0"/>
                <a:ea typeface="宋体" panose="02010600030101010101" pitchFamily="2" charset="-122"/>
              </a:rPr>
              <a:t>    Integer i = Integer.valueOf("12a");      // </a:t>
            </a:r>
            <a:r>
              <a:rPr lang="zh-CN" altLang="en-US" sz="1600" dirty="0">
                <a:solidFill>
                  <a:schemeClr val="bg1"/>
                </a:solidFill>
                <a:latin typeface="Arial" panose="020B0604020202020204" pitchFamily="34" charset="0"/>
                <a:ea typeface="宋体" panose="02010600030101010101" pitchFamily="2" charset="-122"/>
              </a:rPr>
              <a:t>不合法</a:t>
            </a:r>
            <a:endParaRPr lang="zh-CN" altLang="en-US" sz="1600" dirty="0">
              <a:solidFill>
                <a:schemeClr val="bg1"/>
              </a:solidFill>
              <a:latin typeface="Arial" panose="020B0604020202020204" pitchFamily="34" charset="0"/>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xEl>
                                              <p:charRg st="0" end="46"/>
                                            </p:txEl>
                                          </p:spTgt>
                                        </p:tgtEl>
                                        <p:attrNameLst>
                                          <p:attrName>style.visibility</p:attrName>
                                        </p:attrNameLst>
                                      </p:cBhvr>
                                      <p:to>
                                        <p:strVal val="visible"/>
                                      </p:to>
                                    </p:set>
                                    <p:animEffect transition="in" filter="wipe(left)">
                                      <p:cBhvr>
                                        <p:cTn id="7" dur="500"/>
                                        <p:tgtEl>
                                          <p:spTgt spid="2">
                                            <p:txEl>
                                              <p:charRg st="0" end="46"/>
                                            </p:txEl>
                                          </p:spTgt>
                                        </p:tgtEl>
                                      </p:cBhvr>
                                    </p:animEffect>
                                  </p:childTnLst>
                                </p:cTn>
                              </p:par>
                              <p:par>
                                <p:cTn id="8" presetID="2" presetClass="entr" presetSubtype="2"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 calcmode="lin" valueType="num">
                                      <p:cBhvr additive="base">
                                        <p:cTn id="10" dur="500" fill="hold"/>
                                        <p:tgtEl>
                                          <p:spTgt spid="7"/>
                                        </p:tgtEl>
                                        <p:attrNameLst>
                                          <p:attrName>ppt_x</p:attrName>
                                        </p:attrNameLst>
                                      </p:cBhvr>
                                      <p:tavLst>
                                        <p:tav tm="0">
                                          <p:val>
                                            <p:strVal val="1+#ppt_w/2"/>
                                          </p:val>
                                        </p:tav>
                                        <p:tav tm="100000">
                                          <p:val>
                                            <p:strVal val="#ppt_x"/>
                                          </p:val>
                                        </p:tav>
                                      </p:tavLst>
                                    </p:anim>
                                    <p:anim calcmode="lin" valueType="num">
                                      <p:cBhvr additive="base">
                                        <p:cTn id="11"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wipe(left)">
                                      <p:cBhvr>
                                        <p:cTn id="16" dur="500"/>
                                        <p:tgtEl>
                                          <p:spTgt spid="3"/>
                                        </p:tgtEl>
                                      </p:cBhvr>
                                    </p:animEffect>
                                  </p:childTnLst>
                                </p:cTn>
                              </p:par>
                            </p:childTnLst>
                          </p:cTn>
                        </p:par>
                        <p:par>
                          <p:cTn id="17" fill="hold">
                            <p:stCondLst>
                              <p:cond delay="500"/>
                            </p:stCondLst>
                            <p:childTnLst>
                              <p:par>
                                <p:cTn id="18" presetID="2" presetClass="entr" presetSubtype="4" fill="hold" grpId="0" nodeType="afterEffect">
                                  <p:stCondLst>
                                    <p:cond delay="0"/>
                                  </p:stCondLst>
                                  <p:childTnLst>
                                    <p:set>
                                      <p:cBhvr>
                                        <p:cTn id="19" dur="1" fill="hold">
                                          <p:stCondLst>
                                            <p:cond delay="0"/>
                                          </p:stCondLst>
                                        </p:cTn>
                                        <p:tgtEl>
                                          <p:spTgt spid="8"/>
                                        </p:tgtEl>
                                        <p:attrNameLst>
                                          <p:attrName>style.visibility</p:attrName>
                                        </p:attrNameLst>
                                      </p:cBhvr>
                                      <p:to>
                                        <p:strVal val="visible"/>
                                      </p:to>
                                    </p:set>
                                    <p:anim calcmode="lin" valueType="num">
                                      <p:cBhvr additive="base">
                                        <p:cTn id="20" dur="500" fill="hold"/>
                                        <p:tgtEl>
                                          <p:spTgt spid="8"/>
                                        </p:tgtEl>
                                        <p:attrNameLst>
                                          <p:attrName>ppt_x</p:attrName>
                                        </p:attrNameLst>
                                      </p:cBhvr>
                                      <p:tavLst>
                                        <p:tav tm="0">
                                          <p:val>
                                            <p:strVal val="#ppt_x"/>
                                          </p:val>
                                        </p:tav>
                                        <p:tav tm="100000">
                                          <p:val>
                                            <p:strVal val="#ppt_x"/>
                                          </p:val>
                                        </p:tav>
                                      </p:tavLst>
                                    </p:anim>
                                    <p:anim calcmode="lin" valueType="num">
                                      <p:cBhvr additive="base">
                                        <p:cTn id="21"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8" grpId="0" bldLvl="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3250" name="Rectangle 2"/>
          <p:cNvSpPr/>
          <p:nvPr/>
        </p:nvSpPr>
        <p:spPr>
          <a:xfrm>
            <a:off x="0" y="0"/>
            <a:ext cx="9144000" cy="0"/>
          </a:xfrm>
          <a:prstGeom prst="rect">
            <a:avLst/>
          </a:prstGeom>
          <a:noFill/>
          <a:ln w="9525">
            <a:noFill/>
          </a:ln>
        </p:spPr>
        <p:txBody>
          <a:bodyPr wrap="none" anchor="ct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a:defRPr>
            </a:lvl5pPr>
          </a:lstStyle>
          <a:p>
            <a:pPr marL="0" lvl="0" indent="0" eaLnBrk="1" hangingPunct="1">
              <a:lnSpc>
                <a:spcPct val="100000"/>
              </a:lnSpc>
              <a:spcBef>
                <a:spcPct val="0"/>
              </a:spcBef>
              <a:buFontTx/>
              <a:buNone/>
            </a:pPr>
            <a:endParaRPr lang="zh-CN" altLang="en-US" sz="1800" dirty="0">
              <a:latin typeface="Arial" panose="020B0604020202020204" pitchFamily="34" charset="0"/>
              <a:ea typeface="宋体" panose="02010600030101010101" pitchFamily="2" charset="-122"/>
            </a:endParaRPr>
          </a:p>
        </p:txBody>
      </p:sp>
      <p:sp>
        <p:nvSpPr>
          <p:cNvPr id="53251" name="标题 1"/>
          <p:cNvSpPr/>
          <p:nvPr/>
        </p:nvSpPr>
        <p:spPr>
          <a:xfrm>
            <a:off x="1643063" y="388938"/>
            <a:ext cx="5330825" cy="561975"/>
          </a:xfrm>
          <a:prstGeom prst="rect">
            <a:avLst/>
          </a:prstGeom>
          <a:no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a:defRPr>
            </a:lvl5pPr>
          </a:lstStyle>
          <a:p>
            <a:pPr marL="571500" lvl="0" indent="-571500">
              <a:lnSpc>
                <a:spcPct val="100000"/>
              </a:lnSpc>
              <a:spcBef>
                <a:spcPct val="0"/>
              </a:spcBef>
              <a:buFontTx/>
              <a:buNone/>
            </a:pPr>
            <a:r>
              <a:rPr lang="en-US" altLang="zh-CN"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rPr>
              <a:t>5.4 </a:t>
            </a:r>
            <a:r>
              <a:rPr lang="zh-CN" altLang="en-US"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rPr>
              <a:t>包装类</a:t>
            </a:r>
            <a:endParaRPr lang="zh-CN" altLang="en-US" sz="3200"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3" name="矩形 2"/>
          <p:cNvSpPr/>
          <p:nvPr/>
        </p:nvSpPr>
        <p:spPr>
          <a:xfrm>
            <a:off x="461963" y="1698943"/>
            <a:ext cx="8142287" cy="166687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a:defRPr>
            </a:lvl5pPr>
          </a:lstStyle>
          <a:p>
            <a:pPr marL="342900" lvl="0" indent="-342900" eaLnBrk="1" hangingPunct="1">
              <a:lnSpc>
                <a:spcPct val="200000"/>
              </a:lnSpc>
              <a:spcBef>
                <a:spcPct val="0"/>
              </a:spcBef>
              <a:buFontTx/>
              <a:buAutoNum type="circleNumDbPlain" startAt="2"/>
            </a:pPr>
            <a:r>
              <a:rPr lang="zh-CN" altLang="zh-CN" sz="1800" dirty="0">
                <a:latin typeface="Arial" panose="020B0604020202020204" pitchFamily="34" charset="0"/>
                <a:ea typeface="宋体" panose="02010600030101010101" pitchFamily="2" charset="-122"/>
              </a:rPr>
              <a:t>除了</a:t>
            </a:r>
            <a:r>
              <a:rPr lang="en-US" altLang="zh-CN" sz="1800" dirty="0">
                <a:latin typeface="Arial" panose="020B0604020202020204" pitchFamily="34" charset="0"/>
                <a:ea typeface="宋体" panose="02010600030101010101" pitchFamily="2" charset="-122"/>
              </a:rPr>
              <a:t>Character</a:t>
            </a:r>
            <a:r>
              <a:rPr lang="zh-CN" altLang="zh-CN" sz="1800" dirty="0">
                <a:latin typeface="Arial" panose="020B0604020202020204" pitchFamily="34" charset="0"/>
                <a:ea typeface="宋体" panose="02010600030101010101" pitchFamily="2" charset="-122"/>
              </a:rPr>
              <a:t>外，包装类都有</a:t>
            </a:r>
            <a:r>
              <a:rPr lang="en-US" altLang="zh-CN" sz="1800" dirty="0">
                <a:latin typeface="Arial" panose="020B0604020202020204" pitchFamily="34" charset="0"/>
                <a:ea typeface="宋体" panose="02010600030101010101" pitchFamily="2" charset="-122"/>
              </a:rPr>
              <a:t>parseXxx(String s)</a:t>
            </a:r>
            <a:r>
              <a:rPr lang="zh-CN" altLang="zh-CN" sz="1800" dirty="0">
                <a:latin typeface="Arial" panose="020B0604020202020204" pitchFamily="34" charset="0"/>
                <a:ea typeface="宋体" panose="02010600030101010101" pitchFamily="2" charset="-122"/>
              </a:rPr>
              <a:t>的静态方法，将字符串转换为对应的基本类型的数据。参数</a:t>
            </a:r>
            <a:r>
              <a:rPr lang="en-US" altLang="zh-CN" sz="1800" dirty="0">
                <a:latin typeface="Arial" panose="020B0604020202020204" pitchFamily="34" charset="0"/>
                <a:ea typeface="宋体" panose="02010600030101010101" pitchFamily="2" charset="-122"/>
              </a:rPr>
              <a:t>s</a:t>
            </a:r>
            <a:r>
              <a:rPr lang="zh-CN" altLang="zh-CN" sz="1800" dirty="0">
                <a:latin typeface="Arial" panose="020B0604020202020204" pitchFamily="34" charset="0"/>
                <a:ea typeface="宋体" panose="02010600030101010101" pitchFamily="2" charset="-122"/>
              </a:rPr>
              <a:t>不能为</a:t>
            </a:r>
            <a:r>
              <a:rPr lang="en-US" altLang="zh-CN" sz="1800" dirty="0">
                <a:latin typeface="Arial" panose="020B0604020202020204" pitchFamily="34" charset="0"/>
                <a:ea typeface="宋体" panose="02010600030101010101" pitchFamily="2" charset="-122"/>
              </a:rPr>
              <a:t>null</a:t>
            </a:r>
            <a:r>
              <a:rPr lang="zh-CN" altLang="zh-CN" sz="1800" dirty="0">
                <a:latin typeface="Arial" panose="020B0604020202020204" pitchFamily="34" charset="0"/>
                <a:ea typeface="宋体" panose="02010600030101010101" pitchFamily="2" charset="-122"/>
              </a:rPr>
              <a:t>，而且同样必须是可以解析为相应基本类型的数据，否则虽然编译通过，但运行时会报错</a:t>
            </a:r>
            <a:r>
              <a:rPr lang="zh-CN" altLang="en-US" sz="1800" dirty="0">
                <a:latin typeface="Arial" panose="020B0604020202020204" pitchFamily="34" charset="0"/>
                <a:ea typeface="宋体" panose="02010600030101010101" pitchFamily="2" charset="-122"/>
              </a:rPr>
              <a:t>。</a:t>
            </a:r>
            <a:endParaRPr lang="zh-CN" altLang="en-US" sz="1800" dirty="0">
              <a:latin typeface="Arial" panose="020B0604020202020204" pitchFamily="34" charset="0"/>
              <a:ea typeface="宋体" panose="02010600030101010101" pitchFamily="2" charset="-122"/>
            </a:endParaRPr>
          </a:p>
        </p:txBody>
      </p:sp>
      <p:sp>
        <p:nvSpPr>
          <p:cNvPr id="8" name="矩形 1"/>
          <p:cNvSpPr/>
          <p:nvPr/>
        </p:nvSpPr>
        <p:spPr>
          <a:xfrm>
            <a:off x="457200" y="3737293"/>
            <a:ext cx="8147050" cy="922337"/>
          </a:xfrm>
          <a:prstGeom prst="rect">
            <a:avLst/>
          </a:prstGeom>
          <a:solidFill>
            <a:srgbClr val="003F75"/>
          </a:solidFill>
          <a:ln w="2857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a:defRPr>
            </a:lvl5pPr>
          </a:lstStyle>
          <a:p>
            <a:pPr marL="0" lvl="0" indent="0" eaLnBrk="1" hangingPunct="1">
              <a:lnSpc>
                <a:spcPct val="150000"/>
              </a:lnSpc>
              <a:spcBef>
                <a:spcPct val="0"/>
              </a:spcBef>
              <a:buFontTx/>
              <a:buNone/>
            </a:pPr>
            <a:r>
              <a:rPr lang="en-US" altLang="zh-CN" sz="1600" dirty="0">
                <a:solidFill>
                  <a:schemeClr val="bg1"/>
                </a:solidFill>
                <a:latin typeface="Arial" panose="020B0604020202020204" pitchFamily="34" charset="0"/>
                <a:ea typeface="宋体" panose="02010600030101010101" pitchFamily="2" charset="-122"/>
              </a:rPr>
              <a:t>    int i = Integer.parseInt("123");             // </a:t>
            </a:r>
            <a:r>
              <a:rPr lang="zh-CN" altLang="en-US" sz="1600" dirty="0">
                <a:solidFill>
                  <a:schemeClr val="bg1"/>
                </a:solidFill>
                <a:latin typeface="Arial" panose="020B0604020202020204" pitchFamily="34" charset="0"/>
                <a:ea typeface="宋体" panose="02010600030101010101" pitchFamily="2" charset="-122"/>
              </a:rPr>
              <a:t>合法    </a:t>
            </a:r>
            <a:endParaRPr lang="zh-CN" altLang="en-US" sz="1600" dirty="0">
              <a:solidFill>
                <a:schemeClr val="bg1"/>
              </a:solidFill>
              <a:latin typeface="Arial" panose="020B0604020202020204" pitchFamily="34" charset="0"/>
              <a:ea typeface="宋体" panose="02010600030101010101" pitchFamily="2" charset="-122"/>
            </a:endParaRPr>
          </a:p>
          <a:p>
            <a:pPr marL="0" lvl="0" indent="0" eaLnBrk="1" hangingPunct="1">
              <a:lnSpc>
                <a:spcPct val="150000"/>
              </a:lnSpc>
              <a:spcBef>
                <a:spcPct val="0"/>
              </a:spcBef>
              <a:buFontTx/>
              <a:buNone/>
            </a:pPr>
            <a:r>
              <a:rPr lang="en-US" altLang="zh-CN" sz="1600" dirty="0">
                <a:solidFill>
                  <a:schemeClr val="bg1"/>
                </a:solidFill>
                <a:latin typeface="Arial" panose="020B0604020202020204" pitchFamily="34" charset="0"/>
                <a:ea typeface="宋体" panose="02010600030101010101" pitchFamily="2" charset="-122"/>
              </a:rPr>
              <a:t>    Integer in = Integer.parseInt("itcast");  // </a:t>
            </a:r>
            <a:r>
              <a:rPr lang="zh-CN" altLang="en-US" sz="1600" dirty="0">
                <a:solidFill>
                  <a:schemeClr val="bg1"/>
                </a:solidFill>
                <a:latin typeface="Arial" panose="020B0604020202020204" pitchFamily="34" charset="0"/>
                <a:ea typeface="宋体" panose="02010600030101010101" pitchFamily="2" charset="-122"/>
              </a:rPr>
              <a:t>不合法 </a:t>
            </a:r>
            <a:endParaRPr lang="zh-CN" altLang="en-US" sz="1600" dirty="0">
              <a:solidFill>
                <a:schemeClr val="bg1"/>
              </a:solidFill>
              <a:latin typeface="Arial" panose="020B0604020202020204" pitchFamily="34" charset="0"/>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par>
                          <p:cTn id="8" fill="hold">
                            <p:stCondLst>
                              <p:cond delay="500"/>
                            </p:stCondLst>
                            <p:childTnLst>
                              <p:par>
                                <p:cTn id="9" presetID="2" presetClass="entr" presetSubtype="4"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ppt_x"/>
                                          </p:val>
                                        </p:tav>
                                        <p:tav tm="100000">
                                          <p:val>
                                            <p:strVal val="#ppt_x"/>
                                          </p:val>
                                        </p:tav>
                                      </p:tavLst>
                                    </p:anim>
                                    <p:anim calcmode="lin" valueType="num">
                                      <p:cBhvr additive="base">
                                        <p:cTn id="1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8" grpId="0" bldLvl="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4274" name="Rectangle 2"/>
          <p:cNvSpPr/>
          <p:nvPr/>
        </p:nvSpPr>
        <p:spPr>
          <a:xfrm>
            <a:off x="0" y="0"/>
            <a:ext cx="9144000" cy="0"/>
          </a:xfrm>
          <a:prstGeom prst="rect">
            <a:avLst/>
          </a:prstGeom>
          <a:noFill/>
          <a:ln w="9525">
            <a:noFill/>
          </a:ln>
        </p:spPr>
        <p:txBody>
          <a:bodyPr wrap="none" anchor="ct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a:defRPr>
            </a:lvl5pPr>
          </a:lstStyle>
          <a:p>
            <a:pPr marL="0" lvl="0" indent="0" eaLnBrk="1" hangingPunct="1">
              <a:lnSpc>
                <a:spcPct val="100000"/>
              </a:lnSpc>
              <a:spcBef>
                <a:spcPct val="0"/>
              </a:spcBef>
              <a:buFontTx/>
              <a:buNone/>
            </a:pPr>
            <a:endParaRPr lang="zh-CN" altLang="en-US" sz="1800" dirty="0">
              <a:latin typeface="Arial" panose="020B0604020202020204" pitchFamily="34" charset="0"/>
              <a:ea typeface="宋体" panose="02010600030101010101" pitchFamily="2" charset="-122"/>
            </a:endParaRPr>
          </a:p>
        </p:txBody>
      </p:sp>
      <p:sp>
        <p:nvSpPr>
          <p:cNvPr id="54275" name="标题 1"/>
          <p:cNvSpPr/>
          <p:nvPr/>
        </p:nvSpPr>
        <p:spPr>
          <a:xfrm>
            <a:off x="1643063" y="388938"/>
            <a:ext cx="5330825" cy="561975"/>
          </a:xfrm>
          <a:prstGeom prst="rect">
            <a:avLst/>
          </a:prstGeom>
          <a:no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a:defRPr>
            </a:lvl5pPr>
          </a:lstStyle>
          <a:p>
            <a:pPr marL="571500" lvl="0" indent="-571500">
              <a:lnSpc>
                <a:spcPct val="100000"/>
              </a:lnSpc>
              <a:spcBef>
                <a:spcPct val="0"/>
              </a:spcBef>
              <a:buFontTx/>
              <a:buNone/>
            </a:pPr>
            <a:r>
              <a:rPr lang="en-US" altLang="zh-CN"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rPr>
              <a:t>5.5 </a:t>
            </a:r>
            <a:r>
              <a:rPr lang="zh-CN" altLang="en-US"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rPr>
              <a:t>日期与时间类</a:t>
            </a:r>
            <a:endParaRPr lang="zh-CN" altLang="en-US" sz="3200"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6" name="内容占位符 2"/>
          <p:cNvSpPr>
            <a:spLocks noGrp="1"/>
          </p:cNvSpPr>
          <p:nvPr>
            <p:ph idx="1"/>
          </p:nvPr>
        </p:nvSpPr>
        <p:spPr>
          <a:xfrm>
            <a:off x="457200" y="1606550"/>
            <a:ext cx="8229600" cy="652463"/>
          </a:xfrm>
          <a:ln/>
        </p:spPr>
        <p:txBody>
          <a:bodyPr vert="horz" wrap="square" lIns="91440" tIns="45720" rIns="91440" bIns="45720" anchor="t"/>
          <a:p>
            <a:pPr marL="0" indent="0">
              <a:lnSpc>
                <a:spcPct val="100000"/>
              </a:lnSpc>
              <a:spcBef>
                <a:spcPct val="0"/>
              </a:spcBef>
              <a:buNone/>
            </a:pPr>
            <a:r>
              <a:rPr lang="en-US" altLang="zh-CN" sz="1800" b="1" kern="1200" dirty="0">
                <a:solidFill>
                  <a:srgbClr val="006BA9"/>
                </a:solidFill>
                <a:latin typeface="微软雅黑" panose="020B0503020204020204" pitchFamily="34" charset="-122"/>
                <a:ea typeface="微软雅黑" panose="020B0503020204020204" pitchFamily="34" charset="-122"/>
                <a:cs typeface="等线"/>
              </a:rPr>
              <a:t>5.5.1 Date</a:t>
            </a:r>
            <a:r>
              <a:rPr lang="zh-CN" altLang="en-US" sz="1800" b="1" kern="1200" dirty="0">
                <a:solidFill>
                  <a:srgbClr val="006BA9"/>
                </a:solidFill>
                <a:latin typeface="微软雅黑" panose="020B0503020204020204" pitchFamily="34" charset="-122"/>
                <a:ea typeface="微软雅黑" panose="020B0503020204020204" pitchFamily="34" charset="-122"/>
                <a:cs typeface="等线"/>
              </a:rPr>
              <a:t>类</a:t>
            </a:r>
            <a:endParaRPr lang="zh-CN" altLang="en-US" sz="1800" b="1" kern="1200" dirty="0">
              <a:solidFill>
                <a:srgbClr val="006BA9"/>
              </a:solidFill>
              <a:latin typeface="微软雅黑" panose="020B0503020204020204" pitchFamily="34" charset="-122"/>
              <a:ea typeface="微软雅黑" panose="020B0503020204020204" pitchFamily="34" charset="-122"/>
              <a:cs typeface="等线"/>
            </a:endParaRPr>
          </a:p>
        </p:txBody>
      </p:sp>
      <p:sp>
        <p:nvSpPr>
          <p:cNvPr id="2" name="矩形 1"/>
          <p:cNvSpPr/>
          <p:nvPr/>
        </p:nvSpPr>
        <p:spPr>
          <a:xfrm>
            <a:off x="457200" y="1993900"/>
            <a:ext cx="8229600" cy="230822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a:defRPr>
            </a:lvl5pPr>
          </a:lstStyle>
          <a:p>
            <a:pPr marL="285750" lvl="0" indent="-285750" eaLnBrk="1" hangingPunct="1">
              <a:lnSpc>
                <a:spcPct val="200000"/>
              </a:lnSpc>
              <a:spcBef>
                <a:spcPct val="0"/>
              </a:spcBef>
              <a:buFont typeface="Wingdings" panose="05000000000000000000" pitchFamily="2" charset="2"/>
              <a:buChar char="p"/>
            </a:pPr>
            <a:r>
              <a:rPr lang="zh-CN" altLang="zh-CN" sz="1800" dirty="0">
                <a:latin typeface="Arial" panose="020B0604020202020204" pitchFamily="34" charset="0"/>
                <a:ea typeface="宋体" panose="02010600030101010101" pitchFamily="2" charset="-122"/>
              </a:rPr>
              <a:t>在</a:t>
            </a:r>
            <a:r>
              <a:rPr lang="en-US" altLang="zh-CN" sz="1800" dirty="0">
                <a:latin typeface="Arial" panose="020B0604020202020204" pitchFamily="34" charset="0"/>
                <a:ea typeface="宋体" panose="02010600030101010101" pitchFamily="2" charset="-122"/>
              </a:rPr>
              <a:t>JDK</a:t>
            </a:r>
            <a:r>
              <a:rPr lang="zh-CN" altLang="zh-CN" sz="1800" dirty="0">
                <a:latin typeface="Arial" panose="020B0604020202020204" pitchFamily="34" charset="0"/>
                <a:ea typeface="宋体" panose="02010600030101010101" pitchFamily="2" charset="-122"/>
              </a:rPr>
              <a:t>的</a:t>
            </a:r>
            <a:r>
              <a:rPr lang="en-US" altLang="zh-CN" sz="1800" dirty="0">
                <a:latin typeface="Arial" panose="020B0604020202020204" pitchFamily="34" charset="0"/>
                <a:ea typeface="宋体" panose="02010600030101010101" pitchFamily="2" charset="-122"/>
              </a:rPr>
              <a:t>java.util</a:t>
            </a:r>
            <a:r>
              <a:rPr lang="zh-CN" altLang="zh-CN" sz="1800" dirty="0">
                <a:latin typeface="Arial" panose="020B0604020202020204" pitchFamily="34" charset="0"/>
                <a:ea typeface="宋体" panose="02010600030101010101" pitchFamily="2" charset="-122"/>
              </a:rPr>
              <a:t>包中，提供了一个</a:t>
            </a:r>
            <a:r>
              <a:rPr lang="en-US" altLang="zh-CN" sz="1800" dirty="0">
                <a:latin typeface="Arial" panose="020B0604020202020204" pitchFamily="34" charset="0"/>
                <a:ea typeface="宋体" panose="02010600030101010101" pitchFamily="2" charset="-122"/>
              </a:rPr>
              <a:t>Date</a:t>
            </a:r>
            <a:r>
              <a:rPr lang="zh-CN" altLang="zh-CN" sz="1800" dirty="0">
                <a:latin typeface="Arial" panose="020B0604020202020204" pitchFamily="34" charset="0"/>
                <a:ea typeface="宋体" panose="02010600030101010101" pitchFamily="2" charset="-122"/>
              </a:rPr>
              <a:t>类用于表示日期和时间。</a:t>
            </a:r>
            <a:endParaRPr lang="en-US" altLang="zh-CN" sz="1800" dirty="0">
              <a:latin typeface="Arial" panose="020B0604020202020204" pitchFamily="34" charset="0"/>
              <a:ea typeface="宋体" panose="02010600030101010101" pitchFamily="2" charset="-122"/>
            </a:endParaRPr>
          </a:p>
          <a:p>
            <a:pPr marL="285750" lvl="0" indent="-285750" eaLnBrk="1" hangingPunct="1">
              <a:lnSpc>
                <a:spcPct val="200000"/>
              </a:lnSpc>
              <a:spcBef>
                <a:spcPct val="0"/>
              </a:spcBef>
              <a:buFont typeface="Wingdings" panose="05000000000000000000" pitchFamily="2" charset="2"/>
              <a:buChar char="p"/>
            </a:pPr>
            <a:r>
              <a:rPr lang="zh-CN" altLang="zh-CN" sz="1800" dirty="0">
                <a:latin typeface="Arial" panose="020B0604020202020204" pitchFamily="34" charset="0"/>
                <a:ea typeface="宋体" panose="02010600030101010101" pitchFamily="2" charset="-122"/>
              </a:rPr>
              <a:t>随着</a:t>
            </a:r>
            <a:r>
              <a:rPr lang="en-US" altLang="zh-CN" sz="1800" dirty="0">
                <a:latin typeface="Arial" panose="020B0604020202020204" pitchFamily="34" charset="0"/>
                <a:ea typeface="宋体" panose="02010600030101010101" pitchFamily="2" charset="-122"/>
              </a:rPr>
              <a:t>JDK</a:t>
            </a:r>
            <a:r>
              <a:rPr lang="zh-CN" altLang="zh-CN" sz="1800" dirty="0">
                <a:latin typeface="Arial" panose="020B0604020202020204" pitchFamily="34" charset="0"/>
                <a:ea typeface="宋体" panose="02010600030101010101" pitchFamily="2" charset="-122"/>
              </a:rPr>
              <a:t>版本的不断升级和发展，</a:t>
            </a:r>
            <a:r>
              <a:rPr lang="en-US" altLang="zh-CN" sz="1800" dirty="0">
                <a:latin typeface="Arial" panose="020B0604020202020204" pitchFamily="34" charset="0"/>
                <a:ea typeface="宋体" panose="02010600030101010101" pitchFamily="2" charset="-122"/>
              </a:rPr>
              <a:t>Date</a:t>
            </a:r>
            <a:r>
              <a:rPr lang="zh-CN" altLang="zh-CN" sz="1800" dirty="0">
                <a:latin typeface="Arial" panose="020B0604020202020204" pitchFamily="34" charset="0"/>
                <a:ea typeface="宋体" panose="02010600030101010101" pitchFamily="2" charset="-122"/>
              </a:rPr>
              <a:t>类中大部分的构造方法和普通方法都已经不再推荐使用。</a:t>
            </a:r>
            <a:endParaRPr lang="en-US" altLang="zh-CN" sz="1800" dirty="0">
              <a:latin typeface="Arial" panose="020B0604020202020204" pitchFamily="34" charset="0"/>
              <a:ea typeface="宋体" panose="02010600030101010101" pitchFamily="2" charset="-122"/>
            </a:endParaRPr>
          </a:p>
          <a:p>
            <a:pPr marL="285750" lvl="0" indent="-285750" eaLnBrk="1" hangingPunct="1">
              <a:lnSpc>
                <a:spcPct val="200000"/>
              </a:lnSpc>
              <a:spcBef>
                <a:spcPct val="0"/>
              </a:spcBef>
              <a:buFont typeface="Wingdings" panose="05000000000000000000" pitchFamily="2" charset="2"/>
              <a:buChar char="p"/>
            </a:pPr>
            <a:r>
              <a:rPr lang="zh-CN" altLang="zh-CN" sz="1800" dirty="0">
                <a:latin typeface="Arial" panose="020B0604020202020204" pitchFamily="34" charset="0"/>
                <a:ea typeface="宋体" panose="02010600030101010101" pitchFamily="2" charset="-122"/>
              </a:rPr>
              <a:t>目前</a:t>
            </a:r>
            <a:r>
              <a:rPr lang="en-US" altLang="zh-CN" sz="1800" dirty="0">
                <a:latin typeface="Arial" panose="020B0604020202020204" pitchFamily="34" charset="0"/>
                <a:ea typeface="宋体" panose="02010600030101010101" pitchFamily="2" charset="-122"/>
              </a:rPr>
              <a:t>JDK 8</a:t>
            </a:r>
            <a:r>
              <a:rPr lang="zh-CN" altLang="zh-CN" sz="1800" dirty="0">
                <a:latin typeface="Arial" panose="020B0604020202020204" pitchFamily="34" charset="0"/>
                <a:ea typeface="宋体" panose="02010600030101010101" pitchFamily="2" charset="-122"/>
              </a:rPr>
              <a:t>中，</a:t>
            </a:r>
            <a:r>
              <a:rPr lang="en-US" altLang="zh-CN" sz="1800" dirty="0">
                <a:latin typeface="Arial" panose="020B0604020202020204" pitchFamily="34" charset="0"/>
                <a:ea typeface="宋体" panose="02010600030101010101" pitchFamily="2" charset="-122"/>
              </a:rPr>
              <a:t>Date</a:t>
            </a:r>
            <a:r>
              <a:rPr lang="zh-CN" altLang="zh-CN" sz="1800" dirty="0">
                <a:latin typeface="Arial" panose="020B0604020202020204" pitchFamily="34" charset="0"/>
                <a:ea typeface="宋体" panose="02010600030101010101" pitchFamily="2" charset="-122"/>
              </a:rPr>
              <a:t>类只有两个构造方法是可以使用的</a:t>
            </a:r>
            <a:r>
              <a:rPr lang="zh-CN" altLang="en-US" sz="1800" dirty="0">
                <a:latin typeface="Arial" panose="020B0604020202020204" pitchFamily="34" charset="0"/>
                <a:ea typeface="宋体" panose="02010600030101010101" pitchFamily="2" charset="-122"/>
              </a:rPr>
              <a:t>。</a:t>
            </a:r>
            <a:endParaRPr lang="zh-CN" altLang="en-US" sz="1800" dirty="0">
              <a:latin typeface="Arial" panose="020B0604020202020204" pitchFamily="34" charset="0"/>
              <a:ea typeface="宋体" panose="02010600030101010101" pitchFamily="2" charset="-122"/>
            </a:endParaRPr>
          </a:p>
        </p:txBody>
      </p:sp>
      <p:sp>
        <p:nvSpPr>
          <p:cNvPr id="4" name="矩形 3"/>
          <p:cNvSpPr/>
          <p:nvPr/>
        </p:nvSpPr>
        <p:spPr>
          <a:xfrm>
            <a:off x="457200" y="4291013"/>
            <a:ext cx="8229600" cy="166687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a:defRPr>
            </a:lvl5pPr>
          </a:lstStyle>
          <a:p>
            <a:pPr marL="285750" lvl="0" indent="-285750" eaLnBrk="1" hangingPunct="1">
              <a:lnSpc>
                <a:spcPct val="200000"/>
              </a:lnSpc>
              <a:spcBef>
                <a:spcPct val="0"/>
              </a:spcBef>
              <a:buFont typeface="Wingdings" panose="05000000000000000000" pitchFamily="2" charset="2"/>
              <a:buChar char="l"/>
            </a:pPr>
            <a:r>
              <a:rPr lang="en-US" altLang="zh-CN" sz="1800" dirty="0">
                <a:latin typeface="Arial" panose="020B0604020202020204" pitchFamily="34" charset="0"/>
                <a:ea typeface="宋体" panose="02010600030101010101" pitchFamily="2" charset="-122"/>
              </a:rPr>
              <a:t>Date()</a:t>
            </a:r>
            <a:r>
              <a:rPr lang="zh-CN" altLang="zh-CN" sz="1800" dirty="0">
                <a:latin typeface="Arial" panose="020B0604020202020204" pitchFamily="34" charset="0"/>
                <a:ea typeface="宋体" panose="02010600030101010101" pitchFamily="2" charset="-122"/>
              </a:rPr>
              <a:t>：用来创建当前日期时间的</a:t>
            </a:r>
            <a:r>
              <a:rPr lang="en-US" altLang="zh-CN" sz="1800" dirty="0">
                <a:latin typeface="Arial" panose="020B0604020202020204" pitchFamily="34" charset="0"/>
                <a:ea typeface="宋体" panose="02010600030101010101" pitchFamily="2" charset="-122"/>
              </a:rPr>
              <a:t>Date</a:t>
            </a:r>
            <a:r>
              <a:rPr lang="zh-CN" altLang="zh-CN" sz="1800" dirty="0">
                <a:latin typeface="Arial" panose="020B0604020202020204" pitchFamily="34" charset="0"/>
                <a:ea typeface="宋体" panose="02010600030101010101" pitchFamily="2" charset="-122"/>
              </a:rPr>
              <a:t>对象。</a:t>
            </a:r>
            <a:endParaRPr lang="zh-CN" altLang="zh-CN" sz="1800" dirty="0">
              <a:latin typeface="Arial" panose="020B0604020202020204" pitchFamily="34" charset="0"/>
              <a:ea typeface="宋体" panose="02010600030101010101" pitchFamily="2" charset="-122"/>
            </a:endParaRPr>
          </a:p>
          <a:p>
            <a:pPr marL="285750" lvl="0" indent="-285750" eaLnBrk="1" hangingPunct="1">
              <a:lnSpc>
                <a:spcPct val="200000"/>
              </a:lnSpc>
              <a:spcBef>
                <a:spcPct val="0"/>
              </a:spcBef>
              <a:buFont typeface="Wingdings" panose="05000000000000000000" pitchFamily="2" charset="2"/>
              <a:buChar char="l"/>
            </a:pPr>
            <a:r>
              <a:rPr lang="en-US" altLang="zh-CN" sz="1800" dirty="0">
                <a:latin typeface="Arial" panose="020B0604020202020204" pitchFamily="34" charset="0"/>
                <a:ea typeface="宋体" panose="02010600030101010101" pitchFamily="2" charset="-122"/>
              </a:rPr>
              <a:t>Date(long date)</a:t>
            </a:r>
            <a:r>
              <a:rPr lang="zh-CN" altLang="zh-CN" sz="1800" dirty="0">
                <a:latin typeface="Arial" panose="020B0604020202020204" pitchFamily="34" charset="0"/>
                <a:ea typeface="宋体" panose="02010600030101010101" pitchFamily="2" charset="-122"/>
              </a:rPr>
              <a:t>：用于创建指定时间的</a:t>
            </a:r>
            <a:r>
              <a:rPr lang="en-US" altLang="zh-CN" sz="1800" dirty="0">
                <a:latin typeface="Arial" panose="020B0604020202020204" pitchFamily="34" charset="0"/>
                <a:ea typeface="宋体" panose="02010600030101010101" pitchFamily="2" charset="-122"/>
              </a:rPr>
              <a:t>Date</a:t>
            </a:r>
            <a:r>
              <a:rPr lang="zh-CN" altLang="zh-CN" sz="1800" dirty="0">
                <a:latin typeface="Arial" panose="020B0604020202020204" pitchFamily="34" charset="0"/>
                <a:ea typeface="宋体" panose="02010600030101010101" pitchFamily="2" charset="-122"/>
              </a:rPr>
              <a:t>对象，其中</a:t>
            </a:r>
            <a:r>
              <a:rPr lang="en-US" altLang="zh-CN" sz="1800" dirty="0">
                <a:latin typeface="Arial" panose="020B0604020202020204" pitchFamily="34" charset="0"/>
                <a:ea typeface="宋体" panose="02010600030101010101" pitchFamily="2" charset="-122"/>
              </a:rPr>
              <a:t>date</a:t>
            </a:r>
            <a:r>
              <a:rPr lang="zh-CN" altLang="zh-CN" sz="1800" dirty="0">
                <a:latin typeface="Arial" panose="020B0604020202020204" pitchFamily="34" charset="0"/>
                <a:ea typeface="宋体" panose="02010600030101010101" pitchFamily="2" charset="-122"/>
              </a:rPr>
              <a:t>参数表示</a:t>
            </a:r>
            <a:r>
              <a:rPr lang="en-US" altLang="zh-CN" sz="1800" dirty="0">
                <a:latin typeface="Arial" panose="020B0604020202020204" pitchFamily="34" charset="0"/>
                <a:ea typeface="宋体" panose="02010600030101010101" pitchFamily="2" charset="-122"/>
              </a:rPr>
              <a:t>1970</a:t>
            </a:r>
            <a:r>
              <a:rPr lang="zh-CN" altLang="zh-CN" sz="1800" dirty="0">
                <a:latin typeface="Arial" panose="020B0604020202020204" pitchFamily="34" charset="0"/>
                <a:ea typeface="宋体" panose="02010600030101010101" pitchFamily="2" charset="-122"/>
              </a:rPr>
              <a:t>年</a:t>
            </a:r>
            <a:r>
              <a:rPr lang="en-US" altLang="zh-CN" sz="1800" dirty="0">
                <a:latin typeface="Arial" panose="020B0604020202020204" pitchFamily="34" charset="0"/>
                <a:ea typeface="宋体" panose="02010600030101010101" pitchFamily="2" charset="-122"/>
              </a:rPr>
              <a:t>1</a:t>
            </a:r>
            <a:r>
              <a:rPr lang="zh-CN" altLang="zh-CN" sz="1800" dirty="0">
                <a:latin typeface="Arial" panose="020B0604020202020204" pitchFamily="34" charset="0"/>
                <a:ea typeface="宋体" panose="02010600030101010101" pitchFamily="2" charset="-122"/>
              </a:rPr>
              <a:t>月</a:t>
            </a:r>
            <a:r>
              <a:rPr lang="en-US" altLang="zh-CN" sz="1800" dirty="0">
                <a:latin typeface="Arial" panose="020B0604020202020204" pitchFamily="34" charset="0"/>
                <a:ea typeface="宋体" panose="02010600030101010101" pitchFamily="2" charset="-122"/>
              </a:rPr>
              <a:t>1</a:t>
            </a:r>
            <a:r>
              <a:rPr lang="zh-CN" altLang="zh-CN" sz="1800" dirty="0">
                <a:latin typeface="Arial" panose="020B0604020202020204" pitchFamily="34" charset="0"/>
                <a:ea typeface="宋体" panose="02010600030101010101" pitchFamily="2" charset="-122"/>
              </a:rPr>
              <a:t>日</a:t>
            </a:r>
            <a:r>
              <a:rPr lang="en-US" altLang="zh-CN" sz="1800" dirty="0">
                <a:latin typeface="Arial" panose="020B0604020202020204" pitchFamily="34" charset="0"/>
                <a:ea typeface="宋体" panose="02010600030101010101" pitchFamily="2" charset="-122"/>
              </a:rPr>
              <a:t>0</a:t>
            </a:r>
            <a:r>
              <a:rPr lang="zh-CN" altLang="zh-CN" sz="1800" dirty="0">
                <a:latin typeface="Arial" panose="020B0604020202020204" pitchFamily="34" charset="0"/>
                <a:ea typeface="宋体" panose="02010600030101010101" pitchFamily="2" charset="-122"/>
              </a:rPr>
              <a:t>时</a:t>
            </a:r>
            <a:r>
              <a:rPr lang="en-US" altLang="zh-CN" sz="1800" dirty="0">
                <a:latin typeface="Arial" panose="020B0604020202020204" pitchFamily="34" charset="0"/>
                <a:ea typeface="宋体" panose="02010600030101010101" pitchFamily="2" charset="-122"/>
              </a:rPr>
              <a:t>0</a:t>
            </a:r>
            <a:r>
              <a:rPr lang="zh-CN" altLang="zh-CN" sz="1800" dirty="0">
                <a:latin typeface="Arial" panose="020B0604020202020204" pitchFamily="34" charset="0"/>
                <a:ea typeface="宋体" panose="02010600030101010101" pitchFamily="2" charset="-122"/>
              </a:rPr>
              <a:t>分</a:t>
            </a:r>
            <a:r>
              <a:rPr lang="en-US" altLang="zh-CN" sz="1800" dirty="0">
                <a:latin typeface="Arial" panose="020B0604020202020204" pitchFamily="34" charset="0"/>
                <a:ea typeface="宋体" panose="02010600030101010101" pitchFamily="2" charset="-122"/>
              </a:rPr>
              <a:t>0</a:t>
            </a:r>
            <a:r>
              <a:rPr lang="zh-CN" altLang="zh-CN" sz="1800" dirty="0">
                <a:latin typeface="Arial" panose="020B0604020202020204" pitchFamily="34" charset="0"/>
                <a:ea typeface="宋体" panose="02010600030101010101" pitchFamily="2" charset="-122"/>
              </a:rPr>
              <a:t>（称为历元）以来的毫秒数，即时间戳。</a:t>
            </a:r>
            <a:endParaRPr lang="zh-CN" altLang="zh-CN" sz="1800" dirty="0">
              <a:latin typeface="Arial" panose="020B0604020202020204" pitchFamily="34" charset="0"/>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xEl>
                                              <p:charRg st="0" end="12"/>
                                            </p:txEl>
                                          </p:spTgt>
                                        </p:tgtEl>
                                        <p:attrNameLst>
                                          <p:attrName>style.visibility</p:attrName>
                                        </p:attrNameLst>
                                      </p:cBhvr>
                                      <p:to>
                                        <p:strVal val="visible"/>
                                      </p:to>
                                    </p:set>
                                    <p:animEffect transition="in" filter="fade">
                                      <p:cBhvr>
                                        <p:cTn id="7" dur="500"/>
                                        <p:tgtEl>
                                          <p:spTgt spid="6">
                                            <p:txEl>
                                              <p:charRg st="0" end="12"/>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2">
                                            <p:txEl>
                                              <p:charRg st="0" end="38"/>
                                            </p:txEl>
                                          </p:spTgt>
                                        </p:tgtEl>
                                        <p:attrNameLst>
                                          <p:attrName>style.visibility</p:attrName>
                                        </p:attrNameLst>
                                      </p:cBhvr>
                                      <p:to>
                                        <p:strVal val="visible"/>
                                      </p:to>
                                    </p:set>
                                    <p:animEffect transition="in" filter="wipe(left)">
                                      <p:cBhvr>
                                        <p:cTn id="11" dur="500"/>
                                        <p:tgtEl>
                                          <p:spTgt spid="2">
                                            <p:txEl>
                                              <p:charRg st="0" end="38"/>
                                            </p:txEl>
                                          </p:spTgt>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2">
                                            <p:txEl>
                                              <p:charRg st="38" end="84"/>
                                            </p:txEl>
                                          </p:spTgt>
                                        </p:tgtEl>
                                        <p:attrNameLst>
                                          <p:attrName>style.visibility</p:attrName>
                                        </p:attrNameLst>
                                      </p:cBhvr>
                                      <p:to>
                                        <p:strVal val="visible"/>
                                      </p:to>
                                    </p:set>
                                    <p:animEffect transition="in" filter="wipe(left)">
                                      <p:cBhvr>
                                        <p:cTn id="15" dur="500"/>
                                        <p:tgtEl>
                                          <p:spTgt spid="2">
                                            <p:txEl>
                                              <p:charRg st="38" end="84"/>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2">
                                            <p:txEl>
                                              <p:charRg st="84" end="114"/>
                                            </p:txEl>
                                          </p:spTgt>
                                        </p:tgtEl>
                                        <p:attrNameLst>
                                          <p:attrName>style.visibility</p:attrName>
                                        </p:attrNameLst>
                                      </p:cBhvr>
                                      <p:to>
                                        <p:strVal val="visible"/>
                                      </p:to>
                                    </p:set>
                                    <p:animEffect transition="in" filter="wipe(left)">
                                      <p:cBhvr>
                                        <p:cTn id="20" dur="500"/>
                                        <p:tgtEl>
                                          <p:spTgt spid="2">
                                            <p:txEl>
                                              <p:charRg st="84" end="114"/>
                                            </p:txEl>
                                          </p:spTgt>
                                        </p:tgtEl>
                                      </p:cBhvr>
                                    </p:animEffect>
                                  </p:childTnLst>
                                </p:cTn>
                              </p:par>
                            </p:childTnLst>
                          </p:cTn>
                        </p:par>
                        <p:par>
                          <p:cTn id="21" fill="hold">
                            <p:stCondLst>
                              <p:cond delay="500"/>
                            </p:stCondLst>
                            <p:childTnLst>
                              <p:par>
                                <p:cTn id="22" presetID="22" presetClass="entr" presetSubtype="8" fill="hold" nodeType="afterEffect">
                                  <p:stCondLst>
                                    <p:cond delay="0"/>
                                  </p:stCondLst>
                                  <p:childTnLst>
                                    <p:set>
                                      <p:cBhvr>
                                        <p:cTn id="23" dur="1" fill="hold">
                                          <p:stCondLst>
                                            <p:cond delay="0"/>
                                          </p:stCondLst>
                                        </p:cTn>
                                        <p:tgtEl>
                                          <p:spTgt spid="4">
                                            <p:txEl>
                                              <p:charRg st="0" end="26"/>
                                            </p:txEl>
                                          </p:spTgt>
                                        </p:tgtEl>
                                        <p:attrNameLst>
                                          <p:attrName>style.visibility</p:attrName>
                                        </p:attrNameLst>
                                      </p:cBhvr>
                                      <p:to>
                                        <p:strVal val="visible"/>
                                      </p:to>
                                    </p:set>
                                    <p:animEffect transition="in" filter="wipe(left)">
                                      <p:cBhvr>
                                        <p:cTn id="24" dur="500"/>
                                        <p:tgtEl>
                                          <p:spTgt spid="4">
                                            <p:txEl>
                                              <p:charRg st="0" end="26"/>
                                            </p:txEl>
                                          </p:spTgt>
                                        </p:tgtEl>
                                      </p:cBhvr>
                                    </p:animEffect>
                                  </p:childTnLst>
                                </p:cTn>
                              </p:par>
                            </p:childTnLst>
                          </p:cTn>
                        </p:par>
                        <p:par>
                          <p:cTn id="25" fill="hold">
                            <p:stCondLst>
                              <p:cond delay="1000"/>
                            </p:stCondLst>
                            <p:childTnLst>
                              <p:par>
                                <p:cTn id="26" presetID="22" presetClass="entr" presetSubtype="8" fill="hold" nodeType="afterEffect">
                                  <p:stCondLst>
                                    <p:cond delay="0"/>
                                  </p:stCondLst>
                                  <p:childTnLst>
                                    <p:set>
                                      <p:cBhvr>
                                        <p:cTn id="27" dur="1" fill="hold">
                                          <p:stCondLst>
                                            <p:cond delay="0"/>
                                          </p:stCondLst>
                                        </p:cTn>
                                        <p:tgtEl>
                                          <p:spTgt spid="4">
                                            <p:txEl>
                                              <p:charRg st="26" end="101"/>
                                            </p:txEl>
                                          </p:spTgt>
                                        </p:tgtEl>
                                        <p:attrNameLst>
                                          <p:attrName>style.visibility</p:attrName>
                                        </p:attrNameLst>
                                      </p:cBhvr>
                                      <p:to>
                                        <p:strVal val="visible"/>
                                      </p:to>
                                    </p:set>
                                    <p:animEffect transition="in" filter="wipe(left)">
                                      <p:cBhvr>
                                        <p:cTn id="28" dur="500"/>
                                        <p:tgtEl>
                                          <p:spTgt spid="4">
                                            <p:txEl>
                                              <p:charRg st="26" end="10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5298" name="Rectangle 2"/>
          <p:cNvSpPr/>
          <p:nvPr/>
        </p:nvSpPr>
        <p:spPr>
          <a:xfrm>
            <a:off x="0" y="0"/>
            <a:ext cx="9144000" cy="0"/>
          </a:xfrm>
          <a:prstGeom prst="rect">
            <a:avLst/>
          </a:prstGeom>
          <a:noFill/>
          <a:ln w="9525">
            <a:noFill/>
          </a:ln>
        </p:spPr>
        <p:txBody>
          <a:bodyPr wrap="none" anchor="ct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a:defRPr>
            </a:lvl5pPr>
          </a:lstStyle>
          <a:p>
            <a:pPr marL="0" lvl="0" indent="0" eaLnBrk="1" hangingPunct="1">
              <a:lnSpc>
                <a:spcPct val="100000"/>
              </a:lnSpc>
              <a:spcBef>
                <a:spcPct val="0"/>
              </a:spcBef>
              <a:buFontTx/>
              <a:buNone/>
            </a:pPr>
            <a:endParaRPr lang="zh-CN" altLang="en-US" sz="1800" dirty="0">
              <a:latin typeface="Arial" panose="020B0604020202020204" pitchFamily="34" charset="0"/>
              <a:ea typeface="宋体" panose="02010600030101010101" pitchFamily="2" charset="-122"/>
            </a:endParaRPr>
          </a:p>
        </p:txBody>
      </p:sp>
      <p:sp>
        <p:nvSpPr>
          <p:cNvPr id="55299" name="标题 1"/>
          <p:cNvSpPr/>
          <p:nvPr/>
        </p:nvSpPr>
        <p:spPr>
          <a:xfrm>
            <a:off x="1643063" y="388938"/>
            <a:ext cx="5330825" cy="561975"/>
          </a:xfrm>
          <a:prstGeom prst="rect">
            <a:avLst/>
          </a:prstGeom>
          <a:no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a:defRPr>
            </a:lvl5pPr>
          </a:lstStyle>
          <a:p>
            <a:pPr marL="571500" lvl="0" indent="-571500">
              <a:lnSpc>
                <a:spcPct val="100000"/>
              </a:lnSpc>
              <a:spcBef>
                <a:spcPct val="0"/>
              </a:spcBef>
              <a:buFontTx/>
              <a:buNone/>
            </a:pPr>
            <a:r>
              <a:rPr lang="en-US" altLang="zh-CN"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rPr>
              <a:t>5.5 </a:t>
            </a:r>
            <a:r>
              <a:rPr lang="zh-CN" altLang="en-US"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rPr>
              <a:t>日期与时间类</a:t>
            </a:r>
            <a:endParaRPr lang="zh-CN" altLang="en-US" sz="3200"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6" name="内容占位符 2"/>
          <p:cNvSpPr>
            <a:spLocks noGrp="1"/>
          </p:cNvSpPr>
          <p:nvPr>
            <p:ph idx="1"/>
          </p:nvPr>
        </p:nvSpPr>
        <p:spPr>
          <a:xfrm>
            <a:off x="457200" y="1628140"/>
            <a:ext cx="8229600" cy="652463"/>
          </a:xfrm>
          <a:ln/>
        </p:spPr>
        <p:txBody>
          <a:bodyPr vert="horz" wrap="square" lIns="91440" tIns="45720" rIns="91440" bIns="45720" anchor="t"/>
          <a:p>
            <a:pPr marL="0" indent="0">
              <a:lnSpc>
                <a:spcPct val="100000"/>
              </a:lnSpc>
              <a:spcBef>
                <a:spcPct val="0"/>
              </a:spcBef>
              <a:buNone/>
            </a:pPr>
            <a:r>
              <a:rPr lang="en-US" altLang="zh-CN" sz="1800" b="1" kern="1200" dirty="0">
                <a:solidFill>
                  <a:srgbClr val="006BA9"/>
                </a:solidFill>
                <a:latin typeface="微软雅黑" panose="020B0503020204020204" pitchFamily="34" charset="-122"/>
                <a:ea typeface="微软雅黑" panose="020B0503020204020204" pitchFamily="34" charset="-122"/>
                <a:cs typeface="等线"/>
              </a:rPr>
              <a:t>5.5.2 Calendar</a:t>
            </a:r>
            <a:r>
              <a:rPr lang="zh-CN" altLang="en-US" sz="1800" b="1" kern="1200" dirty="0">
                <a:solidFill>
                  <a:srgbClr val="006BA9"/>
                </a:solidFill>
                <a:latin typeface="微软雅黑" panose="020B0503020204020204" pitchFamily="34" charset="-122"/>
                <a:ea typeface="微软雅黑" panose="020B0503020204020204" pitchFamily="34" charset="-122"/>
                <a:cs typeface="等线"/>
              </a:rPr>
              <a:t>类</a:t>
            </a:r>
            <a:endParaRPr lang="zh-CN" altLang="en-US" sz="1800" b="1" kern="1200" dirty="0">
              <a:solidFill>
                <a:srgbClr val="006BA9"/>
              </a:solidFill>
              <a:latin typeface="微软雅黑" panose="020B0503020204020204" pitchFamily="34" charset="-122"/>
              <a:ea typeface="微软雅黑" panose="020B0503020204020204" pitchFamily="34" charset="-122"/>
              <a:cs typeface="等线"/>
            </a:endParaRPr>
          </a:p>
        </p:txBody>
      </p:sp>
      <p:sp>
        <p:nvSpPr>
          <p:cNvPr id="2" name="矩形 1"/>
          <p:cNvSpPr/>
          <p:nvPr/>
        </p:nvSpPr>
        <p:spPr>
          <a:xfrm>
            <a:off x="457200" y="2015490"/>
            <a:ext cx="8229600" cy="2862263"/>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a:defRPr>
            </a:lvl5pPr>
          </a:lstStyle>
          <a:p>
            <a:pPr marL="285750" lvl="0" indent="-285750" eaLnBrk="1" hangingPunct="1">
              <a:lnSpc>
                <a:spcPct val="200000"/>
              </a:lnSpc>
              <a:spcBef>
                <a:spcPct val="0"/>
              </a:spcBef>
              <a:buFont typeface="Wingdings" panose="05000000000000000000" pitchFamily="2" charset="2"/>
              <a:buChar char="p"/>
            </a:pPr>
            <a:r>
              <a:rPr lang="en-US" altLang="zh-CN" sz="1800" dirty="0">
                <a:latin typeface="Arial" panose="020B0604020202020204" pitchFamily="34" charset="0"/>
                <a:ea typeface="宋体" panose="02010600030101010101" pitchFamily="2" charset="-122"/>
              </a:rPr>
              <a:t>Calendar</a:t>
            </a:r>
            <a:r>
              <a:rPr lang="zh-CN" altLang="zh-CN" sz="1800" dirty="0">
                <a:latin typeface="Arial" panose="020B0604020202020204" pitchFamily="34" charset="0"/>
                <a:ea typeface="宋体" panose="02010600030101010101" pitchFamily="2" charset="-122"/>
              </a:rPr>
              <a:t>类用于完成日期和时间字段的操作，它可以通过特定的方法设置和读取日期的特定部分，比如年、月、日、时、分和秒等。</a:t>
            </a:r>
            <a:endParaRPr lang="en-US" altLang="zh-CN" sz="1800" dirty="0">
              <a:latin typeface="Arial" panose="020B0604020202020204" pitchFamily="34" charset="0"/>
              <a:ea typeface="宋体" panose="02010600030101010101" pitchFamily="2" charset="-122"/>
            </a:endParaRPr>
          </a:p>
          <a:p>
            <a:pPr marL="285750" lvl="0" indent="-285750" eaLnBrk="1" hangingPunct="1">
              <a:lnSpc>
                <a:spcPct val="200000"/>
              </a:lnSpc>
              <a:spcBef>
                <a:spcPct val="0"/>
              </a:spcBef>
              <a:buFont typeface="Wingdings" panose="05000000000000000000" pitchFamily="2" charset="2"/>
              <a:buChar char="p"/>
            </a:pPr>
            <a:r>
              <a:rPr lang="en-US" altLang="zh-CN" sz="1800" dirty="0">
                <a:latin typeface="Arial" panose="020B0604020202020204" pitchFamily="34" charset="0"/>
                <a:ea typeface="宋体" panose="02010600030101010101" pitchFamily="2" charset="-122"/>
              </a:rPr>
              <a:t>Calendar</a:t>
            </a:r>
            <a:r>
              <a:rPr lang="zh-CN" altLang="zh-CN" sz="1800" dirty="0">
                <a:latin typeface="Arial" panose="020B0604020202020204" pitchFamily="34" charset="0"/>
                <a:ea typeface="宋体" panose="02010600030101010101" pitchFamily="2" charset="-122"/>
              </a:rPr>
              <a:t>类是一个抽象类，不可以被实例化</a:t>
            </a:r>
            <a:r>
              <a:rPr lang="zh-CN" altLang="en-US" sz="1800" dirty="0">
                <a:latin typeface="Arial" panose="020B0604020202020204" pitchFamily="34" charset="0"/>
                <a:ea typeface="宋体" panose="02010600030101010101" pitchFamily="2" charset="-122"/>
              </a:rPr>
              <a:t>。</a:t>
            </a:r>
            <a:endParaRPr lang="en-US" altLang="zh-CN" sz="1800" dirty="0">
              <a:latin typeface="Arial" panose="020B0604020202020204" pitchFamily="34" charset="0"/>
              <a:ea typeface="宋体" panose="02010600030101010101" pitchFamily="2" charset="-122"/>
            </a:endParaRPr>
          </a:p>
          <a:p>
            <a:pPr marL="285750" lvl="0" indent="-285750" eaLnBrk="1" hangingPunct="1">
              <a:lnSpc>
                <a:spcPct val="200000"/>
              </a:lnSpc>
              <a:spcBef>
                <a:spcPct val="0"/>
              </a:spcBef>
              <a:buFont typeface="Wingdings" panose="05000000000000000000" pitchFamily="2" charset="2"/>
              <a:buChar char="p"/>
            </a:pPr>
            <a:r>
              <a:rPr lang="zh-CN" altLang="zh-CN" sz="1800" dirty="0">
                <a:latin typeface="Arial" panose="020B0604020202020204" pitchFamily="34" charset="0"/>
                <a:ea typeface="宋体" panose="02010600030101010101" pitchFamily="2" charset="-122"/>
              </a:rPr>
              <a:t>在程序中需要调用其静态方法</a:t>
            </a:r>
            <a:r>
              <a:rPr lang="en-US" altLang="zh-CN" sz="1800" dirty="0">
                <a:latin typeface="Arial" panose="020B0604020202020204" pitchFamily="34" charset="0"/>
                <a:ea typeface="宋体" panose="02010600030101010101" pitchFamily="2" charset="-122"/>
              </a:rPr>
              <a:t>getInstance()</a:t>
            </a:r>
            <a:r>
              <a:rPr lang="zh-CN" altLang="zh-CN" sz="1800" dirty="0">
                <a:latin typeface="Arial" panose="020B0604020202020204" pitchFamily="34" charset="0"/>
                <a:ea typeface="宋体" panose="02010600030101010101" pitchFamily="2" charset="-122"/>
              </a:rPr>
              <a:t>来得到一个</a:t>
            </a:r>
            <a:r>
              <a:rPr lang="en-US" altLang="zh-CN" sz="1800" dirty="0">
                <a:latin typeface="Arial" panose="020B0604020202020204" pitchFamily="34" charset="0"/>
                <a:ea typeface="宋体" panose="02010600030101010101" pitchFamily="2" charset="-122"/>
              </a:rPr>
              <a:t>Calendar</a:t>
            </a:r>
            <a:r>
              <a:rPr lang="zh-CN" altLang="zh-CN" sz="1800" dirty="0">
                <a:latin typeface="Arial" panose="020B0604020202020204" pitchFamily="34" charset="0"/>
                <a:ea typeface="宋体" panose="02010600030101010101" pitchFamily="2" charset="-122"/>
              </a:rPr>
              <a:t>对象，然后才能调用其相应的方法</a:t>
            </a:r>
            <a:r>
              <a:rPr lang="zh-CN" altLang="en-US" sz="1800" dirty="0">
                <a:latin typeface="Arial" panose="020B0604020202020204" pitchFamily="34" charset="0"/>
                <a:ea typeface="宋体" panose="02010600030101010101" pitchFamily="2" charset="-122"/>
              </a:rPr>
              <a:t>。</a:t>
            </a:r>
            <a:endParaRPr lang="zh-CN" altLang="en-US" sz="1800" dirty="0">
              <a:latin typeface="Arial" panose="020B0604020202020204" pitchFamily="34" charset="0"/>
              <a:ea typeface="宋体" panose="02010600030101010101" pitchFamily="2" charset="-122"/>
            </a:endParaRPr>
          </a:p>
        </p:txBody>
      </p:sp>
      <p:sp>
        <p:nvSpPr>
          <p:cNvPr id="7" name="矩形 1"/>
          <p:cNvSpPr/>
          <p:nvPr/>
        </p:nvSpPr>
        <p:spPr>
          <a:xfrm>
            <a:off x="457200" y="4958715"/>
            <a:ext cx="8147050" cy="496888"/>
          </a:xfrm>
          <a:prstGeom prst="rect">
            <a:avLst/>
          </a:prstGeom>
          <a:solidFill>
            <a:srgbClr val="003F75"/>
          </a:solidFill>
          <a:ln w="2857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a:defRPr>
            </a:lvl5pPr>
          </a:lstStyle>
          <a:p>
            <a:pPr marL="0" lvl="0" indent="0" eaLnBrk="1" hangingPunct="1">
              <a:lnSpc>
                <a:spcPct val="150000"/>
              </a:lnSpc>
              <a:spcBef>
                <a:spcPct val="0"/>
              </a:spcBef>
              <a:buFontTx/>
              <a:buNone/>
            </a:pPr>
            <a:r>
              <a:rPr lang="en-US" altLang="zh-CN" sz="1600" dirty="0">
                <a:solidFill>
                  <a:schemeClr val="bg1"/>
                </a:solidFill>
                <a:latin typeface="Arial" panose="020B0604020202020204" pitchFamily="34" charset="0"/>
                <a:ea typeface="宋体" panose="02010600030101010101" pitchFamily="2" charset="-122"/>
              </a:rPr>
              <a:t>    Calendar calendar = Calendar.getInstance();</a:t>
            </a:r>
            <a:endParaRPr lang="zh-CN" altLang="en-US" sz="1600" dirty="0">
              <a:solidFill>
                <a:schemeClr val="bg1"/>
              </a:solidFill>
              <a:latin typeface="Arial" panose="020B0604020202020204" pitchFamily="34" charset="0"/>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xEl>
                                              <p:charRg st="0" end="16"/>
                                            </p:txEl>
                                          </p:spTgt>
                                        </p:tgtEl>
                                        <p:attrNameLst>
                                          <p:attrName>style.visibility</p:attrName>
                                        </p:attrNameLst>
                                      </p:cBhvr>
                                      <p:to>
                                        <p:strVal val="visible"/>
                                      </p:to>
                                    </p:set>
                                    <p:animEffect transition="in" filter="fade">
                                      <p:cBhvr>
                                        <p:cTn id="7" dur="500"/>
                                        <p:tgtEl>
                                          <p:spTgt spid="6">
                                            <p:txEl>
                                              <p:charRg st="0" end="16"/>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2">
                                            <p:txEl>
                                              <p:charRg st="0" end="63"/>
                                            </p:txEl>
                                          </p:spTgt>
                                        </p:tgtEl>
                                        <p:attrNameLst>
                                          <p:attrName>style.visibility</p:attrName>
                                        </p:attrNameLst>
                                      </p:cBhvr>
                                      <p:to>
                                        <p:strVal val="visible"/>
                                      </p:to>
                                    </p:set>
                                    <p:animEffect transition="in" filter="wipe(left)">
                                      <p:cBhvr>
                                        <p:cTn id="11" dur="500"/>
                                        <p:tgtEl>
                                          <p:spTgt spid="2">
                                            <p:txEl>
                                              <p:charRg st="0" end="63"/>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2">
                                            <p:txEl>
                                              <p:charRg st="63" end="88"/>
                                            </p:txEl>
                                          </p:spTgt>
                                        </p:tgtEl>
                                        <p:attrNameLst>
                                          <p:attrName>style.visibility</p:attrName>
                                        </p:attrNameLst>
                                      </p:cBhvr>
                                      <p:to>
                                        <p:strVal val="visible"/>
                                      </p:to>
                                    </p:set>
                                    <p:animEffect transition="in" filter="wipe(left)">
                                      <p:cBhvr>
                                        <p:cTn id="16" dur="500"/>
                                        <p:tgtEl>
                                          <p:spTgt spid="2">
                                            <p:txEl>
                                              <p:charRg st="63" end="88"/>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2">
                                            <p:txEl>
                                              <p:charRg st="88" end="144"/>
                                            </p:txEl>
                                          </p:spTgt>
                                        </p:tgtEl>
                                        <p:attrNameLst>
                                          <p:attrName>style.visibility</p:attrName>
                                        </p:attrNameLst>
                                      </p:cBhvr>
                                      <p:to>
                                        <p:strVal val="visible"/>
                                      </p:to>
                                    </p:set>
                                    <p:animEffect transition="in" filter="wipe(left)">
                                      <p:cBhvr>
                                        <p:cTn id="21" dur="500"/>
                                        <p:tgtEl>
                                          <p:spTgt spid="2">
                                            <p:txEl>
                                              <p:charRg st="88" end="144"/>
                                            </p:txEl>
                                          </p:spTgt>
                                        </p:tgtEl>
                                      </p:cBhvr>
                                    </p:animEffect>
                                  </p:childTnLst>
                                </p:cTn>
                              </p:par>
                            </p:childTnLst>
                          </p:cTn>
                        </p:par>
                        <p:par>
                          <p:cTn id="22" fill="hold">
                            <p:stCondLst>
                              <p:cond delay="500"/>
                            </p:stCondLst>
                            <p:childTnLst>
                              <p:par>
                                <p:cTn id="23" presetID="2" presetClass="entr" presetSubtype="4" fill="hold" grpId="0" nodeType="after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7" grpId="0" bldLvl="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6322" name="Rectangle 2"/>
          <p:cNvSpPr/>
          <p:nvPr/>
        </p:nvSpPr>
        <p:spPr>
          <a:xfrm>
            <a:off x="0" y="0"/>
            <a:ext cx="9144000" cy="0"/>
          </a:xfrm>
          <a:prstGeom prst="rect">
            <a:avLst/>
          </a:prstGeom>
          <a:noFill/>
          <a:ln w="9525">
            <a:noFill/>
          </a:ln>
        </p:spPr>
        <p:txBody>
          <a:bodyPr wrap="none" anchor="ct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a:defRPr>
            </a:lvl5pPr>
          </a:lstStyle>
          <a:p>
            <a:pPr marL="0" lvl="0" indent="0" eaLnBrk="1" hangingPunct="1">
              <a:lnSpc>
                <a:spcPct val="100000"/>
              </a:lnSpc>
              <a:spcBef>
                <a:spcPct val="0"/>
              </a:spcBef>
              <a:buFontTx/>
              <a:buNone/>
            </a:pPr>
            <a:endParaRPr lang="zh-CN" altLang="en-US" sz="1800" dirty="0">
              <a:latin typeface="Arial" panose="020B0604020202020204" pitchFamily="34" charset="0"/>
              <a:ea typeface="宋体" panose="02010600030101010101" pitchFamily="2" charset="-122"/>
            </a:endParaRPr>
          </a:p>
        </p:txBody>
      </p:sp>
      <p:sp>
        <p:nvSpPr>
          <p:cNvPr id="56323" name="标题 1"/>
          <p:cNvSpPr/>
          <p:nvPr/>
        </p:nvSpPr>
        <p:spPr>
          <a:xfrm>
            <a:off x="1643063" y="388938"/>
            <a:ext cx="5330825" cy="561975"/>
          </a:xfrm>
          <a:prstGeom prst="rect">
            <a:avLst/>
          </a:prstGeom>
          <a:no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a:defRPr>
            </a:lvl5pPr>
          </a:lstStyle>
          <a:p>
            <a:pPr marL="571500" lvl="0" indent="-571500">
              <a:lnSpc>
                <a:spcPct val="100000"/>
              </a:lnSpc>
              <a:spcBef>
                <a:spcPct val="0"/>
              </a:spcBef>
              <a:buFontTx/>
              <a:buNone/>
            </a:pPr>
            <a:r>
              <a:rPr lang="en-US" altLang="zh-CN"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rPr>
              <a:t>5.5 </a:t>
            </a:r>
            <a:r>
              <a:rPr lang="zh-CN" altLang="en-US"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rPr>
              <a:t>日期与时间类</a:t>
            </a:r>
            <a:endParaRPr lang="zh-CN" altLang="en-US" sz="3200"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6" name="内容占位符 2"/>
          <p:cNvSpPr>
            <a:spLocks noGrp="1"/>
          </p:cNvSpPr>
          <p:nvPr>
            <p:ph idx="1"/>
          </p:nvPr>
        </p:nvSpPr>
        <p:spPr>
          <a:xfrm>
            <a:off x="457200" y="1584960"/>
            <a:ext cx="8229600" cy="652463"/>
          </a:xfrm>
          <a:ln/>
        </p:spPr>
        <p:txBody>
          <a:bodyPr vert="horz" wrap="square" lIns="91440" tIns="45720" rIns="91440" bIns="45720" anchor="t"/>
          <a:p>
            <a:pPr marL="0" indent="0">
              <a:lnSpc>
                <a:spcPct val="100000"/>
              </a:lnSpc>
              <a:spcBef>
                <a:spcPct val="0"/>
              </a:spcBef>
              <a:buNone/>
            </a:pPr>
            <a:r>
              <a:rPr lang="en-US" altLang="zh-CN" sz="1800" b="1" kern="1200" dirty="0">
                <a:solidFill>
                  <a:srgbClr val="006BA9"/>
                </a:solidFill>
                <a:latin typeface="微软雅黑" panose="020B0503020204020204" pitchFamily="34" charset="-122"/>
                <a:ea typeface="微软雅黑" panose="020B0503020204020204" pitchFamily="34" charset="-122"/>
                <a:cs typeface="等线"/>
              </a:rPr>
              <a:t>5.5.2 Calendar</a:t>
            </a:r>
            <a:r>
              <a:rPr lang="zh-CN" altLang="en-US" sz="1800" b="1" kern="1200" dirty="0">
                <a:solidFill>
                  <a:srgbClr val="006BA9"/>
                </a:solidFill>
                <a:latin typeface="微软雅黑" panose="020B0503020204020204" pitchFamily="34" charset="-122"/>
                <a:ea typeface="微软雅黑" panose="020B0503020204020204" pitchFamily="34" charset="-122"/>
                <a:cs typeface="等线"/>
              </a:rPr>
              <a:t>类</a:t>
            </a:r>
            <a:r>
              <a:rPr lang="en-US" altLang="zh-CN" sz="1800" b="1" kern="1200" dirty="0">
                <a:solidFill>
                  <a:srgbClr val="006BA9"/>
                </a:solidFill>
                <a:latin typeface="微软雅黑" panose="020B0503020204020204" pitchFamily="34" charset="-122"/>
                <a:ea typeface="微软雅黑" panose="020B0503020204020204" pitchFamily="34" charset="-122"/>
                <a:cs typeface="等线"/>
              </a:rPr>
              <a:t>——</a:t>
            </a:r>
            <a:r>
              <a:rPr lang="zh-CN" altLang="en-US" sz="1800" b="1" kern="1200" dirty="0">
                <a:solidFill>
                  <a:srgbClr val="006BA9"/>
                </a:solidFill>
                <a:latin typeface="微软雅黑" panose="020B0503020204020204" pitchFamily="34" charset="-122"/>
                <a:ea typeface="微软雅黑" panose="020B0503020204020204" pitchFamily="34" charset="-122"/>
                <a:cs typeface="等线"/>
              </a:rPr>
              <a:t>常用方法</a:t>
            </a:r>
            <a:endParaRPr lang="zh-CN" altLang="en-US" sz="1800" b="1" kern="1200" dirty="0">
              <a:solidFill>
                <a:srgbClr val="006BA9"/>
              </a:solidFill>
              <a:latin typeface="微软雅黑" panose="020B0503020204020204" pitchFamily="34" charset="-122"/>
              <a:ea typeface="微软雅黑" panose="020B0503020204020204" pitchFamily="34" charset="-122"/>
              <a:cs typeface="等线"/>
            </a:endParaRPr>
          </a:p>
        </p:txBody>
      </p:sp>
      <p:graphicFrame>
        <p:nvGraphicFramePr>
          <p:cNvPr id="8" name="表格 7"/>
          <p:cNvGraphicFramePr>
            <a:graphicFrameLocks noGrp="1"/>
          </p:cNvGraphicFramePr>
          <p:nvPr/>
        </p:nvGraphicFramePr>
        <p:xfrm>
          <a:off x="501650" y="2413635"/>
          <a:ext cx="8139113" cy="2581275"/>
        </p:xfrm>
        <a:graphic>
          <a:graphicData uri="http://schemas.openxmlformats.org/drawingml/2006/table">
            <a:tbl>
              <a:tblPr/>
              <a:tblGrid>
                <a:gridCol w="3155906"/>
                <a:gridCol w="4983207"/>
              </a:tblGrid>
              <a:tr h="357127">
                <a:tc>
                  <a:txBody>
                    <a:bodyPr/>
                    <a:lstStyle/>
                    <a:p>
                      <a:pPr algn="ctr">
                        <a:spcAft>
                          <a:spcPts val="0"/>
                        </a:spcAft>
                      </a:pPr>
                      <a:r>
                        <a:rPr lang="zh-CN" sz="1600" b="1" kern="100" dirty="0">
                          <a:effectLst/>
                          <a:latin typeface="Times New Roman" panose="02020603050405020304"/>
                          <a:ea typeface="宋体" panose="02010600030101010101" pitchFamily="2" charset="-122"/>
                        </a:rPr>
                        <a:t>方法声明</a:t>
                      </a:r>
                      <a:endParaRPr lang="zh-CN" sz="1600" kern="100" dirty="0">
                        <a:effectLst/>
                        <a:latin typeface="Times New Roman" panose="02020603050405020304"/>
                        <a:ea typeface="宋体" panose="02010600030101010101" pitchFamily="2" charset="-122"/>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algn="ctr">
                        <a:spcAft>
                          <a:spcPts val="0"/>
                        </a:spcAft>
                      </a:pPr>
                      <a:r>
                        <a:rPr lang="zh-CN" sz="1600" b="1" kern="100" dirty="0">
                          <a:effectLst/>
                          <a:latin typeface="Times New Roman" panose="02020603050405020304"/>
                          <a:ea typeface="宋体" panose="02010600030101010101" pitchFamily="2" charset="-122"/>
                        </a:rPr>
                        <a:t>功能描述</a:t>
                      </a:r>
                      <a:endParaRPr lang="zh-CN" sz="1600" kern="100" dirty="0">
                        <a:effectLst/>
                        <a:latin typeface="Times New Roman" panose="02020603050405020304"/>
                        <a:ea typeface="宋体" panose="02010600030101010101" pitchFamily="2" charset="-122"/>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382523">
                <a:tc>
                  <a:txBody>
                    <a:bodyPr/>
                    <a:lstStyle/>
                    <a:p>
                      <a:pPr algn="just">
                        <a:spcAft>
                          <a:spcPts val="0"/>
                        </a:spcAft>
                      </a:pPr>
                      <a:r>
                        <a:rPr lang="en-US" sz="1400" kern="100" dirty="0">
                          <a:effectLst/>
                          <a:latin typeface="Times New Roman" panose="02020603050405020304"/>
                          <a:ea typeface="宋体" panose="02010600030101010101" pitchFamily="2" charset="-122"/>
                        </a:rPr>
                        <a:t>int get(int field) </a:t>
                      </a:r>
                      <a:endParaRPr lang="zh-CN" sz="1400" kern="100" dirty="0">
                        <a:effectLst/>
                        <a:latin typeface="Times New Roman" panose="02020603050405020304"/>
                        <a:ea typeface="宋体" panose="02010600030101010101" pitchFamily="2" charset="-122"/>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E3F2"/>
                    </a:solidFill>
                  </a:tcPr>
                </a:tc>
                <a:tc>
                  <a:txBody>
                    <a:bodyPr/>
                    <a:lstStyle/>
                    <a:p>
                      <a:pPr algn="just">
                        <a:spcAft>
                          <a:spcPts val="0"/>
                        </a:spcAft>
                      </a:pPr>
                      <a:r>
                        <a:rPr lang="zh-CN" sz="1400" kern="100">
                          <a:effectLst/>
                          <a:latin typeface="Times New Roman" panose="02020603050405020304"/>
                          <a:ea typeface="宋体" panose="02010600030101010101" pitchFamily="2" charset="-122"/>
                        </a:rPr>
                        <a:t>返回指定日历字段的值</a:t>
                      </a:r>
                      <a:r>
                        <a:rPr lang="en-US" sz="1400" kern="100">
                          <a:effectLst/>
                          <a:latin typeface="Times New Roman" panose="02020603050405020304"/>
                          <a:ea typeface="宋体" panose="02010600030101010101" pitchFamily="2" charset="-122"/>
                        </a:rPr>
                        <a:t> </a:t>
                      </a:r>
                      <a:endParaRPr lang="zh-CN" sz="1400" kern="100">
                        <a:effectLst/>
                        <a:latin typeface="Times New Roman" panose="02020603050405020304"/>
                        <a:ea typeface="宋体" panose="02010600030101010101" pitchFamily="2" charset="-122"/>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E3F2"/>
                    </a:solidFill>
                  </a:tcPr>
                </a:tc>
              </a:tr>
              <a:tr h="382523">
                <a:tc>
                  <a:txBody>
                    <a:bodyPr/>
                    <a:lstStyle/>
                    <a:p>
                      <a:pPr algn="just">
                        <a:spcAft>
                          <a:spcPts val="0"/>
                        </a:spcAft>
                      </a:pPr>
                      <a:r>
                        <a:rPr lang="en-US" sz="1400" kern="100" dirty="0">
                          <a:effectLst/>
                          <a:latin typeface="Times New Roman" panose="02020603050405020304"/>
                          <a:ea typeface="宋体" panose="02010600030101010101" pitchFamily="2" charset="-122"/>
                        </a:rPr>
                        <a:t>void add(int field,int amount) </a:t>
                      </a:r>
                      <a:endParaRPr lang="zh-CN" sz="1400" kern="100" dirty="0">
                        <a:effectLst/>
                        <a:latin typeface="Times New Roman" panose="02020603050405020304"/>
                        <a:ea typeface="宋体" panose="02010600030101010101" pitchFamily="2" charset="-122"/>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1F9"/>
                    </a:solidFill>
                  </a:tcPr>
                </a:tc>
                <a:tc>
                  <a:txBody>
                    <a:bodyPr/>
                    <a:lstStyle/>
                    <a:p>
                      <a:pPr algn="just">
                        <a:spcAft>
                          <a:spcPts val="0"/>
                        </a:spcAft>
                      </a:pPr>
                      <a:r>
                        <a:rPr lang="zh-CN" sz="1400" kern="100">
                          <a:effectLst/>
                          <a:latin typeface="Times New Roman" panose="02020603050405020304"/>
                          <a:ea typeface="宋体" panose="02010600030101010101" pitchFamily="2" charset="-122"/>
                        </a:rPr>
                        <a:t>根据日历规则，为指定的日历字段增加或减去指定的时间量</a:t>
                      </a:r>
                      <a:r>
                        <a:rPr lang="en-US" sz="1400" kern="100">
                          <a:effectLst/>
                          <a:latin typeface="Times New Roman" panose="02020603050405020304"/>
                          <a:ea typeface="宋体" panose="02010600030101010101" pitchFamily="2" charset="-122"/>
                        </a:rPr>
                        <a:t> </a:t>
                      </a:r>
                      <a:endParaRPr lang="zh-CN" sz="1400" kern="100">
                        <a:effectLst/>
                        <a:latin typeface="Times New Roman" panose="02020603050405020304"/>
                        <a:ea typeface="宋体" panose="02010600030101010101" pitchFamily="2" charset="-122"/>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1F9"/>
                    </a:solidFill>
                  </a:tcPr>
                </a:tc>
              </a:tr>
              <a:tr h="382523">
                <a:tc>
                  <a:txBody>
                    <a:bodyPr/>
                    <a:lstStyle/>
                    <a:p>
                      <a:pPr algn="just">
                        <a:spcAft>
                          <a:spcPts val="0"/>
                        </a:spcAft>
                      </a:pPr>
                      <a:r>
                        <a:rPr lang="en-US" sz="1400" kern="100" dirty="0">
                          <a:effectLst/>
                          <a:latin typeface="Times New Roman" panose="02020603050405020304"/>
                          <a:ea typeface="宋体" panose="02010600030101010101" pitchFamily="2" charset="-122"/>
                        </a:rPr>
                        <a:t>void set(int field,int value)</a:t>
                      </a:r>
                      <a:endParaRPr lang="zh-CN" sz="1400" kern="100" dirty="0">
                        <a:effectLst/>
                        <a:latin typeface="Times New Roman" panose="02020603050405020304"/>
                        <a:ea typeface="宋体" panose="02010600030101010101" pitchFamily="2" charset="-122"/>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E3F2"/>
                    </a:solidFill>
                  </a:tcPr>
                </a:tc>
                <a:tc>
                  <a:txBody>
                    <a:bodyPr/>
                    <a:lstStyle/>
                    <a:p>
                      <a:pPr algn="just">
                        <a:spcAft>
                          <a:spcPts val="0"/>
                        </a:spcAft>
                      </a:pPr>
                      <a:r>
                        <a:rPr lang="zh-CN" sz="1400" kern="100">
                          <a:effectLst/>
                          <a:latin typeface="Times New Roman" panose="02020603050405020304"/>
                          <a:ea typeface="宋体" panose="02010600030101010101" pitchFamily="2" charset="-122"/>
                        </a:rPr>
                        <a:t>为指定日历字段设置指定值</a:t>
                      </a:r>
                      <a:r>
                        <a:rPr lang="en-US" sz="1400" kern="100">
                          <a:effectLst/>
                          <a:latin typeface="Times New Roman" panose="02020603050405020304"/>
                          <a:ea typeface="宋体" panose="02010600030101010101" pitchFamily="2" charset="-122"/>
                        </a:rPr>
                        <a:t> </a:t>
                      </a:r>
                      <a:endParaRPr lang="zh-CN" sz="1400" kern="100">
                        <a:effectLst/>
                        <a:latin typeface="Times New Roman" panose="02020603050405020304"/>
                        <a:ea typeface="宋体" panose="02010600030101010101" pitchFamily="2" charset="-122"/>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E3F2"/>
                    </a:solidFill>
                  </a:tcPr>
                </a:tc>
              </a:tr>
              <a:tr h="382523">
                <a:tc>
                  <a:txBody>
                    <a:bodyPr/>
                    <a:lstStyle/>
                    <a:p>
                      <a:pPr algn="just">
                        <a:spcAft>
                          <a:spcPts val="0"/>
                        </a:spcAft>
                      </a:pPr>
                      <a:r>
                        <a:rPr lang="en-US" sz="1400" kern="100" dirty="0">
                          <a:effectLst/>
                          <a:latin typeface="Times New Roman" panose="02020603050405020304"/>
                          <a:ea typeface="宋体" panose="02010600030101010101" pitchFamily="2" charset="-122"/>
                        </a:rPr>
                        <a:t>void set(int year,int month,int date)</a:t>
                      </a:r>
                      <a:endParaRPr lang="zh-CN" sz="1400" kern="100" dirty="0">
                        <a:effectLst/>
                        <a:latin typeface="Times New Roman" panose="02020603050405020304"/>
                        <a:ea typeface="宋体" panose="02010600030101010101" pitchFamily="2" charset="-122"/>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1F9"/>
                    </a:solidFill>
                  </a:tcPr>
                </a:tc>
                <a:tc>
                  <a:txBody>
                    <a:bodyPr/>
                    <a:lstStyle/>
                    <a:p>
                      <a:pPr algn="just">
                        <a:spcAft>
                          <a:spcPts val="0"/>
                        </a:spcAft>
                      </a:pPr>
                      <a:r>
                        <a:rPr lang="zh-CN" sz="1400" kern="100" dirty="0">
                          <a:effectLst/>
                          <a:latin typeface="Times New Roman" panose="02020603050405020304"/>
                          <a:ea typeface="宋体" panose="02010600030101010101" pitchFamily="2" charset="-122"/>
                        </a:rPr>
                        <a:t>设置</a:t>
                      </a:r>
                      <a:r>
                        <a:rPr lang="en-US" sz="1400" kern="100" dirty="0">
                          <a:effectLst/>
                          <a:latin typeface="Times New Roman" panose="02020603050405020304"/>
                          <a:ea typeface="宋体" panose="02010600030101010101" pitchFamily="2" charset="-122"/>
                        </a:rPr>
                        <a:t>Calendar</a:t>
                      </a:r>
                      <a:r>
                        <a:rPr lang="zh-CN" sz="1400" kern="100" dirty="0">
                          <a:effectLst/>
                          <a:latin typeface="Times New Roman" panose="02020603050405020304"/>
                          <a:ea typeface="宋体" panose="02010600030101010101" pitchFamily="2" charset="-122"/>
                        </a:rPr>
                        <a:t>对象的年、月、日三个字段的值</a:t>
                      </a:r>
                      <a:endParaRPr lang="zh-CN" sz="1400" kern="100" dirty="0">
                        <a:effectLst/>
                        <a:latin typeface="Times New Roman" panose="02020603050405020304"/>
                        <a:ea typeface="宋体" panose="02010600030101010101" pitchFamily="2" charset="-122"/>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1F9"/>
                    </a:solidFill>
                  </a:tcPr>
                </a:tc>
              </a:tr>
              <a:tr h="694057">
                <a:tc>
                  <a:txBody>
                    <a:bodyPr/>
                    <a:lstStyle/>
                    <a:p>
                      <a:pPr algn="just">
                        <a:spcAft>
                          <a:spcPts val="0"/>
                        </a:spcAft>
                      </a:pPr>
                      <a:r>
                        <a:rPr lang="en-US" sz="1400" kern="100" dirty="0">
                          <a:effectLst/>
                          <a:latin typeface="Times New Roman" panose="02020603050405020304"/>
                          <a:ea typeface="宋体" panose="02010600030101010101" pitchFamily="2" charset="-122"/>
                        </a:rPr>
                        <a:t>void set(int year.int month,int date,int hourOfDay,int minute,int second)</a:t>
                      </a:r>
                      <a:endParaRPr lang="zh-CN" sz="1400" kern="100" dirty="0">
                        <a:effectLst/>
                        <a:latin typeface="Times New Roman" panose="02020603050405020304"/>
                        <a:ea typeface="宋体" panose="02010600030101010101" pitchFamily="2" charset="-122"/>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E3F2"/>
                    </a:solidFill>
                  </a:tcPr>
                </a:tc>
                <a:tc>
                  <a:txBody>
                    <a:bodyPr/>
                    <a:lstStyle/>
                    <a:p>
                      <a:pPr algn="just">
                        <a:spcAft>
                          <a:spcPts val="0"/>
                        </a:spcAft>
                      </a:pPr>
                      <a:r>
                        <a:rPr lang="zh-CN" sz="1400" kern="100" dirty="0">
                          <a:effectLst/>
                          <a:latin typeface="Times New Roman" panose="02020603050405020304"/>
                          <a:ea typeface="宋体" panose="02010600030101010101" pitchFamily="2" charset="-122"/>
                        </a:rPr>
                        <a:t>设置</a:t>
                      </a:r>
                      <a:r>
                        <a:rPr lang="en-US" sz="1400" kern="100" dirty="0">
                          <a:effectLst/>
                          <a:latin typeface="Times New Roman" panose="02020603050405020304"/>
                          <a:ea typeface="宋体" panose="02010600030101010101" pitchFamily="2" charset="-122"/>
                        </a:rPr>
                        <a:t>Calendar</a:t>
                      </a:r>
                      <a:r>
                        <a:rPr lang="zh-CN" sz="1400" kern="100" dirty="0">
                          <a:effectLst/>
                          <a:latin typeface="Times New Roman" panose="02020603050405020304"/>
                          <a:ea typeface="宋体" panose="02010600030101010101" pitchFamily="2" charset="-122"/>
                        </a:rPr>
                        <a:t>对象的年、月、日、时、分、秒六个字段的值</a:t>
                      </a:r>
                      <a:endParaRPr lang="zh-CN" sz="1400" kern="100" dirty="0">
                        <a:effectLst/>
                        <a:latin typeface="Times New Roman" panose="02020603050405020304"/>
                        <a:ea typeface="宋体" panose="02010600030101010101" pitchFamily="2" charset="-122"/>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E3F2"/>
                    </a:solidFill>
                  </a:tcPr>
                </a:tc>
              </a:tr>
            </a:tbl>
          </a:graphicData>
        </a:graphic>
      </p:graphicFrame>
      <p:sp>
        <p:nvSpPr>
          <p:cNvPr id="9" name="剪去对角的矩形 3"/>
          <p:cNvSpPr/>
          <p:nvPr/>
        </p:nvSpPr>
        <p:spPr bwMode="auto">
          <a:xfrm>
            <a:off x="492125" y="5577523"/>
            <a:ext cx="8158163" cy="469900"/>
          </a:xfrm>
          <a:custGeom>
            <a:avLst/>
            <a:gdLst>
              <a:gd name="T0" fmla="*/ 0 w 1606550"/>
              <a:gd name="T1" fmla="*/ 0 h 585787"/>
              <a:gd name="T2" fmla="*/ 1508917 w 1606550"/>
              <a:gd name="T3" fmla="*/ 0 h 585787"/>
              <a:gd name="T4" fmla="*/ 1606550 w 1606550"/>
              <a:gd name="T5" fmla="*/ 97633 h 585787"/>
              <a:gd name="T6" fmla="*/ 1606550 w 1606550"/>
              <a:gd name="T7" fmla="*/ 585787 h 585787"/>
              <a:gd name="T8" fmla="*/ 1606550 w 1606550"/>
              <a:gd name="T9" fmla="*/ 585787 h 585787"/>
              <a:gd name="T10" fmla="*/ 97633 w 1606550"/>
              <a:gd name="T11" fmla="*/ 585787 h 585787"/>
              <a:gd name="T12" fmla="*/ 0 w 1606550"/>
              <a:gd name="T13" fmla="*/ 488154 h 585787"/>
              <a:gd name="T14" fmla="*/ 0 w 1606550"/>
              <a:gd name="T15" fmla="*/ 0 h 585787"/>
              <a:gd name="T16" fmla="*/ 0 60000 65536"/>
              <a:gd name="T17" fmla="*/ 0 60000 65536"/>
              <a:gd name="T18" fmla="*/ 0 60000 65536"/>
              <a:gd name="T19" fmla="*/ 0 60000 65536"/>
              <a:gd name="T20" fmla="*/ 0 60000 65536"/>
              <a:gd name="T21" fmla="*/ 0 60000 65536"/>
              <a:gd name="T22" fmla="*/ 0 60000 65536"/>
              <a:gd name="T23" fmla="*/ 0 60000 65536"/>
              <a:gd name="T24" fmla="*/ 0 w 1606550"/>
              <a:gd name="T25" fmla="*/ 0 h 585787"/>
              <a:gd name="T26" fmla="*/ 1606550 w 1606550"/>
              <a:gd name="T27" fmla="*/ 585787 h 58578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606550" h="585787">
                <a:moveTo>
                  <a:pt x="0" y="0"/>
                </a:moveTo>
                <a:lnTo>
                  <a:pt x="1508917" y="0"/>
                </a:lnTo>
                <a:lnTo>
                  <a:pt x="1606550" y="97633"/>
                </a:lnTo>
                <a:lnTo>
                  <a:pt x="1606550" y="585787"/>
                </a:lnTo>
                <a:lnTo>
                  <a:pt x="97633" y="585787"/>
                </a:lnTo>
                <a:lnTo>
                  <a:pt x="0" y="488154"/>
                </a:lnTo>
                <a:lnTo>
                  <a:pt x="0" y="0"/>
                </a:lnTo>
                <a:close/>
              </a:path>
            </a:pathLst>
          </a:custGeom>
          <a:solidFill>
            <a:srgbClr val="009ED6"/>
          </a:solidFill>
          <a:ln>
            <a:noFill/>
          </a:ln>
          <a:effectLst>
            <a:outerShdw blurRad="50800" dist="38100" dir="2700000" algn="tl" rotWithShape="0">
              <a:srgbClr val="808080">
                <a:alpha val="42999"/>
              </a:srgbClr>
            </a:outerShdw>
          </a:effectLst>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4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 案例演示（参考教材文件</a:t>
            </a:r>
            <a:r>
              <a:rPr kumimoji="0" lang="en-US" altLang="zh-CN" sz="24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5-20&amp;5-21</a:t>
            </a:r>
            <a:r>
              <a:rPr kumimoji="0" lang="zh-CN" altLang="en-US" sz="24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a:t>
            </a:r>
            <a:endParaRPr kumimoji="0" lang="zh-CN" altLang="en-US" sz="24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xEl>
                                              <p:charRg st="0" end="22"/>
                                            </p:txEl>
                                          </p:spTgt>
                                        </p:tgtEl>
                                        <p:attrNameLst>
                                          <p:attrName>style.visibility</p:attrName>
                                        </p:attrNameLst>
                                      </p:cBhvr>
                                      <p:to>
                                        <p:strVal val="visible"/>
                                      </p:to>
                                    </p:set>
                                    <p:animEffect transition="in" filter="fade">
                                      <p:cBhvr>
                                        <p:cTn id="7" dur="500"/>
                                        <p:tgtEl>
                                          <p:spTgt spid="6">
                                            <p:txEl>
                                              <p:charRg st="0" end="22"/>
                                            </p:txEl>
                                          </p:spTgt>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up)">
                                      <p:cBhvr>
                                        <p:cTn id="11" dur="500"/>
                                        <p:tgtEl>
                                          <p:spTgt spid="8"/>
                                        </p:tgtEl>
                                      </p:cBhvr>
                                    </p:animEffect>
                                  </p:childTnLst>
                                </p:cTn>
                              </p:par>
                            </p:childTnLst>
                          </p:cTn>
                        </p:par>
                      </p:childTnLst>
                    </p:cTn>
                  </p:par>
                  <p:par>
                    <p:cTn id="12" fill="hold">
                      <p:stCondLst>
                        <p:cond delay="indefinite"/>
                      </p:stCondLst>
                      <p:childTnLst>
                        <p:par>
                          <p:cTn id="13" fill="hold">
                            <p:stCondLst>
                              <p:cond delay="0"/>
                            </p:stCondLst>
                            <p:childTnLst>
                              <p:par>
                                <p:cTn id="14" presetID="6" presetClass="entr" presetSubtype="16" fill="hold" grpId="0" nodeType="click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circle(in)">
                                      <p:cBhvr>
                                        <p:cTn id="16"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9" grpId="0" bldLvl="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矩形 38"/>
          <p:cNvSpPr>
            <a:spLocks noChangeArrowheads="1"/>
          </p:cNvSpPr>
          <p:nvPr/>
        </p:nvSpPr>
        <p:spPr bwMode="auto">
          <a:xfrm>
            <a:off x="2965450" y="1763713"/>
            <a:ext cx="58785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000" b="1" i="0" u="none" strike="noStrike" kern="1200" cap="none" spc="0" normalizeH="0" baseline="0" noProof="0" dirty="0" smtClean="0">
                <a:ln>
                  <a:noFill/>
                </a:ln>
                <a:solidFill>
                  <a:schemeClr val="tx1">
                    <a:lumMod val="50000"/>
                    <a:lumOff val="50000"/>
                  </a:schemeClr>
                </a:solidFill>
                <a:effectLst/>
                <a:uLnTx/>
                <a:uFillTx/>
                <a:latin typeface="微软雅黑" panose="020B0503020204020204" pitchFamily="34" charset="-122"/>
                <a:ea typeface="微软雅黑" panose="020B0503020204020204" pitchFamily="34" charset="-122"/>
                <a:cs typeface="+mn-cs"/>
              </a:rPr>
              <a:t>Calendar</a:t>
            </a:r>
            <a:r>
              <a:rPr kumimoji="0" lang="zh-CN" altLang="en-US" sz="2000" b="1" i="0" u="none" strike="noStrike" kern="1200" cap="none" spc="0" normalizeH="0" baseline="0" noProof="0" dirty="0">
                <a:ln>
                  <a:noFill/>
                </a:ln>
                <a:solidFill>
                  <a:schemeClr val="tx1">
                    <a:lumMod val="50000"/>
                    <a:lumOff val="50000"/>
                  </a:schemeClr>
                </a:solidFill>
                <a:effectLst/>
                <a:uLnTx/>
                <a:uFillTx/>
                <a:latin typeface="微软雅黑" panose="020B0503020204020204" pitchFamily="34" charset="-122"/>
                <a:ea typeface="微软雅黑" panose="020B0503020204020204" pitchFamily="34" charset="-122"/>
                <a:cs typeface="+mn-cs"/>
              </a:rPr>
              <a:t>日历容错模式与非容错模式</a:t>
            </a:r>
            <a:endParaRPr kumimoji="0" lang="zh-CN" altLang="en-US" sz="2000" b="1" i="0" u="none" strike="noStrike" kern="1200" cap="none" spc="0" normalizeH="0" baseline="0" noProof="0" dirty="0">
              <a:ln>
                <a:noFill/>
              </a:ln>
              <a:solidFill>
                <a:schemeClr val="tx1">
                  <a:lumMod val="50000"/>
                  <a:lumOff val="50000"/>
                </a:schemeClr>
              </a:solidFill>
              <a:effectLst/>
              <a:uLnTx/>
              <a:uFillTx/>
              <a:latin typeface="微软雅黑" panose="020B0503020204020204" pitchFamily="34" charset="-122"/>
              <a:ea typeface="微软雅黑" panose="020B0503020204020204" pitchFamily="34" charset="-122"/>
              <a:cs typeface="+mn-cs"/>
            </a:endParaRPr>
          </a:p>
        </p:txBody>
      </p:sp>
      <p:sp>
        <p:nvSpPr>
          <p:cNvPr id="20" name="矩形 19"/>
          <p:cNvSpPr/>
          <p:nvPr/>
        </p:nvSpPr>
        <p:spPr>
          <a:xfrm>
            <a:off x="371475" y="2146300"/>
            <a:ext cx="8556625" cy="230822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a:defRPr>
            </a:lvl5pPr>
          </a:lstStyle>
          <a:p>
            <a:pPr marL="0" lvl="0" indent="457200" eaLnBrk="1" hangingPunct="1">
              <a:lnSpc>
                <a:spcPct val="200000"/>
              </a:lnSpc>
              <a:spcBef>
                <a:spcPct val="0"/>
              </a:spcBef>
              <a:buFontTx/>
              <a:buNone/>
            </a:pPr>
            <a:r>
              <a:rPr lang="en-US" altLang="zh-CN" sz="1800" dirty="0">
                <a:latin typeface="Arial" panose="020B0604020202020204" pitchFamily="34" charset="0"/>
                <a:cs typeface="Arial" panose="020B0604020202020204" pitchFamily="34" charset="0"/>
              </a:rPr>
              <a:t>Calendar</a:t>
            </a:r>
            <a:r>
              <a:rPr lang="zh-CN" altLang="zh-CN" sz="1800" dirty="0">
                <a:latin typeface="Arial" panose="020B0604020202020204" pitchFamily="34" charset="0"/>
                <a:cs typeface="Arial" panose="020B0604020202020204" pitchFamily="34" charset="0"/>
              </a:rPr>
              <a:t>有两种解释日历字段的模式</a:t>
            </a:r>
            <a:r>
              <a:rPr lang="en-US" altLang="zh-CN" sz="1800" dirty="0">
                <a:latin typeface="Arial" panose="020B0604020202020204" pitchFamily="34" charset="0"/>
                <a:ea typeface="Arial" panose="020B0604020202020204" pitchFamily="34" charset="0"/>
              </a:rPr>
              <a:t>—</a:t>
            </a:r>
            <a:r>
              <a:rPr lang="en-US" altLang="zh-CN" sz="1800" dirty="0">
                <a:latin typeface="Arial" panose="020B0604020202020204" pitchFamily="34" charset="0"/>
                <a:ea typeface="Arial" panose="020B0604020202020204" pitchFamily="34" charset="0"/>
              </a:rPr>
              <a:t>—</a:t>
            </a:r>
            <a:r>
              <a:rPr lang="en-US" altLang="zh-CN" sz="1800" dirty="0">
                <a:latin typeface="Arial" panose="020B0604020202020204" pitchFamily="34" charset="0"/>
                <a:cs typeface="Arial" panose="020B0604020202020204" pitchFamily="34" charset="0"/>
              </a:rPr>
              <a:t>lenient</a:t>
            </a:r>
            <a:r>
              <a:rPr lang="zh-CN" altLang="zh-CN" sz="1800" dirty="0">
                <a:latin typeface="Arial" panose="020B0604020202020204" pitchFamily="34" charset="0"/>
                <a:cs typeface="Arial" panose="020B0604020202020204" pitchFamily="34" charset="0"/>
              </a:rPr>
              <a:t>模式（容错模式）和</a:t>
            </a:r>
            <a:r>
              <a:rPr lang="en-US" altLang="zh-CN" sz="1800" dirty="0">
                <a:latin typeface="Arial" panose="020B0604020202020204" pitchFamily="34" charset="0"/>
                <a:cs typeface="Arial" panose="020B0604020202020204" pitchFamily="34" charset="0"/>
              </a:rPr>
              <a:t>non-lenient</a:t>
            </a:r>
            <a:r>
              <a:rPr lang="zh-CN" altLang="zh-CN" sz="1800" dirty="0">
                <a:latin typeface="Arial" panose="020B0604020202020204" pitchFamily="34" charset="0"/>
                <a:cs typeface="Arial" panose="020B0604020202020204" pitchFamily="34" charset="0"/>
              </a:rPr>
              <a:t>模式（非容错模式）。当</a:t>
            </a:r>
            <a:r>
              <a:rPr lang="en-US" altLang="zh-CN" sz="1800" dirty="0">
                <a:latin typeface="Arial" panose="020B0604020202020204" pitchFamily="34" charset="0"/>
                <a:cs typeface="Arial" panose="020B0604020202020204" pitchFamily="34" charset="0"/>
              </a:rPr>
              <a:t>Calendar</a:t>
            </a:r>
            <a:r>
              <a:rPr lang="zh-CN" altLang="zh-CN" sz="1800" dirty="0">
                <a:latin typeface="Arial" panose="020B0604020202020204" pitchFamily="34" charset="0"/>
                <a:cs typeface="Arial" panose="020B0604020202020204" pitchFamily="34" charset="0"/>
              </a:rPr>
              <a:t>处于</a:t>
            </a:r>
            <a:r>
              <a:rPr lang="en-US" altLang="zh-CN" sz="1800" dirty="0">
                <a:latin typeface="Arial" panose="020B0604020202020204" pitchFamily="34" charset="0"/>
                <a:cs typeface="Arial" panose="020B0604020202020204" pitchFamily="34" charset="0"/>
              </a:rPr>
              <a:t>lenient</a:t>
            </a:r>
            <a:r>
              <a:rPr lang="zh-CN" altLang="zh-CN" sz="1800" dirty="0">
                <a:latin typeface="Arial" panose="020B0604020202020204" pitchFamily="34" charset="0"/>
                <a:cs typeface="Arial" panose="020B0604020202020204" pitchFamily="34" charset="0"/>
              </a:rPr>
              <a:t>模式时，它的字段可以接收超过允许范围的值，当调用</a:t>
            </a:r>
            <a:r>
              <a:rPr lang="en-US" altLang="zh-CN" sz="1800" dirty="0">
                <a:latin typeface="Arial" panose="020B0604020202020204" pitchFamily="34" charset="0"/>
                <a:cs typeface="Arial" panose="020B0604020202020204" pitchFamily="34" charset="0"/>
              </a:rPr>
              <a:t>get(int field)</a:t>
            </a:r>
            <a:r>
              <a:rPr lang="zh-CN" altLang="zh-CN" sz="1800" dirty="0">
                <a:latin typeface="Arial" panose="020B0604020202020204" pitchFamily="34" charset="0"/>
                <a:cs typeface="Arial" panose="020B0604020202020204" pitchFamily="34" charset="0"/>
              </a:rPr>
              <a:t>方法获取某个字段值时，</a:t>
            </a:r>
            <a:r>
              <a:rPr lang="en-US" altLang="zh-CN" sz="1800" dirty="0">
                <a:latin typeface="Arial" panose="020B0604020202020204" pitchFamily="34" charset="0"/>
                <a:cs typeface="Arial" panose="020B0604020202020204" pitchFamily="34" charset="0"/>
              </a:rPr>
              <a:t>Calendar</a:t>
            </a:r>
            <a:r>
              <a:rPr lang="zh-CN" altLang="zh-CN" sz="1800" dirty="0">
                <a:latin typeface="Arial" panose="020B0604020202020204" pitchFamily="34" charset="0"/>
                <a:cs typeface="Arial" panose="020B0604020202020204" pitchFamily="34" charset="0"/>
              </a:rPr>
              <a:t>会重新计算所有字段的值，将字段的值标准化</a:t>
            </a:r>
            <a:r>
              <a:rPr lang="zh-CN" altLang="zh-CN" sz="1800" dirty="0">
                <a:latin typeface="Arial" panose="020B0604020202020204" pitchFamily="34" charset="0"/>
                <a:ea typeface="宋体" panose="02010600030101010101" pitchFamily="2" charset="-122"/>
              </a:rPr>
              <a:t>。</a:t>
            </a:r>
            <a:endParaRPr lang="en-US" altLang="zh-CN" sz="1800" dirty="0">
              <a:latin typeface="Arial" panose="020B0604020202020204" pitchFamily="34" charset="0"/>
              <a:ea typeface="宋体" panose="02010600030101010101" pitchFamily="2" charset="-122"/>
            </a:endParaRPr>
          </a:p>
        </p:txBody>
      </p:sp>
      <p:sp>
        <p:nvSpPr>
          <p:cNvPr id="57351" name="标题 1"/>
          <p:cNvSpPr/>
          <p:nvPr/>
        </p:nvSpPr>
        <p:spPr>
          <a:xfrm>
            <a:off x="1446848" y="577533"/>
            <a:ext cx="5330825" cy="561975"/>
          </a:xfrm>
          <a:prstGeom prst="rect">
            <a:avLst/>
          </a:prstGeom>
          <a:no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a:defRPr>
            </a:lvl5pPr>
          </a:lstStyle>
          <a:p>
            <a:pPr marL="571500" lvl="0" indent="-571500">
              <a:lnSpc>
                <a:spcPct val="100000"/>
              </a:lnSpc>
              <a:spcBef>
                <a:spcPct val="0"/>
              </a:spcBef>
              <a:buFontTx/>
              <a:buNone/>
            </a:pPr>
            <a:r>
              <a:rPr lang="en-US" altLang="zh-CN"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rPr>
              <a:t>5.5 </a:t>
            </a:r>
            <a:r>
              <a:rPr lang="zh-CN" altLang="en-US"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rPr>
              <a:t>日期与时间类</a:t>
            </a:r>
            <a:endParaRPr lang="zh-CN" altLang="en-US" sz="3200"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19" name="剪去对角的矩形 3"/>
          <p:cNvSpPr/>
          <p:nvPr/>
        </p:nvSpPr>
        <p:spPr bwMode="auto">
          <a:xfrm>
            <a:off x="492125" y="5653088"/>
            <a:ext cx="8158163" cy="469900"/>
          </a:xfrm>
          <a:custGeom>
            <a:avLst/>
            <a:gdLst>
              <a:gd name="T0" fmla="*/ 0 w 1606550"/>
              <a:gd name="T1" fmla="*/ 0 h 585787"/>
              <a:gd name="T2" fmla="*/ 1508917 w 1606550"/>
              <a:gd name="T3" fmla="*/ 0 h 585787"/>
              <a:gd name="T4" fmla="*/ 1606550 w 1606550"/>
              <a:gd name="T5" fmla="*/ 97633 h 585787"/>
              <a:gd name="T6" fmla="*/ 1606550 w 1606550"/>
              <a:gd name="T7" fmla="*/ 585787 h 585787"/>
              <a:gd name="T8" fmla="*/ 1606550 w 1606550"/>
              <a:gd name="T9" fmla="*/ 585787 h 585787"/>
              <a:gd name="T10" fmla="*/ 97633 w 1606550"/>
              <a:gd name="T11" fmla="*/ 585787 h 585787"/>
              <a:gd name="T12" fmla="*/ 0 w 1606550"/>
              <a:gd name="T13" fmla="*/ 488154 h 585787"/>
              <a:gd name="T14" fmla="*/ 0 w 1606550"/>
              <a:gd name="T15" fmla="*/ 0 h 585787"/>
              <a:gd name="T16" fmla="*/ 0 60000 65536"/>
              <a:gd name="T17" fmla="*/ 0 60000 65536"/>
              <a:gd name="T18" fmla="*/ 0 60000 65536"/>
              <a:gd name="T19" fmla="*/ 0 60000 65536"/>
              <a:gd name="T20" fmla="*/ 0 60000 65536"/>
              <a:gd name="T21" fmla="*/ 0 60000 65536"/>
              <a:gd name="T22" fmla="*/ 0 60000 65536"/>
              <a:gd name="T23" fmla="*/ 0 60000 65536"/>
              <a:gd name="T24" fmla="*/ 0 w 1606550"/>
              <a:gd name="T25" fmla="*/ 0 h 585787"/>
              <a:gd name="T26" fmla="*/ 1606550 w 1606550"/>
              <a:gd name="T27" fmla="*/ 585787 h 58578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606550" h="585787">
                <a:moveTo>
                  <a:pt x="0" y="0"/>
                </a:moveTo>
                <a:lnTo>
                  <a:pt x="1508917" y="0"/>
                </a:lnTo>
                <a:lnTo>
                  <a:pt x="1606550" y="97633"/>
                </a:lnTo>
                <a:lnTo>
                  <a:pt x="1606550" y="585787"/>
                </a:lnTo>
                <a:lnTo>
                  <a:pt x="97633" y="585787"/>
                </a:lnTo>
                <a:lnTo>
                  <a:pt x="0" y="488154"/>
                </a:lnTo>
                <a:lnTo>
                  <a:pt x="0" y="0"/>
                </a:lnTo>
                <a:close/>
              </a:path>
            </a:pathLst>
          </a:custGeom>
          <a:solidFill>
            <a:srgbClr val="009ED6"/>
          </a:solidFill>
          <a:ln>
            <a:noFill/>
          </a:ln>
          <a:effectLst>
            <a:outerShdw blurRad="50800" dist="38100" dir="2700000" algn="tl" rotWithShape="0">
              <a:srgbClr val="808080">
                <a:alpha val="42999"/>
              </a:srgbClr>
            </a:outerShdw>
          </a:effectLst>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4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 案例演示（参考教材文件</a:t>
            </a:r>
            <a:r>
              <a:rPr kumimoji="0" lang="en-US" altLang="zh-CN" sz="24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5-22</a:t>
            </a:r>
            <a:r>
              <a:rPr kumimoji="0" lang="zh-CN" altLang="en-US" sz="24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a:t>
            </a:r>
            <a:endParaRPr kumimoji="0" lang="zh-CN" altLang="en-US" sz="24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grpSp>
        <p:nvGrpSpPr>
          <p:cNvPr id="21" name="组合 20"/>
          <p:cNvGrpSpPr/>
          <p:nvPr/>
        </p:nvGrpSpPr>
        <p:grpSpPr>
          <a:xfrm>
            <a:off x="544513" y="1625600"/>
            <a:ext cx="2232025" cy="682625"/>
            <a:chOff x="6444208" y="1011134"/>
            <a:chExt cx="2232248" cy="683982"/>
          </a:xfrm>
        </p:grpSpPr>
        <p:grpSp>
          <p:nvGrpSpPr>
            <p:cNvPr id="57354" name="组合 13"/>
            <p:cNvGrpSpPr/>
            <p:nvPr/>
          </p:nvGrpSpPr>
          <p:grpSpPr>
            <a:xfrm>
              <a:off x="6444208" y="1011134"/>
              <a:ext cx="2232248" cy="504056"/>
              <a:chOff x="1547664" y="2780928"/>
              <a:chExt cx="2232248" cy="504056"/>
            </a:xfrm>
          </p:grpSpPr>
          <p:sp>
            <p:nvSpPr>
              <p:cNvPr id="24" name="椭圆 23"/>
              <p:cNvSpPr/>
              <p:nvPr/>
            </p:nvSpPr>
            <p:spPr>
              <a:xfrm>
                <a:off x="1547664" y="2780928"/>
                <a:ext cx="503287" cy="504238"/>
              </a:xfrm>
              <a:prstGeom prst="ellipse">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800" b="1" i="0" u="none" strike="noStrike" kern="1200" cap="none" spc="0" normalizeH="0" baseline="0" noProof="0" dirty="0">
                    <a:ln>
                      <a:noFill/>
                    </a:ln>
                    <a:solidFill>
                      <a:schemeClr val="bg1"/>
                    </a:solidFill>
                    <a:effectLst/>
                    <a:uLnTx/>
                    <a:uFillTx/>
                    <a:latin typeface="黑体" panose="02010609060101010101" pitchFamily="49" charset="-122"/>
                    <a:ea typeface="黑体" panose="02010609060101010101" pitchFamily="49" charset="-122"/>
                    <a:cs typeface="+mn-cs"/>
                  </a:rPr>
                  <a:t>多</a:t>
                </a:r>
                <a:endParaRPr kumimoji="0" lang="zh-CN" altLang="en-US" sz="1800" b="1" i="0" u="none" strike="noStrike" kern="1200" cap="none" spc="0" normalizeH="0" baseline="0" noProof="0" dirty="0">
                  <a:ln>
                    <a:noFill/>
                  </a:ln>
                  <a:solidFill>
                    <a:schemeClr val="bg1"/>
                  </a:solidFill>
                  <a:effectLst/>
                  <a:uLnTx/>
                  <a:uFillTx/>
                  <a:latin typeface="黑体" panose="02010609060101010101" pitchFamily="49" charset="-122"/>
                  <a:ea typeface="黑体" panose="02010609060101010101" pitchFamily="49" charset="-122"/>
                  <a:cs typeface="+mn-cs"/>
                </a:endParaRPr>
              </a:p>
            </p:txBody>
          </p:sp>
          <p:sp>
            <p:nvSpPr>
              <p:cNvPr id="25" name="椭圆 24"/>
              <p:cNvSpPr/>
              <p:nvPr/>
            </p:nvSpPr>
            <p:spPr>
              <a:xfrm>
                <a:off x="2123984" y="2780928"/>
                <a:ext cx="503288" cy="504238"/>
              </a:xfrm>
              <a:prstGeom prst="ellipse">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800" b="1" i="0" u="none" strike="noStrike" kern="1200" cap="none" spc="0" normalizeH="0" baseline="0" noProof="0" dirty="0">
                    <a:ln>
                      <a:noFill/>
                    </a:ln>
                    <a:solidFill>
                      <a:schemeClr val="bg1"/>
                    </a:solidFill>
                    <a:effectLst/>
                    <a:uLnTx/>
                    <a:uFillTx/>
                    <a:latin typeface="黑体" panose="02010609060101010101" pitchFamily="49" charset="-122"/>
                    <a:ea typeface="黑体" panose="02010609060101010101" pitchFamily="49" charset="-122"/>
                    <a:cs typeface="+mn-cs"/>
                  </a:rPr>
                  <a:t>学</a:t>
                </a:r>
                <a:endParaRPr kumimoji="0" lang="zh-CN" altLang="en-US" sz="1800" b="1" i="0" u="none" strike="noStrike" kern="1200" cap="none" spc="0" normalizeH="0" baseline="0" noProof="0" dirty="0">
                  <a:ln>
                    <a:noFill/>
                  </a:ln>
                  <a:solidFill>
                    <a:schemeClr val="bg1"/>
                  </a:solidFill>
                  <a:effectLst/>
                  <a:uLnTx/>
                  <a:uFillTx/>
                  <a:latin typeface="黑体" panose="02010609060101010101" pitchFamily="49" charset="-122"/>
                  <a:ea typeface="黑体" panose="02010609060101010101" pitchFamily="49" charset="-122"/>
                  <a:cs typeface="+mn-cs"/>
                </a:endParaRPr>
              </a:p>
            </p:txBody>
          </p:sp>
          <p:sp>
            <p:nvSpPr>
              <p:cNvPr id="26" name="椭圆 25"/>
              <p:cNvSpPr/>
              <p:nvPr/>
            </p:nvSpPr>
            <p:spPr>
              <a:xfrm>
                <a:off x="2700304" y="2780928"/>
                <a:ext cx="503287" cy="504238"/>
              </a:xfrm>
              <a:prstGeom prst="ellipse">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800" b="1" i="0" u="none" strike="noStrike" kern="1200" cap="none" spc="0" normalizeH="0" baseline="0" noProof="0" dirty="0">
                    <a:ln>
                      <a:noFill/>
                    </a:ln>
                    <a:solidFill>
                      <a:schemeClr val="bg1"/>
                    </a:solidFill>
                    <a:effectLst/>
                    <a:uLnTx/>
                    <a:uFillTx/>
                    <a:latin typeface="黑体" panose="02010609060101010101" pitchFamily="49" charset="-122"/>
                    <a:ea typeface="黑体" panose="02010609060101010101" pitchFamily="49" charset="-122"/>
                    <a:cs typeface="+mn-cs"/>
                  </a:rPr>
                  <a:t>一</a:t>
                </a:r>
                <a:endParaRPr kumimoji="0" lang="zh-CN" altLang="en-US" sz="1800" b="1" i="0" u="none" strike="noStrike" kern="1200" cap="none" spc="0" normalizeH="0" baseline="0" noProof="0" dirty="0">
                  <a:ln>
                    <a:noFill/>
                  </a:ln>
                  <a:solidFill>
                    <a:schemeClr val="bg1"/>
                  </a:solidFill>
                  <a:effectLst/>
                  <a:uLnTx/>
                  <a:uFillTx/>
                  <a:latin typeface="黑体" panose="02010609060101010101" pitchFamily="49" charset="-122"/>
                  <a:ea typeface="黑体" panose="02010609060101010101" pitchFamily="49" charset="-122"/>
                  <a:cs typeface="+mn-cs"/>
                </a:endParaRPr>
              </a:p>
            </p:txBody>
          </p:sp>
          <p:sp>
            <p:nvSpPr>
              <p:cNvPr id="27" name="椭圆 26"/>
              <p:cNvSpPr/>
              <p:nvPr/>
            </p:nvSpPr>
            <p:spPr>
              <a:xfrm>
                <a:off x="3276624" y="2780928"/>
                <a:ext cx="503288" cy="504238"/>
              </a:xfrm>
              <a:prstGeom prst="ellipse">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800" b="1" i="0" u="none" strike="noStrike" kern="1200" cap="none" spc="0" normalizeH="0" baseline="0" noProof="0" dirty="0">
                    <a:ln>
                      <a:noFill/>
                    </a:ln>
                    <a:solidFill>
                      <a:schemeClr val="bg1"/>
                    </a:solidFill>
                    <a:effectLst/>
                    <a:uLnTx/>
                    <a:uFillTx/>
                    <a:latin typeface="黑体" panose="02010609060101010101" pitchFamily="49" charset="-122"/>
                    <a:ea typeface="黑体" panose="02010609060101010101" pitchFamily="49" charset="-122"/>
                    <a:cs typeface="+mn-cs"/>
                  </a:rPr>
                  <a:t>招</a:t>
                </a:r>
                <a:endParaRPr kumimoji="0" lang="zh-CN" altLang="en-US" sz="1800" b="1" i="0" u="none" strike="noStrike" kern="1200" cap="none" spc="0" normalizeH="0" baseline="0" noProof="0" dirty="0">
                  <a:ln>
                    <a:noFill/>
                  </a:ln>
                  <a:solidFill>
                    <a:schemeClr val="bg1"/>
                  </a:solidFill>
                  <a:effectLst/>
                  <a:uLnTx/>
                  <a:uFillTx/>
                  <a:latin typeface="黑体" panose="02010609060101010101" pitchFamily="49" charset="-122"/>
                  <a:ea typeface="黑体" panose="02010609060101010101" pitchFamily="49" charset="-122"/>
                  <a:cs typeface="+mn-cs"/>
                </a:endParaRPr>
              </a:p>
            </p:txBody>
          </p:sp>
        </p:grpSp>
        <p:cxnSp>
          <p:nvCxnSpPr>
            <p:cNvPr id="23" name="直接连接符 22"/>
            <p:cNvCxnSpPr/>
            <p:nvPr/>
          </p:nvCxnSpPr>
          <p:spPr>
            <a:xfrm>
              <a:off x="6444208" y="1571427"/>
              <a:ext cx="2232248" cy="0"/>
            </a:xfrm>
            <a:prstGeom prst="line">
              <a:avLst/>
            </a:prstGeom>
            <a:ln w="19050">
              <a:gradFill flip="none" rotWithShape="1">
                <a:gsLst>
                  <a:gs pos="100000">
                    <a:srgbClr val="C00000"/>
                  </a:gs>
                  <a:gs pos="20000">
                    <a:srgbClr val="FF0000"/>
                  </a:gs>
                  <a:gs pos="0">
                    <a:schemeClr val="bg1"/>
                  </a:gs>
                </a:gsLst>
                <a:path path="circle">
                  <a:fillToRect l="100000" t="100000"/>
                </a:path>
                <a:tileRect r="-100000" b="-100000"/>
              </a:gradFill>
              <a:prstDash val="solid"/>
            </a:ln>
            <a:effectLst>
              <a:outerShdw blurRad="50800" dist="38100" dir="8100000" algn="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0-#ppt_w/2"/>
                                          </p:val>
                                        </p:tav>
                                        <p:tav tm="100000">
                                          <p:val>
                                            <p:strVal val="#ppt_x"/>
                                          </p:val>
                                        </p:tav>
                                      </p:tavLst>
                                    </p:anim>
                                    <p:anim calcmode="lin" valueType="num">
                                      <p:cBhvr additive="base">
                                        <p:cTn id="8" dur="500" fill="hold"/>
                                        <p:tgtEl>
                                          <p:spTgt spid="21"/>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18"/>
                                        </p:tgtEl>
                                        <p:attrNameLst>
                                          <p:attrName>style.visibility</p:attrName>
                                        </p:attrNameLst>
                                      </p:cBhvr>
                                      <p:to>
                                        <p:strVal val="visible"/>
                                      </p:to>
                                    </p:set>
                                    <p:anim calcmode="lin" valueType="num">
                                      <p:cBhvr additive="base">
                                        <p:cTn id="11" dur="500" fill="hold"/>
                                        <p:tgtEl>
                                          <p:spTgt spid="18"/>
                                        </p:tgtEl>
                                        <p:attrNameLst>
                                          <p:attrName>ppt_x</p:attrName>
                                        </p:attrNameLst>
                                      </p:cBhvr>
                                      <p:tavLst>
                                        <p:tav tm="0">
                                          <p:val>
                                            <p:strVal val="1+#ppt_w/2"/>
                                          </p:val>
                                        </p:tav>
                                        <p:tav tm="100000">
                                          <p:val>
                                            <p:strVal val="#ppt_x"/>
                                          </p:val>
                                        </p:tav>
                                      </p:tavLst>
                                    </p:anim>
                                    <p:anim calcmode="lin" valueType="num">
                                      <p:cBhvr additive="base">
                                        <p:cTn id="12" dur="500" fill="hold"/>
                                        <p:tgtEl>
                                          <p:spTgt spid="18"/>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20">
                                            <p:txEl>
                                              <p:charRg st="0" end="156"/>
                                            </p:txEl>
                                          </p:spTgt>
                                        </p:tgtEl>
                                        <p:attrNameLst>
                                          <p:attrName>style.visibility</p:attrName>
                                        </p:attrNameLst>
                                      </p:cBhvr>
                                      <p:to>
                                        <p:strVal val="visible"/>
                                      </p:to>
                                    </p:set>
                                    <p:animEffect transition="in" filter="wipe(up)">
                                      <p:cBhvr>
                                        <p:cTn id="17" dur="500"/>
                                        <p:tgtEl>
                                          <p:spTgt spid="20">
                                            <p:txEl>
                                              <p:charRg st="0" end="15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circle(in)">
                                      <p:cBhvr>
                                        <p:cTn id="22" dur="10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bldLvl="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8370" name="Rectangle 2"/>
          <p:cNvSpPr/>
          <p:nvPr/>
        </p:nvSpPr>
        <p:spPr>
          <a:xfrm>
            <a:off x="0" y="0"/>
            <a:ext cx="9144000" cy="0"/>
          </a:xfrm>
          <a:prstGeom prst="rect">
            <a:avLst/>
          </a:prstGeom>
          <a:noFill/>
          <a:ln w="9525">
            <a:noFill/>
          </a:ln>
        </p:spPr>
        <p:txBody>
          <a:bodyPr wrap="none" anchor="ct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a:defRPr>
            </a:lvl5pPr>
          </a:lstStyle>
          <a:p>
            <a:pPr marL="0" lvl="0" indent="0" eaLnBrk="1" hangingPunct="1">
              <a:lnSpc>
                <a:spcPct val="100000"/>
              </a:lnSpc>
              <a:spcBef>
                <a:spcPct val="0"/>
              </a:spcBef>
              <a:buFontTx/>
              <a:buNone/>
            </a:pPr>
            <a:endParaRPr lang="zh-CN" altLang="en-US" sz="1800" dirty="0">
              <a:latin typeface="Arial" panose="020B0604020202020204" pitchFamily="34" charset="0"/>
              <a:ea typeface="宋体" panose="02010600030101010101" pitchFamily="2" charset="-122"/>
            </a:endParaRPr>
          </a:p>
        </p:txBody>
      </p:sp>
      <p:sp>
        <p:nvSpPr>
          <p:cNvPr id="58371" name="标题 1"/>
          <p:cNvSpPr/>
          <p:nvPr/>
        </p:nvSpPr>
        <p:spPr>
          <a:xfrm>
            <a:off x="1643063" y="388938"/>
            <a:ext cx="5330825" cy="561975"/>
          </a:xfrm>
          <a:prstGeom prst="rect">
            <a:avLst/>
          </a:prstGeom>
          <a:no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a:defRPr>
            </a:lvl5pPr>
          </a:lstStyle>
          <a:p>
            <a:pPr marL="571500" lvl="0" indent="-571500">
              <a:lnSpc>
                <a:spcPct val="100000"/>
              </a:lnSpc>
              <a:spcBef>
                <a:spcPct val="0"/>
              </a:spcBef>
              <a:buFontTx/>
              <a:buNone/>
            </a:pPr>
            <a:r>
              <a:rPr lang="en-US" altLang="zh-CN"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rPr>
              <a:t>5.5 </a:t>
            </a:r>
            <a:r>
              <a:rPr lang="zh-CN" altLang="en-US"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rPr>
              <a:t>日期与时间类</a:t>
            </a:r>
            <a:endParaRPr lang="zh-CN" altLang="en-US" sz="3200"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6" name="内容占位符 2"/>
          <p:cNvSpPr>
            <a:spLocks noGrp="1"/>
          </p:cNvSpPr>
          <p:nvPr>
            <p:ph idx="1"/>
          </p:nvPr>
        </p:nvSpPr>
        <p:spPr>
          <a:xfrm>
            <a:off x="457200" y="1530985"/>
            <a:ext cx="8229600" cy="652463"/>
          </a:xfrm>
          <a:ln/>
        </p:spPr>
        <p:txBody>
          <a:bodyPr vert="horz" wrap="square" lIns="91440" tIns="45720" rIns="91440" bIns="45720" anchor="t"/>
          <a:p>
            <a:pPr marL="0" indent="0">
              <a:lnSpc>
                <a:spcPct val="100000"/>
              </a:lnSpc>
              <a:spcBef>
                <a:spcPct val="0"/>
              </a:spcBef>
              <a:buNone/>
            </a:pPr>
            <a:r>
              <a:rPr lang="en-US" altLang="zh-CN" b="1" kern="1200" dirty="0">
                <a:solidFill>
                  <a:srgbClr val="006BA9"/>
                </a:solidFill>
                <a:latin typeface="微软雅黑" panose="020B0503020204020204" pitchFamily="34" charset="-122"/>
                <a:ea typeface="微软雅黑" panose="020B0503020204020204" pitchFamily="34" charset="-122"/>
                <a:cs typeface="等线"/>
              </a:rPr>
              <a:t>5.5.3 JDK 8——</a:t>
            </a:r>
            <a:r>
              <a:rPr lang="zh-CN" altLang="en-US" b="1" kern="1200" dirty="0">
                <a:solidFill>
                  <a:srgbClr val="006BA9"/>
                </a:solidFill>
                <a:latin typeface="微软雅黑" panose="020B0503020204020204" pitchFamily="34" charset="-122"/>
                <a:ea typeface="微软雅黑" panose="020B0503020204020204" pitchFamily="34" charset="-122"/>
                <a:cs typeface="等线"/>
              </a:rPr>
              <a:t>新增日期与时间类</a:t>
            </a:r>
            <a:endParaRPr lang="zh-CN" altLang="en-US" b="1" kern="1200" dirty="0">
              <a:solidFill>
                <a:srgbClr val="006BA9"/>
              </a:solidFill>
              <a:latin typeface="微软雅黑" panose="020B0503020204020204" pitchFamily="34" charset="-122"/>
              <a:ea typeface="微软雅黑" panose="020B0503020204020204" pitchFamily="34" charset="-122"/>
              <a:cs typeface="等线"/>
            </a:endParaRPr>
          </a:p>
        </p:txBody>
      </p:sp>
      <p:graphicFrame>
        <p:nvGraphicFramePr>
          <p:cNvPr id="7" name="表格 6"/>
          <p:cNvGraphicFramePr>
            <a:graphicFrameLocks noGrp="1"/>
          </p:cNvGraphicFramePr>
          <p:nvPr/>
        </p:nvGraphicFramePr>
        <p:xfrm>
          <a:off x="501650" y="3281998"/>
          <a:ext cx="8185150" cy="3208338"/>
        </p:xfrm>
        <a:graphic>
          <a:graphicData uri="http://schemas.openxmlformats.org/drawingml/2006/table">
            <a:tbl>
              <a:tblPr/>
              <a:tblGrid>
                <a:gridCol w="1361983"/>
                <a:gridCol w="6823167"/>
              </a:tblGrid>
              <a:tr h="485887">
                <a:tc>
                  <a:txBody>
                    <a:bodyPr/>
                    <a:lstStyle/>
                    <a:p>
                      <a:pPr algn="ctr">
                        <a:spcAft>
                          <a:spcPts val="0"/>
                        </a:spcAft>
                      </a:pPr>
                      <a:r>
                        <a:rPr lang="zh-CN" altLang="en-US" sz="1600" b="1" kern="100" dirty="0" smtClean="0">
                          <a:solidFill>
                            <a:schemeClr val="tx1"/>
                          </a:solidFill>
                          <a:effectLst/>
                          <a:latin typeface="Times New Roman" panose="02020603050405020304"/>
                          <a:ea typeface="宋体" panose="02010600030101010101" pitchFamily="2" charset="-122"/>
                          <a:cs typeface="+mn-cs"/>
                        </a:rPr>
                        <a:t>类名</a:t>
                      </a:r>
                      <a:endParaRPr lang="zh-CN" sz="1600" b="1" kern="100" dirty="0">
                        <a:solidFill>
                          <a:schemeClr val="tx1"/>
                        </a:solidFill>
                        <a:effectLst/>
                        <a:latin typeface="Times New Roman" panose="02020603050405020304"/>
                        <a:ea typeface="宋体" panose="02010600030101010101" pitchFamily="2" charset="-122"/>
                        <a:cs typeface="+mn-cs"/>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algn="ctr">
                        <a:spcAft>
                          <a:spcPts val="0"/>
                        </a:spcAft>
                      </a:pPr>
                      <a:r>
                        <a:rPr lang="zh-CN" altLang="en-US" sz="1600" b="1" kern="100" dirty="0" smtClean="0">
                          <a:effectLst/>
                          <a:latin typeface="Times New Roman" panose="02020603050405020304"/>
                          <a:ea typeface="宋体" panose="02010600030101010101" pitchFamily="2" charset="-122"/>
                        </a:rPr>
                        <a:t>功能描述</a:t>
                      </a:r>
                      <a:endParaRPr lang="zh-CN" sz="1600" kern="100" dirty="0">
                        <a:effectLst/>
                        <a:latin typeface="Times New Roman" panose="02020603050405020304"/>
                        <a:ea typeface="宋体" panose="02010600030101010101" pitchFamily="2" charset="-122"/>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520441">
                <a:tc>
                  <a:txBody>
                    <a:bodyPr/>
                    <a:lstStyle/>
                    <a:p>
                      <a:pPr algn="just">
                        <a:spcAft>
                          <a:spcPts val="0"/>
                        </a:spcAft>
                      </a:pPr>
                      <a:r>
                        <a:rPr lang="en-US" sz="1400" kern="100" dirty="0">
                          <a:effectLst/>
                          <a:latin typeface="Times New Roman" panose="02020603050405020304"/>
                          <a:ea typeface="宋体" panose="02010600030101010101" pitchFamily="2" charset="-122"/>
                        </a:rPr>
                        <a:t>Clock</a:t>
                      </a:r>
                      <a:endParaRPr lang="zh-CN" sz="1400" kern="100" dirty="0">
                        <a:effectLst/>
                        <a:latin typeface="Times New Roman" panose="02020603050405020304"/>
                        <a:ea typeface="宋体" panose="02010600030101010101" pitchFamily="2" charset="-122"/>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E3F2"/>
                    </a:solidFill>
                  </a:tcPr>
                </a:tc>
                <a:tc>
                  <a:txBody>
                    <a:bodyPr/>
                    <a:lstStyle/>
                    <a:p>
                      <a:pPr algn="just">
                        <a:spcAft>
                          <a:spcPts val="0"/>
                        </a:spcAft>
                      </a:pPr>
                      <a:r>
                        <a:rPr lang="zh-CN" sz="1400" kern="100" dirty="0">
                          <a:effectLst/>
                          <a:latin typeface="Times New Roman" panose="02020603050405020304"/>
                          <a:ea typeface="宋体" panose="02010600030101010101" pitchFamily="2" charset="-122"/>
                        </a:rPr>
                        <a:t>用于获取指定时区的当前日期、时间。</a:t>
                      </a:r>
                      <a:endParaRPr lang="zh-CN" sz="1400" kern="100" dirty="0">
                        <a:effectLst/>
                        <a:latin typeface="Times New Roman" panose="02020603050405020304"/>
                        <a:ea typeface="宋体" panose="02010600030101010101" pitchFamily="2" charset="-122"/>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E3F2"/>
                    </a:solidFill>
                  </a:tcPr>
                </a:tc>
              </a:tr>
              <a:tr h="520441">
                <a:tc>
                  <a:txBody>
                    <a:bodyPr/>
                    <a:lstStyle/>
                    <a:p>
                      <a:pPr algn="just">
                        <a:spcAft>
                          <a:spcPts val="0"/>
                        </a:spcAft>
                      </a:pPr>
                      <a:r>
                        <a:rPr lang="en-US" sz="1400" kern="100" dirty="0">
                          <a:effectLst/>
                          <a:latin typeface="Times New Roman" panose="02020603050405020304"/>
                          <a:ea typeface="宋体" panose="02010600030101010101" pitchFamily="2" charset="-122"/>
                        </a:rPr>
                        <a:t>DayOfWeek</a:t>
                      </a:r>
                      <a:endParaRPr lang="zh-CN" sz="1400" kern="100" dirty="0">
                        <a:effectLst/>
                        <a:latin typeface="Times New Roman" panose="02020603050405020304"/>
                        <a:ea typeface="宋体" panose="02010600030101010101" pitchFamily="2" charset="-122"/>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1F9"/>
                    </a:solidFill>
                  </a:tcPr>
                </a:tc>
                <a:tc>
                  <a:txBody>
                    <a:bodyPr/>
                    <a:lstStyle/>
                    <a:p>
                      <a:pPr algn="just">
                        <a:spcAft>
                          <a:spcPts val="0"/>
                        </a:spcAft>
                      </a:pPr>
                      <a:r>
                        <a:rPr lang="zh-CN" sz="1400" kern="100" dirty="0">
                          <a:effectLst/>
                          <a:latin typeface="Times New Roman" panose="02020603050405020304"/>
                          <a:ea typeface="宋体" panose="02010600030101010101" pitchFamily="2" charset="-122"/>
                        </a:rPr>
                        <a:t>枚举类，定义了一周七天周一到周日的枚举值</a:t>
                      </a:r>
                      <a:endParaRPr lang="zh-CN" sz="1400" kern="100" dirty="0">
                        <a:effectLst/>
                        <a:latin typeface="Times New Roman" panose="02020603050405020304"/>
                        <a:ea typeface="宋体" panose="02010600030101010101" pitchFamily="2" charset="-122"/>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1F9"/>
                    </a:solidFill>
                  </a:tcPr>
                </a:tc>
              </a:tr>
              <a:tr h="520441">
                <a:tc>
                  <a:txBody>
                    <a:bodyPr/>
                    <a:lstStyle/>
                    <a:p>
                      <a:pPr algn="just">
                        <a:spcAft>
                          <a:spcPts val="0"/>
                        </a:spcAft>
                      </a:pPr>
                      <a:r>
                        <a:rPr lang="en-US" sz="1400" kern="100" dirty="0">
                          <a:effectLst/>
                          <a:latin typeface="Times New Roman" panose="02020603050405020304"/>
                          <a:ea typeface="宋体" panose="02010600030101010101" pitchFamily="2" charset="-122"/>
                        </a:rPr>
                        <a:t>Duration</a:t>
                      </a:r>
                      <a:endParaRPr lang="zh-CN" sz="1400" kern="100" dirty="0">
                        <a:effectLst/>
                        <a:latin typeface="Times New Roman" panose="02020603050405020304"/>
                        <a:ea typeface="宋体" panose="02010600030101010101" pitchFamily="2" charset="-122"/>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E3F2"/>
                    </a:solidFill>
                  </a:tcPr>
                </a:tc>
                <a:tc>
                  <a:txBody>
                    <a:bodyPr/>
                    <a:lstStyle/>
                    <a:p>
                      <a:pPr algn="just">
                        <a:spcAft>
                          <a:spcPts val="0"/>
                        </a:spcAft>
                      </a:pPr>
                      <a:r>
                        <a:rPr lang="zh-CN" sz="1400" kern="100">
                          <a:effectLst/>
                          <a:latin typeface="Times New Roman" panose="02020603050405020304"/>
                          <a:ea typeface="宋体" panose="02010600030101010101" pitchFamily="2" charset="-122"/>
                        </a:rPr>
                        <a:t>表示持续时间。该类提供的</a:t>
                      </a:r>
                      <a:r>
                        <a:rPr lang="en-US" sz="1400" kern="100">
                          <a:effectLst/>
                          <a:latin typeface="Times New Roman" panose="02020603050405020304"/>
                          <a:ea typeface="宋体" panose="02010600030101010101" pitchFamily="2" charset="-122"/>
                        </a:rPr>
                        <a:t>ofXxx()</a:t>
                      </a:r>
                      <a:r>
                        <a:rPr lang="zh-CN" sz="1400" kern="100">
                          <a:effectLst/>
                          <a:latin typeface="Times New Roman" panose="02020603050405020304"/>
                          <a:ea typeface="宋体" panose="02010600030101010101" pitchFamily="2" charset="-122"/>
                        </a:rPr>
                        <a:t>方法用于获取指定的时间的小时、分钟、秒数等。</a:t>
                      </a:r>
                      <a:endParaRPr lang="zh-CN" sz="1400" kern="100">
                        <a:effectLst/>
                        <a:latin typeface="Times New Roman" panose="02020603050405020304"/>
                        <a:ea typeface="宋体" panose="02010600030101010101" pitchFamily="2" charset="-122"/>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E3F2"/>
                    </a:solidFill>
                  </a:tcPr>
                </a:tc>
              </a:tr>
              <a:tr h="1161127">
                <a:tc>
                  <a:txBody>
                    <a:bodyPr/>
                    <a:lstStyle/>
                    <a:p>
                      <a:pPr algn="just">
                        <a:spcAft>
                          <a:spcPts val="0"/>
                        </a:spcAft>
                      </a:pPr>
                      <a:r>
                        <a:rPr lang="en-US" sz="1400" kern="100" dirty="0">
                          <a:effectLst/>
                          <a:latin typeface="Times New Roman" panose="02020603050405020304"/>
                          <a:ea typeface="宋体" panose="02010600030101010101" pitchFamily="2" charset="-122"/>
                        </a:rPr>
                        <a:t>Instant</a:t>
                      </a:r>
                      <a:endParaRPr lang="zh-CN" sz="1400" kern="100" dirty="0">
                        <a:effectLst/>
                        <a:latin typeface="Times New Roman" panose="02020603050405020304"/>
                        <a:ea typeface="宋体" panose="02010600030101010101" pitchFamily="2" charset="-122"/>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1F9"/>
                    </a:solidFill>
                  </a:tcPr>
                </a:tc>
                <a:tc>
                  <a:txBody>
                    <a:bodyPr/>
                    <a:lstStyle/>
                    <a:p>
                      <a:pPr algn="just">
                        <a:spcAft>
                          <a:spcPts val="0"/>
                        </a:spcAft>
                      </a:pPr>
                      <a:r>
                        <a:rPr lang="zh-CN" sz="1400" kern="100" dirty="0">
                          <a:effectLst/>
                          <a:latin typeface="Times New Roman" panose="02020603050405020304"/>
                          <a:ea typeface="宋体" panose="02010600030101010101" pitchFamily="2" charset="-122"/>
                        </a:rPr>
                        <a:t>表示一个具体时刻，可以精确到纳秒。该类提供了静态的</a:t>
                      </a:r>
                      <a:r>
                        <a:rPr lang="en-US" sz="1400" kern="100" dirty="0">
                          <a:effectLst/>
                          <a:latin typeface="Times New Roman" panose="02020603050405020304"/>
                          <a:ea typeface="宋体" panose="02010600030101010101" pitchFamily="2" charset="-122"/>
                        </a:rPr>
                        <a:t>now()</a:t>
                      </a:r>
                      <a:r>
                        <a:rPr lang="zh-CN" sz="1400" kern="100" dirty="0">
                          <a:effectLst/>
                          <a:latin typeface="Times New Roman" panose="02020603050405020304"/>
                          <a:ea typeface="宋体" panose="02010600030101010101" pitchFamily="2" charset="-122"/>
                        </a:rPr>
                        <a:t>方法来获取当前时刻，提供了静态的</a:t>
                      </a:r>
                      <a:r>
                        <a:rPr lang="en-US" sz="1400" kern="100" dirty="0">
                          <a:effectLst/>
                          <a:latin typeface="Times New Roman" panose="02020603050405020304"/>
                          <a:ea typeface="宋体" panose="02010600030101010101" pitchFamily="2" charset="-122"/>
                        </a:rPr>
                        <a:t>now(Clock clock)</a:t>
                      </a:r>
                      <a:r>
                        <a:rPr lang="zh-CN" sz="1400" kern="100" dirty="0">
                          <a:effectLst/>
                          <a:latin typeface="Times New Roman" panose="02020603050405020304"/>
                          <a:ea typeface="宋体" panose="02010600030101010101" pitchFamily="2" charset="-122"/>
                        </a:rPr>
                        <a:t>方法来获取</a:t>
                      </a:r>
                      <a:r>
                        <a:rPr lang="en-US" sz="1400" kern="100" dirty="0">
                          <a:effectLst/>
                          <a:latin typeface="Times New Roman" panose="02020603050405020304"/>
                          <a:ea typeface="宋体" panose="02010600030101010101" pitchFamily="2" charset="-122"/>
                        </a:rPr>
                        <a:t>clock</a:t>
                      </a:r>
                      <a:r>
                        <a:rPr lang="zh-CN" sz="1400" kern="100" dirty="0">
                          <a:effectLst/>
                          <a:latin typeface="Times New Roman" panose="02020603050405020304"/>
                          <a:ea typeface="宋体" panose="02010600030101010101" pitchFamily="2" charset="-122"/>
                        </a:rPr>
                        <a:t>对应的时刻。同时还提供了一系列的</a:t>
                      </a:r>
                      <a:r>
                        <a:rPr lang="en-US" sz="1400" kern="100" dirty="0">
                          <a:effectLst/>
                          <a:latin typeface="Times New Roman" panose="02020603050405020304"/>
                          <a:ea typeface="宋体" panose="02010600030101010101" pitchFamily="2" charset="-122"/>
                        </a:rPr>
                        <a:t>plusXxx()</a:t>
                      </a:r>
                      <a:r>
                        <a:rPr lang="zh-CN" sz="1400" kern="100" dirty="0">
                          <a:effectLst/>
                          <a:latin typeface="Times New Roman" panose="02020603050405020304"/>
                          <a:ea typeface="宋体" panose="02010600030101010101" pitchFamily="2" charset="-122"/>
                        </a:rPr>
                        <a:t>方法来获取当前时刻基础上加上一段时间，以及一系列的</a:t>
                      </a:r>
                      <a:r>
                        <a:rPr lang="en-US" sz="1400" kern="100" dirty="0">
                          <a:effectLst/>
                          <a:latin typeface="Times New Roman" panose="02020603050405020304"/>
                          <a:ea typeface="宋体" panose="02010600030101010101" pitchFamily="2" charset="-122"/>
                        </a:rPr>
                        <a:t>minusXxx()</a:t>
                      </a:r>
                      <a:r>
                        <a:rPr lang="zh-CN" sz="1400" kern="100" dirty="0">
                          <a:effectLst/>
                          <a:latin typeface="Times New Roman" panose="02020603050405020304"/>
                          <a:ea typeface="宋体" panose="02010600030101010101" pitchFamily="2" charset="-122"/>
                        </a:rPr>
                        <a:t>方法在当前时刻基础上减去一段时间。</a:t>
                      </a:r>
                      <a:endParaRPr lang="zh-CN" sz="1400" kern="100" dirty="0">
                        <a:effectLst/>
                        <a:latin typeface="Times New Roman" panose="02020603050405020304"/>
                        <a:ea typeface="宋体" panose="02010600030101010101" pitchFamily="2" charset="-122"/>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1F9"/>
                    </a:solidFill>
                  </a:tcPr>
                </a:tc>
              </a:tr>
            </a:tbl>
          </a:graphicData>
        </a:graphic>
      </p:graphicFrame>
      <p:sp>
        <p:nvSpPr>
          <p:cNvPr id="2" name="矩形 1"/>
          <p:cNvSpPr/>
          <p:nvPr/>
        </p:nvSpPr>
        <p:spPr>
          <a:xfrm>
            <a:off x="457200" y="1951673"/>
            <a:ext cx="8183563" cy="111125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a:defRPr>
            </a:lvl5pPr>
          </a:lstStyle>
          <a:p>
            <a:pPr marL="0" lvl="0" indent="457200" eaLnBrk="1" hangingPunct="1">
              <a:lnSpc>
                <a:spcPct val="200000"/>
              </a:lnSpc>
              <a:spcBef>
                <a:spcPct val="0"/>
              </a:spcBef>
              <a:buFontTx/>
              <a:buNone/>
            </a:pPr>
            <a:r>
              <a:rPr lang="zh-CN" altLang="zh-CN" sz="1800" dirty="0">
                <a:latin typeface="Arial" panose="020B0604020202020204" pitchFamily="34" charset="0"/>
                <a:ea typeface="宋体" panose="02010600030101010101" pitchFamily="2" charset="-122"/>
              </a:rPr>
              <a:t>为了满足更多的需求，</a:t>
            </a:r>
            <a:r>
              <a:rPr lang="en-US" altLang="zh-CN" sz="1800" dirty="0">
                <a:latin typeface="Arial" panose="020B0604020202020204" pitchFamily="34" charset="0"/>
                <a:ea typeface="宋体" panose="02010600030101010101" pitchFamily="2" charset="-122"/>
              </a:rPr>
              <a:t>JDK 8</a:t>
            </a:r>
            <a:r>
              <a:rPr lang="zh-CN" altLang="zh-CN" sz="1800" dirty="0">
                <a:latin typeface="Arial" panose="020B0604020202020204" pitchFamily="34" charset="0"/>
                <a:ea typeface="宋体" panose="02010600030101010101" pitchFamily="2" charset="-122"/>
              </a:rPr>
              <a:t>中新增了一个</a:t>
            </a:r>
            <a:r>
              <a:rPr lang="en-US" altLang="zh-CN" sz="1800" dirty="0">
                <a:latin typeface="Arial" panose="020B0604020202020204" pitchFamily="34" charset="0"/>
                <a:ea typeface="宋体" panose="02010600030101010101" pitchFamily="2" charset="-122"/>
              </a:rPr>
              <a:t>java.time</a:t>
            </a:r>
            <a:r>
              <a:rPr lang="zh-CN" altLang="zh-CN" sz="1800" dirty="0">
                <a:latin typeface="Arial" panose="020B0604020202020204" pitchFamily="34" charset="0"/>
                <a:ea typeface="宋体" panose="02010600030101010101" pitchFamily="2" charset="-122"/>
              </a:rPr>
              <a:t>包，在该包下包含了更多的日期和时间操作类</a:t>
            </a:r>
            <a:r>
              <a:rPr lang="zh-CN" altLang="en-US" sz="1800" dirty="0">
                <a:latin typeface="Arial" panose="020B0604020202020204" pitchFamily="34" charset="0"/>
                <a:ea typeface="宋体" panose="02010600030101010101" pitchFamily="2" charset="-122"/>
              </a:rPr>
              <a:t>。</a:t>
            </a:r>
            <a:endParaRPr lang="zh-CN" altLang="en-US" sz="1800" dirty="0">
              <a:latin typeface="Arial" panose="020B0604020202020204" pitchFamily="34" charset="0"/>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xEl>
                                              <p:charRg st="0" end="22"/>
                                            </p:txEl>
                                          </p:spTgt>
                                        </p:tgtEl>
                                        <p:attrNameLst>
                                          <p:attrName>style.visibility</p:attrName>
                                        </p:attrNameLst>
                                      </p:cBhvr>
                                      <p:to>
                                        <p:strVal val="visible"/>
                                      </p:to>
                                    </p:set>
                                    <p:animEffect transition="in" filter="fade">
                                      <p:cBhvr>
                                        <p:cTn id="7" dur="500"/>
                                        <p:tgtEl>
                                          <p:spTgt spid="6">
                                            <p:txEl>
                                              <p:charRg st="0" end="22"/>
                                            </p:txEl>
                                          </p:spTgt>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up)">
                                      <p:cBhvr>
                                        <p:cTn id="11" dur="500"/>
                                        <p:tgtEl>
                                          <p:spTgt spid="2"/>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nodeType="click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wipe(up)">
                                      <p:cBhvr>
                                        <p:cTn id="1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2"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9394" name="Rectangle 2"/>
          <p:cNvSpPr/>
          <p:nvPr/>
        </p:nvSpPr>
        <p:spPr>
          <a:xfrm>
            <a:off x="0" y="0"/>
            <a:ext cx="9144000" cy="0"/>
          </a:xfrm>
          <a:prstGeom prst="rect">
            <a:avLst/>
          </a:prstGeom>
          <a:noFill/>
          <a:ln w="9525">
            <a:noFill/>
          </a:ln>
        </p:spPr>
        <p:txBody>
          <a:bodyPr wrap="none" anchor="ct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a:defRPr>
            </a:lvl5pPr>
          </a:lstStyle>
          <a:p>
            <a:pPr marL="0" lvl="0" indent="0" eaLnBrk="1" hangingPunct="1">
              <a:lnSpc>
                <a:spcPct val="100000"/>
              </a:lnSpc>
              <a:spcBef>
                <a:spcPct val="0"/>
              </a:spcBef>
              <a:buFontTx/>
              <a:buNone/>
            </a:pPr>
            <a:endParaRPr lang="zh-CN" altLang="en-US" sz="1800" dirty="0">
              <a:latin typeface="Arial" panose="020B0604020202020204" pitchFamily="34" charset="0"/>
              <a:ea typeface="宋体" panose="02010600030101010101" pitchFamily="2" charset="-122"/>
            </a:endParaRPr>
          </a:p>
        </p:txBody>
      </p:sp>
      <p:sp>
        <p:nvSpPr>
          <p:cNvPr id="59395" name="标题 1"/>
          <p:cNvSpPr/>
          <p:nvPr/>
        </p:nvSpPr>
        <p:spPr>
          <a:xfrm>
            <a:off x="1643063" y="388938"/>
            <a:ext cx="5330825" cy="561975"/>
          </a:xfrm>
          <a:prstGeom prst="rect">
            <a:avLst/>
          </a:prstGeom>
          <a:no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a:defRPr>
            </a:lvl5pPr>
          </a:lstStyle>
          <a:p>
            <a:pPr marL="571500" lvl="0" indent="-571500">
              <a:lnSpc>
                <a:spcPct val="100000"/>
              </a:lnSpc>
              <a:spcBef>
                <a:spcPct val="0"/>
              </a:spcBef>
              <a:buFontTx/>
              <a:buNone/>
            </a:pPr>
            <a:r>
              <a:rPr lang="en-US" altLang="zh-CN"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rPr>
              <a:t>5.5 </a:t>
            </a:r>
            <a:r>
              <a:rPr lang="zh-CN" altLang="en-US"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rPr>
              <a:t>日期与时间类</a:t>
            </a:r>
            <a:endParaRPr lang="zh-CN" altLang="en-US" sz="3200"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endParaRPr>
          </a:p>
        </p:txBody>
      </p:sp>
      <p:graphicFrame>
        <p:nvGraphicFramePr>
          <p:cNvPr id="7" name="表格 6"/>
          <p:cNvGraphicFramePr>
            <a:graphicFrameLocks noGrp="1"/>
          </p:cNvGraphicFramePr>
          <p:nvPr>
            <p:custDataLst>
              <p:tags r:id="rId1"/>
            </p:custDataLst>
          </p:nvPr>
        </p:nvGraphicFramePr>
        <p:xfrm>
          <a:off x="501650" y="1486535"/>
          <a:ext cx="8139430" cy="5032375"/>
        </p:xfrm>
        <a:graphic>
          <a:graphicData uri="http://schemas.openxmlformats.org/drawingml/2006/table">
            <a:tbl>
              <a:tblPr/>
              <a:tblGrid>
                <a:gridCol w="1344295"/>
                <a:gridCol w="6795135"/>
              </a:tblGrid>
              <a:tr h="448310">
                <a:tc>
                  <a:txBody>
                    <a:bodyPr/>
                    <a:lstStyle/>
                    <a:p>
                      <a:pPr algn="ctr">
                        <a:spcAft>
                          <a:spcPts val="0"/>
                        </a:spcAft>
                      </a:pPr>
                      <a:r>
                        <a:rPr lang="zh-CN" altLang="en-US" sz="1600" b="1" kern="100" dirty="0" smtClean="0">
                          <a:solidFill>
                            <a:schemeClr val="tx1"/>
                          </a:solidFill>
                          <a:effectLst/>
                          <a:latin typeface="Times New Roman" panose="02020603050405020304"/>
                          <a:ea typeface="宋体" panose="02010600030101010101" pitchFamily="2" charset="-122"/>
                          <a:cs typeface="+mn-cs"/>
                        </a:rPr>
                        <a:t>类名</a:t>
                      </a:r>
                      <a:endParaRPr lang="zh-CN" sz="1600" b="1" kern="100" dirty="0">
                        <a:solidFill>
                          <a:schemeClr val="tx1"/>
                        </a:solidFill>
                        <a:effectLst/>
                        <a:latin typeface="Times New Roman" panose="02020603050405020304"/>
                        <a:ea typeface="宋体" panose="02010600030101010101" pitchFamily="2" charset="-122"/>
                        <a:cs typeface="+mn-cs"/>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algn="ctr">
                        <a:spcAft>
                          <a:spcPts val="0"/>
                        </a:spcAft>
                      </a:pPr>
                      <a:r>
                        <a:rPr lang="zh-CN" altLang="en-US" sz="1600" b="1" kern="100" dirty="0" smtClean="0">
                          <a:effectLst/>
                          <a:latin typeface="Times New Roman" panose="02020603050405020304"/>
                          <a:ea typeface="宋体" panose="02010600030101010101" pitchFamily="2" charset="-122"/>
                        </a:rPr>
                        <a:t>功能描述</a:t>
                      </a:r>
                      <a:endParaRPr lang="zh-CN" sz="1600" kern="100" dirty="0">
                        <a:effectLst/>
                        <a:latin typeface="Times New Roman" panose="02020603050405020304"/>
                        <a:ea typeface="宋体" panose="02010600030101010101" pitchFamily="2" charset="-122"/>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1072515">
                <a:tc>
                  <a:txBody>
                    <a:bodyPr/>
                    <a:lstStyle/>
                    <a:p>
                      <a:pPr algn="just">
                        <a:spcAft>
                          <a:spcPts val="0"/>
                        </a:spcAft>
                      </a:pPr>
                      <a:r>
                        <a:rPr lang="en-US" sz="1400" kern="100" dirty="0">
                          <a:effectLst/>
                          <a:latin typeface="Times New Roman" panose="02020603050405020304"/>
                          <a:ea typeface="宋体" panose="02010600030101010101" pitchFamily="2" charset="-122"/>
                        </a:rPr>
                        <a:t>LocalDate</a:t>
                      </a:r>
                      <a:endParaRPr lang="zh-CN" sz="1400" kern="100" dirty="0">
                        <a:effectLst/>
                        <a:latin typeface="Times New Roman" panose="02020603050405020304"/>
                        <a:ea typeface="宋体" panose="02010600030101010101" pitchFamily="2" charset="-122"/>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E3F2"/>
                    </a:solidFill>
                  </a:tcPr>
                </a:tc>
                <a:tc>
                  <a:txBody>
                    <a:bodyPr/>
                    <a:lstStyle/>
                    <a:p>
                      <a:pPr algn="just">
                        <a:spcAft>
                          <a:spcPts val="0"/>
                        </a:spcAft>
                      </a:pPr>
                      <a:r>
                        <a:rPr lang="zh-CN" sz="1400" kern="100" dirty="0">
                          <a:effectLst/>
                          <a:latin typeface="Times New Roman" panose="02020603050405020304"/>
                          <a:ea typeface="宋体" panose="02010600030101010101" pitchFamily="2" charset="-122"/>
                        </a:rPr>
                        <a:t>表示不带时区的日期，如</a:t>
                      </a:r>
                      <a:r>
                        <a:rPr lang="en-US" sz="1400" kern="100" dirty="0">
                          <a:effectLst/>
                          <a:latin typeface="Times New Roman" panose="02020603050405020304"/>
                          <a:ea typeface="宋体" panose="02010600030101010101" pitchFamily="2" charset="-122"/>
                        </a:rPr>
                        <a:t>2018-01-27</a:t>
                      </a:r>
                      <a:r>
                        <a:rPr lang="zh-CN" sz="1400" kern="100" dirty="0">
                          <a:effectLst/>
                          <a:latin typeface="Times New Roman" panose="02020603050405020304"/>
                          <a:ea typeface="宋体" panose="02010600030101010101" pitchFamily="2" charset="-122"/>
                        </a:rPr>
                        <a:t>。该类提供了静态的</a:t>
                      </a:r>
                      <a:r>
                        <a:rPr lang="en-US" sz="1400" kern="100" dirty="0">
                          <a:effectLst/>
                          <a:latin typeface="Times New Roman" panose="02020603050405020304"/>
                          <a:ea typeface="宋体" panose="02010600030101010101" pitchFamily="2" charset="-122"/>
                        </a:rPr>
                        <a:t>now()</a:t>
                      </a:r>
                      <a:r>
                        <a:rPr lang="zh-CN" sz="1400" kern="100" dirty="0">
                          <a:effectLst/>
                          <a:latin typeface="Times New Roman" panose="02020603050405020304"/>
                          <a:ea typeface="宋体" panose="02010600030101010101" pitchFamily="2" charset="-122"/>
                        </a:rPr>
                        <a:t>方法来获取当前日期，提供了静态的</a:t>
                      </a:r>
                      <a:r>
                        <a:rPr lang="en-US" sz="1400" kern="100" dirty="0">
                          <a:effectLst/>
                          <a:latin typeface="Times New Roman" panose="02020603050405020304"/>
                          <a:ea typeface="宋体" panose="02010600030101010101" pitchFamily="2" charset="-122"/>
                        </a:rPr>
                        <a:t>now(Clock clock)</a:t>
                      </a:r>
                      <a:r>
                        <a:rPr lang="zh-CN" sz="1400" kern="100" dirty="0">
                          <a:effectLst/>
                          <a:latin typeface="Times New Roman" panose="02020603050405020304"/>
                          <a:ea typeface="宋体" panose="02010600030101010101" pitchFamily="2" charset="-122"/>
                        </a:rPr>
                        <a:t>方法来获取</a:t>
                      </a:r>
                      <a:r>
                        <a:rPr lang="en-US" sz="1400" kern="100" dirty="0">
                          <a:effectLst/>
                          <a:latin typeface="Times New Roman" panose="02020603050405020304"/>
                          <a:ea typeface="宋体" panose="02010600030101010101" pitchFamily="2" charset="-122"/>
                        </a:rPr>
                        <a:t>clock</a:t>
                      </a:r>
                      <a:r>
                        <a:rPr lang="zh-CN" sz="1400" kern="100" dirty="0">
                          <a:effectLst/>
                          <a:latin typeface="Times New Roman" panose="02020603050405020304"/>
                          <a:ea typeface="宋体" panose="02010600030101010101" pitchFamily="2" charset="-122"/>
                        </a:rPr>
                        <a:t>对应的日期。同时还提供了一系列的</a:t>
                      </a:r>
                      <a:r>
                        <a:rPr lang="en-US" sz="1400" kern="100" dirty="0">
                          <a:effectLst/>
                          <a:latin typeface="Times New Roman" panose="02020603050405020304"/>
                          <a:ea typeface="宋体" panose="02010600030101010101" pitchFamily="2" charset="-122"/>
                        </a:rPr>
                        <a:t>plusXxx()</a:t>
                      </a:r>
                      <a:r>
                        <a:rPr lang="zh-CN" sz="1400" kern="100" dirty="0">
                          <a:effectLst/>
                          <a:latin typeface="Times New Roman" panose="02020603050405020304"/>
                          <a:ea typeface="宋体" panose="02010600030101010101" pitchFamily="2" charset="-122"/>
                        </a:rPr>
                        <a:t>方法在当前年份基础上加上几年、几月、几日等，以及一系列的</a:t>
                      </a:r>
                      <a:r>
                        <a:rPr lang="en-US" sz="1400" kern="100" dirty="0">
                          <a:effectLst/>
                          <a:latin typeface="Times New Roman" panose="02020603050405020304"/>
                          <a:ea typeface="宋体" panose="02010600030101010101" pitchFamily="2" charset="-122"/>
                        </a:rPr>
                        <a:t>minusXxx()</a:t>
                      </a:r>
                      <a:r>
                        <a:rPr lang="zh-CN" sz="1400" kern="100" dirty="0">
                          <a:effectLst/>
                          <a:latin typeface="Times New Roman" panose="02020603050405020304"/>
                          <a:ea typeface="宋体" panose="02010600030101010101" pitchFamily="2" charset="-122"/>
                        </a:rPr>
                        <a:t>方法在当前年份基础上减去几年、几月、几日等。</a:t>
                      </a:r>
                      <a:endParaRPr lang="zh-CN" sz="1400" kern="100" dirty="0">
                        <a:effectLst/>
                        <a:latin typeface="Times New Roman" panose="02020603050405020304"/>
                        <a:ea typeface="宋体" panose="02010600030101010101" pitchFamily="2" charset="-122"/>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E3F2"/>
                    </a:solidFill>
                  </a:tcPr>
                </a:tc>
              </a:tr>
              <a:tr h="1071245">
                <a:tc>
                  <a:txBody>
                    <a:bodyPr/>
                    <a:lstStyle/>
                    <a:p>
                      <a:pPr algn="just">
                        <a:spcAft>
                          <a:spcPts val="0"/>
                        </a:spcAft>
                      </a:pPr>
                      <a:r>
                        <a:rPr lang="en-US" sz="1400" kern="100" dirty="0">
                          <a:effectLst/>
                          <a:latin typeface="Times New Roman" panose="02020603050405020304"/>
                          <a:ea typeface="宋体" panose="02010600030101010101" pitchFamily="2" charset="-122"/>
                        </a:rPr>
                        <a:t>LocalTime</a:t>
                      </a:r>
                      <a:endParaRPr lang="zh-CN" sz="1400" kern="100" dirty="0">
                        <a:effectLst/>
                        <a:latin typeface="Times New Roman" panose="02020603050405020304"/>
                        <a:ea typeface="宋体" panose="02010600030101010101" pitchFamily="2" charset="-122"/>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1F9"/>
                    </a:solidFill>
                  </a:tcPr>
                </a:tc>
                <a:tc>
                  <a:txBody>
                    <a:bodyPr/>
                    <a:lstStyle/>
                    <a:p>
                      <a:pPr algn="just">
                        <a:spcAft>
                          <a:spcPts val="0"/>
                        </a:spcAft>
                      </a:pPr>
                      <a:r>
                        <a:rPr lang="zh-CN" sz="1400" kern="100">
                          <a:effectLst/>
                          <a:latin typeface="Times New Roman" panose="02020603050405020304"/>
                          <a:ea typeface="宋体" panose="02010600030101010101" pitchFamily="2" charset="-122"/>
                        </a:rPr>
                        <a:t>表示不带时区的时间，如</a:t>
                      </a:r>
                      <a:r>
                        <a:rPr lang="en-US" sz="1400" kern="100">
                          <a:effectLst/>
                          <a:latin typeface="Times New Roman" panose="02020603050405020304"/>
                          <a:ea typeface="宋体" panose="02010600030101010101" pitchFamily="2" charset="-122"/>
                        </a:rPr>
                        <a:t>14:49:20</a:t>
                      </a:r>
                      <a:r>
                        <a:rPr lang="zh-CN" sz="1400" kern="100">
                          <a:effectLst/>
                          <a:latin typeface="Times New Roman" panose="02020603050405020304"/>
                          <a:ea typeface="宋体" panose="02010600030101010101" pitchFamily="2" charset="-122"/>
                        </a:rPr>
                        <a:t>。该类提供了静态的</a:t>
                      </a:r>
                      <a:r>
                        <a:rPr lang="en-US" sz="1400" kern="100">
                          <a:effectLst/>
                          <a:latin typeface="Times New Roman" panose="02020603050405020304"/>
                          <a:ea typeface="宋体" panose="02010600030101010101" pitchFamily="2" charset="-122"/>
                        </a:rPr>
                        <a:t>now()</a:t>
                      </a:r>
                      <a:r>
                        <a:rPr lang="zh-CN" sz="1400" kern="100">
                          <a:effectLst/>
                          <a:latin typeface="Times New Roman" panose="02020603050405020304"/>
                          <a:ea typeface="宋体" panose="02010600030101010101" pitchFamily="2" charset="-122"/>
                        </a:rPr>
                        <a:t>方法来获取当前时间，提供了静态的</a:t>
                      </a:r>
                      <a:r>
                        <a:rPr lang="en-US" sz="1400" kern="100">
                          <a:effectLst/>
                          <a:latin typeface="Times New Roman" panose="02020603050405020304"/>
                          <a:ea typeface="宋体" panose="02010600030101010101" pitchFamily="2" charset="-122"/>
                        </a:rPr>
                        <a:t>now(Clock clock)</a:t>
                      </a:r>
                      <a:r>
                        <a:rPr lang="zh-CN" sz="1400" kern="100">
                          <a:effectLst/>
                          <a:latin typeface="Times New Roman" panose="02020603050405020304"/>
                          <a:ea typeface="宋体" panose="02010600030101010101" pitchFamily="2" charset="-122"/>
                        </a:rPr>
                        <a:t>方法来获取</a:t>
                      </a:r>
                      <a:r>
                        <a:rPr lang="en-US" sz="1400" kern="100">
                          <a:effectLst/>
                          <a:latin typeface="Times New Roman" panose="02020603050405020304"/>
                          <a:ea typeface="宋体" panose="02010600030101010101" pitchFamily="2" charset="-122"/>
                        </a:rPr>
                        <a:t>clock</a:t>
                      </a:r>
                      <a:r>
                        <a:rPr lang="zh-CN" sz="1400" kern="100">
                          <a:effectLst/>
                          <a:latin typeface="Times New Roman" panose="02020603050405020304"/>
                          <a:ea typeface="宋体" panose="02010600030101010101" pitchFamily="2" charset="-122"/>
                        </a:rPr>
                        <a:t>对应的时间。同时还提供了一系列的</a:t>
                      </a:r>
                      <a:r>
                        <a:rPr lang="en-US" sz="1400" kern="100">
                          <a:effectLst/>
                          <a:latin typeface="Times New Roman" panose="02020603050405020304"/>
                          <a:ea typeface="宋体" panose="02010600030101010101" pitchFamily="2" charset="-122"/>
                        </a:rPr>
                        <a:t>plusXxx()</a:t>
                      </a:r>
                      <a:r>
                        <a:rPr lang="zh-CN" sz="1400" kern="100">
                          <a:effectLst/>
                          <a:latin typeface="Times New Roman" panose="02020603050405020304"/>
                          <a:ea typeface="宋体" panose="02010600030101010101" pitchFamily="2" charset="-122"/>
                        </a:rPr>
                        <a:t>方法在当前年份基础上加上几小时、几分、几秒等，以及一系列的</a:t>
                      </a:r>
                      <a:r>
                        <a:rPr lang="en-US" sz="1400" kern="100">
                          <a:effectLst/>
                          <a:latin typeface="Times New Roman" panose="02020603050405020304"/>
                          <a:ea typeface="宋体" panose="02010600030101010101" pitchFamily="2" charset="-122"/>
                        </a:rPr>
                        <a:t>minusXxx()</a:t>
                      </a:r>
                      <a:r>
                        <a:rPr lang="zh-CN" sz="1400" kern="100">
                          <a:effectLst/>
                          <a:latin typeface="Times New Roman" panose="02020603050405020304"/>
                          <a:ea typeface="宋体" panose="02010600030101010101" pitchFamily="2" charset="-122"/>
                        </a:rPr>
                        <a:t>方法在当前年份基础上减去几小时、几分、几秒等。</a:t>
                      </a:r>
                      <a:endParaRPr lang="zh-CN" sz="1400" kern="100">
                        <a:effectLst/>
                        <a:latin typeface="Times New Roman" panose="02020603050405020304"/>
                        <a:ea typeface="宋体" panose="02010600030101010101" pitchFamily="2" charset="-122"/>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1F9"/>
                    </a:solidFill>
                  </a:tcPr>
                </a:tc>
              </a:tr>
              <a:tr h="1339850">
                <a:tc>
                  <a:txBody>
                    <a:bodyPr/>
                    <a:lstStyle/>
                    <a:p>
                      <a:pPr algn="just">
                        <a:spcAft>
                          <a:spcPts val="0"/>
                        </a:spcAft>
                      </a:pPr>
                      <a:r>
                        <a:rPr lang="en-US" sz="1400" kern="100" dirty="0">
                          <a:effectLst/>
                          <a:latin typeface="Times New Roman" panose="02020603050405020304"/>
                          <a:ea typeface="宋体" panose="02010600030101010101" pitchFamily="2" charset="-122"/>
                        </a:rPr>
                        <a:t>LocalDateTime</a:t>
                      </a:r>
                      <a:endParaRPr lang="zh-CN" sz="1400" kern="100" dirty="0">
                        <a:effectLst/>
                        <a:latin typeface="Times New Roman" panose="02020603050405020304"/>
                        <a:ea typeface="宋体" panose="02010600030101010101" pitchFamily="2" charset="-122"/>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E3F2"/>
                    </a:solidFill>
                  </a:tcPr>
                </a:tc>
                <a:tc>
                  <a:txBody>
                    <a:bodyPr/>
                    <a:lstStyle/>
                    <a:p>
                      <a:pPr algn="just">
                        <a:spcAft>
                          <a:spcPts val="0"/>
                        </a:spcAft>
                      </a:pPr>
                      <a:r>
                        <a:rPr lang="zh-CN" sz="1400" kern="100">
                          <a:effectLst/>
                          <a:latin typeface="Times New Roman" panose="02020603050405020304"/>
                          <a:ea typeface="宋体" panose="02010600030101010101" pitchFamily="2" charset="-122"/>
                        </a:rPr>
                        <a:t>表示不带时区的日期、时间。该类提供了静态的</a:t>
                      </a:r>
                      <a:r>
                        <a:rPr lang="en-US" sz="1400" kern="100">
                          <a:effectLst/>
                          <a:latin typeface="Times New Roman" panose="02020603050405020304"/>
                          <a:ea typeface="宋体" panose="02010600030101010101" pitchFamily="2" charset="-122"/>
                        </a:rPr>
                        <a:t>now()</a:t>
                      </a:r>
                      <a:r>
                        <a:rPr lang="zh-CN" sz="1400" kern="100">
                          <a:effectLst/>
                          <a:latin typeface="Times New Roman" panose="02020603050405020304"/>
                          <a:ea typeface="宋体" panose="02010600030101010101" pitchFamily="2" charset="-122"/>
                        </a:rPr>
                        <a:t>方法来获取当前日期、时间，提供了静态的</a:t>
                      </a:r>
                      <a:r>
                        <a:rPr lang="en-US" sz="1400" kern="100">
                          <a:effectLst/>
                          <a:latin typeface="Times New Roman" panose="02020603050405020304"/>
                          <a:ea typeface="宋体" panose="02010600030101010101" pitchFamily="2" charset="-122"/>
                        </a:rPr>
                        <a:t>now(Clock clock)</a:t>
                      </a:r>
                      <a:r>
                        <a:rPr lang="zh-CN" sz="1400" kern="100">
                          <a:effectLst/>
                          <a:latin typeface="Times New Roman" panose="02020603050405020304"/>
                          <a:ea typeface="宋体" panose="02010600030101010101" pitchFamily="2" charset="-122"/>
                        </a:rPr>
                        <a:t>方法来获取</a:t>
                      </a:r>
                      <a:r>
                        <a:rPr lang="en-US" sz="1400" kern="100">
                          <a:effectLst/>
                          <a:latin typeface="Times New Roman" panose="02020603050405020304"/>
                          <a:ea typeface="宋体" panose="02010600030101010101" pitchFamily="2" charset="-122"/>
                        </a:rPr>
                        <a:t>clock</a:t>
                      </a:r>
                      <a:r>
                        <a:rPr lang="zh-CN" sz="1400" kern="100">
                          <a:effectLst/>
                          <a:latin typeface="Times New Roman" panose="02020603050405020304"/>
                          <a:ea typeface="宋体" panose="02010600030101010101" pitchFamily="2" charset="-122"/>
                        </a:rPr>
                        <a:t>对应的日期、时间。同时还提供了一系列的</a:t>
                      </a:r>
                      <a:r>
                        <a:rPr lang="en-US" sz="1400" kern="100">
                          <a:effectLst/>
                          <a:latin typeface="Times New Roman" panose="02020603050405020304"/>
                          <a:ea typeface="宋体" panose="02010600030101010101" pitchFamily="2" charset="-122"/>
                        </a:rPr>
                        <a:t>plusXxx()</a:t>
                      </a:r>
                      <a:r>
                        <a:rPr lang="zh-CN" sz="1400" kern="100">
                          <a:effectLst/>
                          <a:latin typeface="Times New Roman" panose="02020603050405020304"/>
                          <a:ea typeface="宋体" panose="02010600030101010101" pitchFamily="2" charset="-122"/>
                        </a:rPr>
                        <a:t>方法在当前年份基础上加上几年、几月、几日、几小时、几分、几秒等，以及一系列的</a:t>
                      </a:r>
                      <a:r>
                        <a:rPr lang="en-US" sz="1400" kern="100">
                          <a:effectLst/>
                          <a:latin typeface="Times New Roman" panose="02020603050405020304"/>
                          <a:ea typeface="宋体" panose="02010600030101010101" pitchFamily="2" charset="-122"/>
                        </a:rPr>
                        <a:t>minusXxx()</a:t>
                      </a:r>
                      <a:r>
                        <a:rPr lang="zh-CN" sz="1400" kern="100">
                          <a:effectLst/>
                          <a:latin typeface="Times New Roman" panose="02020603050405020304"/>
                          <a:ea typeface="宋体" panose="02010600030101010101" pitchFamily="2" charset="-122"/>
                        </a:rPr>
                        <a:t>方法在当前年份基础上减去几年、几月、几日、几小时、几分、几秒等。</a:t>
                      </a:r>
                      <a:endParaRPr lang="zh-CN" sz="1400" kern="100">
                        <a:effectLst/>
                        <a:latin typeface="Times New Roman" panose="02020603050405020304"/>
                        <a:ea typeface="宋体" panose="02010600030101010101" pitchFamily="2" charset="-122"/>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E3F2"/>
                    </a:solidFill>
                  </a:tcPr>
                </a:tc>
              </a:tr>
              <a:tr h="480695">
                <a:tc>
                  <a:txBody>
                    <a:bodyPr/>
                    <a:lstStyle/>
                    <a:p>
                      <a:pPr algn="just">
                        <a:spcAft>
                          <a:spcPts val="0"/>
                        </a:spcAft>
                      </a:pPr>
                      <a:r>
                        <a:rPr lang="en-US" sz="1400" kern="100" dirty="0">
                          <a:effectLst/>
                          <a:latin typeface="Times New Roman" panose="02020603050405020304"/>
                          <a:ea typeface="宋体" panose="02010600030101010101" pitchFamily="2" charset="-122"/>
                        </a:rPr>
                        <a:t>Month</a:t>
                      </a:r>
                      <a:endParaRPr lang="zh-CN" sz="1400" kern="100" dirty="0">
                        <a:effectLst/>
                        <a:latin typeface="Times New Roman" panose="02020603050405020304"/>
                        <a:ea typeface="宋体" panose="02010600030101010101" pitchFamily="2" charset="-122"/>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1F9"/>
                    </a:solidFill>
                  </a:tcPr>
                </a:tc>
                <a:tc>
                  <a:txBody>
                    <a:bodyPr/>
                    <a:lstStyle/>
                    <a:p>
                      <a:pPr algn="just">
                        <a:spcAft>
                          <a:spcPts val="0"/>
                        </a:spcAft>
                      </a:pPr>
                      <a:r>
                        <a:rPr lang="zh-CN" sz="1400" kern="100" dirty="0">
                          <a:effectLst/>
                          <a:latin typeface="Times New Roman" panose="02020603050405020304"/>
                          <a:ea typeface="宋体" panose="02010600030101010101" pitchFamily="2" charset="-122"/>
                        </a:rPr>
                        <a:t>枚举类，定义了一月到十二月的枚举值</a:t>
                      </a:r>
                      <a:endParaRPr lang="zh-CN" sz="1400" kern="100" dirty="0">
                        <a:effectLst/>
                        <a:latin typeface="Times New Roman" panose="02020603050405020304"/>
                        <a:ea typeface="宋体" panose="02010600030101010101" pitchFamily="2" charset="-122"/>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1F9"/>
                    </a:solidFill>
                  </a:tcPr>
                </a:tc>
              </a:tr>
              <a:tr h="619760">
                <a:tc>
                  <a:txBody>
                    <a:bodyPr/>
                    <a:lstStyle/>
                    <a:p>
                      <a:pPr algn="just">
                        <a:spcAft>
                          <a:spcPts val="0"/>
                        </a:spcAft>
                      </a:pPr>
                      <a:r>
                        <a:rPr lang="en-US" sz="1400" kern="100" dirty="0">
                          <a:effectLst/>
                          <a:latin typeface="Times New Roman" panose="02020603050405020304"/>
                          <a:ea typeface="宋体" panose="02010600030101010101" pitchFamily="2" charset="-122"/>
                        </a:rPr>
                        <a:t>MonthDay</a:t>
                      </a:r>
                      <a:endParaRPr lang="zh-CN" sz="1400" kern="100" dirty="0">
                        <a:effectLst/>
                        <a:latin typeface="Times New Roman" panose="02020603050405020304"/>
                        <a:ea typeface="宋体" panose="02010600030101010101" pitchFamily="2" charset="-122"/>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E3F2"/>
                    </a:solidFill>
                  </a:tcPr>
                </a:tc>
                <a:tc>
                  <a:txBody>
                    <a:bodyPr/>
                    <a:lstStyle/>
                    <a:p>
                      <a:pPr algn="just">
                        <a:spcAft>
                          <a:spcPts val="0"/>
                        </a:spcAft>
                      </a:pPr>
                      <a:r>
                        <a:rPr lang="zh-CN" sz="1400" kern="100" dirty="0">
                          <a:effectLst/>
                          <a:latin typeface="Times New Roman" panose="02020603050405020304"/>
                          <a:ea typeface="宋体" panose="02010600030101010101" pitchFamily="2" charset="-122"/>
                        </a:rPr>
                        <a:t>表示月日，如</a:t>
                      </a:r>
                      <a:r>
                        <a:rPr lang="en-US" sz="1400" kern="100" dirty="0">
                          <a:effectLst/>
                          <a:latin typeface="Times New Roman" panose="02020603050405020304"/>
                          <a:ea typeface="宋体" panose="02010600030101010101" pitchFamily="2" charset="-122"/>
                        </a:rPr>
                        <a:t>--01-27</a:t>
                      </a:r>
                      <a:r>
                        <a:rPr lang="zh-CN" sz="1400" kern="100" dirty="0">
                          <a:effectLst/>
                          <a:latin typeface="Times New Roman" panose="02020603050405020304"/>
                          <a:ea typeface="宋体" panose="02010600030101010101" pitchFamily="2" charset="-122"/>
                        </a:rPr>
                        <a:t>。该类提供了静态的</a:t>
                      </a:r>
                      <a:r>
                        <a:rPr lang="en-US" sz="1400" kern="100" dirty="0">
                          <a:effectLst/>
                          <a:latin typeface="Times New Roman" panose="02020603050405020304"/>
                          <a:ea typeface="宋体" panose="02010600030101010101" pitchFamily="2" charset="-122"/>
                        </a:rPr>
                        <a:t>now()</a:t>
                      </a:r>
                      <a:r>
                        <a:rPr lang="zh-CN" sz="1400" kern="100" dirty="0">
                          <a:effectLst/>
                          <a:latin typeface="Times New Roman" panose="02020603050405020304"/>
                          <a:ea typeface="宋体" panose="02010600030101010101" pitchFamily="2" charset="-122"/>
                        </a:rPr>
                        <a:t>方法来获取当前月日，提供了静态的</a:t>
                      </a:r>
                      <a:r>
                        <a:rPr lang="en-US" sz="1400" kern="100" dirty="0">
                          <a:effectLst/>
                          <a:latin typeface="Times New Roman" panose="02020603050405020304"/>
                          <a:ea typeface="宋体" panose="02010600030101010101" pitchFamily="2" charset="-122"/>
                        </a:rPr>
                        <a:t>now(Clock clock)</a:t>
                      </a:r>
                      <a:r>
                        <a:rPr lang="zh-CN" sz="1400" kern="100" dirty="0">
                          <a:effectLst/>
                          <a:latin typeface="Times New Roman" panose="02020603050405020304"/>
                          <a:ea typeface="宋体" panose="02010600030101010101" pitchFamily="2" charset="-122"/>
                        </a:rPr>
                        <a:t>方法来获取</a:t>
                      </a:r>
                      <a:r>
                        <a:rPr lang="en-US" sz="1400" kern="100" dirty="0">
                          <a:effectLst/>
                          <a:latin typeface="Times New Roman" panose="02020603050405020304"/>
                          <a:ea typeface="宋体" panose="02010600030101010101" pitchFamily="2" charset="-122"/>
                        </a:rPr>
                        <a:t>clock</a:t>
                      </a:r>
                      <a:r>
                        <a:rPr lang="zh-CN" sz="1400" kern="100" dirty="0">
                          <a:effectLst/>
                          <a:latin typeface="Times New Roman" panose="02020603050405020304"/>
                          <a:ea typeface="宋体" panose="02010600030101010101" pitchFamily="2" charset="-122"/>
                        </a:rPr>
                        <a:t>对应的月日。</a:t>
                      </a:r>
                      <a:endParaRPr lang="zh-CN" sz="1400" kern="100" dirty="0">
                        <a:effectLst/>
                        <a:latin typeface="Times New Roman" panose="02020603050405020304"/>
                        <a:ea typeface="宋体" panose="02010600030101010101" pitchFamily="2" charset="-122"/>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E3F2"/>
                    </a:solidFill>
                  </a:tcPr>
                </a:tc>
              </a:tr>
            </a:tbl>
          </a:graphicData>
        </a:graphic>
      </p:graphicFrame>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46" name="直接连接符 45"/>
          <p:cNvCxnSpPr/>
          <p:nvPr/>
        </p:nvCxnSpPr>
        <p:spPr bwMode="auto">
          <a:xfrm flipV="1">
            <a:off x="3094038" y="2611438"/>
            <a:ext cx="2697163" cy="25400"/>
          </a:xfrm>
          <a:prstGeom prst="line">
            <a:avLst/>
          </a:prstGeom>
          <a:noFill/>
          <a:ln w="3175" cap="flat" cmpd="sng" algn="ctr">
            <a:solidFill>
              <a:schemeClr val="bg1">
                <a:lumMod val="50000"/>
              </a:schemeClr>
            </a:solidFill>
            <a:prstDash val="sysDot"/>
            <a:headEnd type="oval" w="sm" len="sm"/>
            <a:tailEnd type="oval" w="sm" len="sm"/>
          </a:ln>
          <a:effectLst/>
        </p:spPr>
      </p:cxnSp>
      <p:sp>
        <p:nvSpPr>
          <p:cNvPr id="23555" name="矩形 36"/>
          <p:cNvSpPr/>
          <p:nvPr/>
        </p:nvSpPr>
        <p:spPr>
          <a:xfrm flipH="1">
            <a:off x="2976563" y="2133600"/>
            <a:ext cx="2032000" cy="461963"/>
          </a:xfrm>
          <a:prstGeom prst="rect">
            <a:avLst/>
          </a:prstGeom>
          <a:noFill/>
          <a:ln w="9525">
            <a:noFill/>
          </a:ln>
        </p:spPr>
        <p:txBody>
          <a:bodyPr wrap="non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a:defRPr>
            </a:lvl5pPr>
          </a:lstStyle>
          <a:p>
            <a:pPr marL="571500" lvl="0" indent="-571500">
              <a:lnSpc>
                <a:spcPct val="100000"/>
              </a:lnSpc>
              <a:spcBef>
                <a:spcPct val="0"/>
              </a:spcBef>
              <a:buNone/>
            </a:pPr>
            <a:r>
              <a:rPr lang="zh-CN" altLang="en-US" sz="2400" b="1" dirty="0">
                <a:solidFill>
                  <a:srgbClr val="006BA9"/>
                </a:solidFill>
                <a:latin typeface="微软雅黑" panose="020B0503020204020204" pitchFamily="34" charset="-122"/>
                <a:ea typeface="微软雅黑" panose="020B0503020204020204" pitchFamily="34" charset="-122"/>
              </a:rPr>
              <a:t>日期与时间类</a:t>
            </a:r>
            <a:endParaRPr lang="zh-CN" altLang="en-US" sz="2400" b="1" dirty="0">
              <a:solidFill>
                <a:srgbClr val="006BA9"/>
              </a:solidFill>
              <a:latin typeface="微软雅黑" panose="020B0503020204020204" pitchFamily="34" charset="-122"/>
              <a:ea typeface="微软雅黑" panose="020B0503020204020204" pitchFamily="34" charset="-122"/>
            </a:endParaRPr>
          </a:p>
        </p:txBody>
      </p:sp>
      <p:grpSp>
        <p:nvGrpSpPr>
          <p:cNvPr id="23556" name="组合 111"/>
          <p:cNvGrpSpPr/>
          <p:nvPr/>
        </p:nvGrpSpPr>
        <p:grpSpPr>
          <a:xfrm rot="-12767">
            <a:off x="1971675" y="2133600"/>
            <a:ext cx="884238" cy="954088"/>
            <a:chOff x="1936620" y="1275606"/>
            <a:chExt cx="1296144" cy="1728192"/>
          </a:xfrm>
        </p:grpSpPr>
        <p:grpSp>
          <p:nvGrpSpPr>
            <p:cNvPr id="23567" name="组合 112"/>
            <p:cNvGrpSpPr/>
            <p:nvPr/>
          </p:nvGrpSpPr>
          <p:grpSpPr>
            <a:xfrm>
              <a:off x="1936620" y="1275606"/>
              <a:ext cx="1296142" cy="1728192"/>
              <a:chOff x="1907704" y="1275606"/>
              <a:chExt cx="1296142" cy="1728192"/>
            </a:xfrm>
          </p:grpSpPr>
          <p:sp>
            <p:nvSpPr>
              <p:cNvPr id="51" name="圆角矩形 50"/>
              <p:cNvSpPr/>
              <p:nvPr/>
            </p:nvSpPr>
            <p:spPr>
              <a:xfrm>
                <a:off x="1907704" y="1275606"/>
                <a:ext cx="1296143" cy="1728192"/>
              </a:xfrm>
              <a:prstGeom prst="roundRect">
                <a:avLst/>
              </a:prstGeom>
              <a:solidFill>
                <a:srgbClr val="0070C0"/>
              </a:solidFill>
              <a:ln w="25400" cap="flat" cmpd="sng" algn="ctr">
                <a:noFill/>
                <a:prstDash val="solid"/>
              </a:ln>
              <a:effectLst>
                <a:outerShdw blurRad="76200" dir="13500000" sy="23000" kx="1200000" algn="br" rotWithShape="0">
                  <a:prstClr val="black">
                    <a:alpha val="20000"/>
                  </a:prstClr>
                </a:outerShdw>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3600" b="1" i="0" u="none" strike="noStrike" kern="0" cap="none" spc="0" normalizeH="0" baseline="0" noProof="0" dirty="0">
                    <a:ln>
                      <a:noFill/>
                    </a:ln>
                    <a:solidFill>
                      <a:prstClr val="white"/>
                    </a:solidFill>
                    <a:effectLst/>
                    <a:uLnTx/>
                    <a:uFillTx/>
                    <a:latin typeface="Cambria Math" panose="02040503050406030204" pitchFamily="18" charset="0"/>
                    <a:ea typeface="汉仪综艺体简" pitchFamily="49" charset="-122"/>
                    <a:cs typeface="+mn-cs"/>
                  </a:rPr>
                  <a:t>5.5</a:t>
                </a:r>
                <a:endParaRPr kumimoji="0" lang="zh-CN" altLang="en-US" sz="3600" b="1" i="0" u="none" strike="noStrike" kern="0" cap="none" spc="0" normalizeH="0" baseline="0" noProof="0" dirty="0">
                  <a:ln>
                    <a:noFill/>
                  </a:ln>
                  <a:solidFill>
                    <a:prstClr val="white"/>
                  </a:solidFill>
                  <a:effectLst/>
                  <a:uLnTx/>
                  <a:uFillTx/>
                  <a:latin typeface="Cambria Math" panose="02040503050406030204" pitchFamily="18" charset="0"/>
                  <a:ea typeface="汉仪综艺体简" pitchFamily="49" charset="-122"/>
                  <a:cs typeface="+mn-cs"/>
                </a:endParaRPr>
              </a:p>
            </p:txBody>
          </p:sp>
          <p:sp>
            <p:nvSpPr>
              <p:cNvPr id="52" name="圆角矩形 51"/>
              <p:cNvSpPr/>
              <p:nvPr/>
            </p:nvSpPr>
            <p:spPr>
              <a:xfrm>
                <a:off x="1961226" y="1347495"/>
                <a:ext cx="1189100" cy="1584414"/>
              </a:xfrm>
              <a:prstGeom prst="roundRect">
                <a:avLst/>
              </a:prstGeom>
              <a:noFill/>
              <a:ln w="15875" cap="flat" cmpd="sng" algn="ctr">
                <a:solidFill>
                  <a:sysClr val="window" lastClr="FFFFFF"/>
                </a:solidFill>
                <a:prstDash val="solid"/>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prstClr val="white"/>
                  </a:solidFill>
                  <a:effectLst/>
                  <a:uLnTx/>
                  <a:uFillTx/>
                  <a:latin typeface="Cambria Math" panose="02040503050406030204" pitchFamily="18" charset="0"/>
                  <a:ea typeface="汉仪综艺体简" pitchFamily="49" charset="-122"/>
                  <a:cs typeface="+mn-cs"/>
                </a:endParaRPr>
              </a:p>
            </p:txBody>
          </p:sp>
        </p:grpSp>
        <p:sp>
          <p:nvSpPr>
            <p:cNvPr id="50" name="圆角矩形 5"/>
            <p:cNvSpPr/>
            <p:nvPr/>
          </p:nvSpPr>
          <p:spPr>
            <a:xfrm>
              <a:off x="1833053" y="2063022"/>
              <a:ext cx="1293816" cy="937421"/>
            </a:xfrm>
            <a:custGeom>
              <a:avLst/>
              <a:gdLst/>
              <a:ahLst/>
              <a:cxnLst/>
              <a:rect l="l" t="t" r="r" b="b"/>
              <a:pathLst>
                <a:path w="1292867" h="936362">
                  <a:moveTo>
                    <a:pt x="0" y="0"/>
                  </a:moveTo>
                  <a:lnTo>
                    <a:pt x="1292867" y="752847"/>
                  </a:lnTo>
                  <a:cubicBezTo>
                    <a:pt x="1277961" y="856795"/>
                    <a:pt x="1188330" y="936362"/>
                    <a:pt x="1080116" y="936362"/>
                  </a:cubicBezTo>
                  <a:lnTo>
                    <a:pt x="216028" y="936362"/>
                  </a:lnTo>
                  <a:cubicBezTo>
                    <a:pt x="96719" y="936362"/>
                    <a:pt x="0" y="839643"/>
                    <a:pt x="0" y="720334"/>
                  </a:cubicBezTo>
                  <a:close/>
                </a:path>
              </a:pathLst>
            </a:custGeom>
            <a:solidFill>
              <a:sysClr val="window" lastClr="FFFFFF">
                <a:alpha val="43000"/>
              </a:sysClr>
            </a:solidFill>
            <a:ln w="25400" cap="flat" cmpd="sng" algn="ctr">
              <a:noFill/>
              <a:prstDash val="solid"/>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6000" b="1" i="0" u="none" strike="noStrike" kern="0" cap="none" spc="0" normalizeH="0" baseline="0" noProof="0" dirty="0">
                <a:ln>
                  <a:noFill/>
                </a:ln>
                <a:solidFill>
                  <a:prstClr val="white"/>
                </a:solidFill>
                <a:effectLst/>
                <a:uLnTx/>
                <a:uFillTx/>
                <a:latin typeface="Cambria Math" panose="02040503050406030204" pitchFamily="18" charset="0"/>
                <a:ea typeface="汉仪综艺体简" pitchFamily="49" charset="-122"/>
                <a:cs typeface="+mn-cs"/>
              </a:endParaRPr>
            </a:p>
          </p:txBody>
        </p:sp>
      </p:grpSp>
      <p:cxnSp>
        <p:nvCxnSpPr>
          <p:cNvPr id="54" name="直接连接符 51"/>
          <p:cNvCxnSpPr>
            <a:cxnSpLocks noChangeShapeType="1"/>
          </p:cNvCxnSpPr>
          <p:nvPr/>
        </p:nvCxnSpPr>
        <p:spPr bwMode="auto">
          <a:xfrm flipV="1">
            <a:off x="4554538" y="3657600"/>
            <a:ext cx="2717800" cy="39688"/>
          </a:xfrm>
          <a:prstGeom prst="line">
            <a:avLst/>
          </a:prstGeom>
          <a:noFill/>
          <a:ln w="3175" algn="ctr">
            <a:solidFill>
              <a:schemeClr val="bg1">
                <a:lumMod val="50000"/>
              </a:schemeClr>
            </a:solidFill>
            <a:prstDash val="sysDot"/>
            <a:round/>
            <a:headEnd type="oval" w="sm" len="sm"/>
            <a:tailEnd type="oval" w="sm" len="sm"/>
          </a:ln>
          <a:extLst>
            <a:ext uri="{909E8E84-426E-40DD-AFC4-6F175D3DCCD1}">
              <a14:hiddenFill xmlns:a14="http://schemas.microsoft.com/office/drawing/2010/main">
                <a:noFill/>
              </a14:hiddenFill>
            </a:ext>
          </a:extLst>
        </p:spPr>
      </p:cxnSp>
      <p:sp>
        <p:nvSpPr>
          <p:cNvPr id="23558" name="矩形 53"/>
          <p:cNvSpPr/>
          <p:nvPr/>
        </p:nvSpPr>
        <p:spPr>
          <a:xfrm flipH="1">
            <a:off x="4437063" y="3195638"/>
            <a:ext cx="1416050" cy="461962"/>
          </a:xfrm>
          <a:prstGeom prst="rect">
            <a:avLst/>
          </a:prstGeom>
          <a:noFill/>
          <a:ln w="9525">
            <a:noFill/>
          </a:ln>
        </p:spPr>
        <p:txBody>
          <a:bodyPr wrap="non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a:defRPr>
            </a:lvl5pPr>
          </a:lstStyle>
          <a:p>
            <a:pPr marL="571500" lvl="0" indent="-571500">
              <a:lnSpc>
                <a:spcPct val="100000"/>
              </a:lnSpc>
              <a:spcBef>
                <a:spcPct val="0"/>
              </a:spcBef>
              <a:buNone/>
            </a:pPr>
            <a:r>
              <a:rPr lang="zh-CN" altLang="en-US" sz="2400" b="1" dirty="0">
                <a:solidFill>
                  <a:srgbClr val="006BA9"/>
                </a:solidFill>
                <a:latin typeface="微软雅黑" panose="020B0503020204020204" pitchFamily="34" charset="-122"/>
                <a:ea typeface="微软雅黑" panose="020B0503020204020204" pitchFamily="34" charset="-122"/>
              </a:rPr>
              <a:t>格式化类</a:t>
            </a:r>
            <a:endParaRPr lang="zh-CN" altLang="en-US" sz="2400" b="1" dirty="0">
              <a:solidFill>
                <a:srgbClr val="006BA9"/>
              </a:solidFill>
              <a:latin typeface="微软雅黑" panose="020B0503020204020204" pitchFamily="34" charset="-122"/>
              <a:ea typeface="微软雅黑" panose="020B0503020204020204" pitchFamily="34" charset="-122"/>
            </a:endParaRPr>
          </a:p>
        </p:txBody>
      </p:sp>
      <p:grpSp>
        <p:nvGrpSpPr>
          <p:cNvPr id="23559" name="组合 116"/>
          <p:cNvGrpSpPr/>
          <p:nvPr/>
        </p:nvGrpSpPr>
        <p:grpSpPr>
          <a:xfrm rot="-12767">
            <a:off x="3486150" y="3222625"/>
            <a:ext cx="884238" cy="952500"/>
            <a:chOff x="1936620" y="1275606"/>
            <a:chExt cx="1296144" cy="1728192"/>
          </a:xfrm>
        </p:grpSpPr>
        <p:grpSp>
          <p:nvGrpSpPr>
            <p:cNvPr id="23563" name="组合 117"/>
            <p:cNvGrpSpPr/>
            <p:nvPr/>
          </p:nvGrpSpPr>
          <p:grpSpPr>
            <a:xfrm>
              <a:off x="1936620" y="1275606"/>
              <a:ext cx="1296142" cy="1728192"/>
              <a:chOff x="1907704" y="1275606"/>
              <a:chExt cx="1296142" cy="1728192"/>
            </a:xfrm>
          </p:grpSpPr>
          <p:sp>
            <p:nvSpPr>
              <p:cNvPr id="59" name="圆角矩形 58"/>
              <p:cNvSpPr/>
              <p:nvPr/>
            </p:nvSpPr>
            <p:spPr>
              <a:xfrm>
                <a:off x="1907704" y="1275606"/>
                <a:ext cx="1296143" cy="1728192"/>
              </a:xfrm>
              <a:prstGeom prst="roundRect">
                <a:avLst/>
              </a:prstGeom>
              <a:solidFill>
                <a:srgbClr val="0070C0"/>
              </a:solidFill>
              <a:ln w="25400" cap="flat" cmpd="sng" algn="ctr">
                <a:noFill/>
                <a:prstDash val="solid"/>
              </a:ln>
              <a:effectLst>
                <a:outerShdw blurRad="76200" dir="13500000" sy="23000" kx="1200000" algn="br" rotWithShape="0">
                  <a:prstClr val="black">
                    <a:alpha val="20000"/>
                  </a:prstClr>
                </a:outerShdw>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3600" b="1" i="0" u="none" strike="noStrike" kern="0" cap="none" spc="0" normalizeH="0" baseline="0" noProof="0" dirty="0">
                    <a:ln>
                      <a:noFill/>
                    </a:ln>
                    <a:solidFill>
                      <a:prstClr val="white"/>
                    </a:solidFill>
                    <a:effectLst/>
                    <a:uLnTx/>
                    <a:uFillTx/>
                    <a:latin typeface="Cambria Math" panose="02040503050406030204" pitchFamily="18" charset="0"/>
                    <a:ea typeface="汉仪综艺体简" pitchFamily="49" charset="-122"/>
                    <a:cs typeface="+mn-cs"/>
                  </a:rPr>
                  <a:t>5.6</a:t>
                </a:r>
                <a:endParaRPr kumimoji="0" lang="zh-CN" altLang="en-US" sz="3600" b="1" i="0" u="none" strike="noStrike" kern="0" cap="none" spc="0" normalizeH="0" baseline="0" noProof="0" dirty="0">
                  <a:ln>
                    <a:noFill/>
                  </a:ln>
                  <a:solidFill>
                    <a:prstClr val="white"/>
                  </a:solidFill>
                  <a:effectLst/>
                  <a:uLnTx/>
                  <a:uFillTx/>
                  <a:latin typeface="Cambria Math" panose="02040503050406030204" pitchFamily="18" charset="0"/>
                  <a:ea typeface="汉仪综艺体简" pitchFamily="49" charset="-122"/>
                  <a:cs typeface="+mn-cs"/>
                </a:endParaRPr>
              </a:p>
            </p:txBody>
          </p:sp>
          <p:sp>
            <p:nvSpPr>
              <p:cNvPr id="60" name="圆角矩形 59"/>
              <p:cNvSpPr/>
              <p:nvPr/>
            </p:nvSpPr>
            <p:spPr>
              <a:xfrm>
                <a:off x="1961226" y="1347615"/>
                <a:ext cx="1189100" cy="1584176"/>
              </a:xfrm>
              <a:prstGeom prst="roundRect">
                <a:avLst/>
              </a:prstGeom>
              <a:noFill/>
              <a:ln w="15875" cap="flat" cmpd="sng" algn="ctr">
                <a:solidFill>
                  <a:sysClr val="window" lastClr="FFFFFF"/>
                </a:solidFill>
                <a:prstDash val="solid"/>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prstClr val="white"/>
                  </a:solidFill>
                  <a:effectLst/>
                  <a:uLnTx/>
                  <a:uFillTx/>
                  <a:latin typeface="Cambria Math" panose="02040503050406030204" pitchFamily="18" charset="0"/>
                  <a:ea typeface="汉仪综艺体简" pitchFamily="49" charset="-122"/>
                  <a:cs typeface="+mn-cs"/>
                </a:endParaRPr>
              </a:p>
            </p:txBody>
          </p:sp>
        </p:grpSp>
        <p:sp>
          <p:nvSpPr>
            <p:cNvPr id="58" name="圆角矩形 5"/>
            <p:cNvSpPr/>
            <p:nvPr/>
          </p:nvSpPr>
          <p:spPr>
            <a:xfrm>
              <a:off x="1833053" y="2064335"/>
              <a:ext cx="1293816" cy="936105"/>
            </a:xfrm>
            <a:custGeom>
              <a:avLst/>
              <a:gdLst/>
              <a:ahLst/>
              <a:cxnLst/>
              <a:rect l="l" t="t" r="r" b="b"/>
              <a:pathLst>
                <a:path w="1292867" h="936362">
                  <a:moveTo>
                    <a:pt x="0" y="0"/>
                  </a:moveTo>
                  <a:lnTo>
                    <a:pt x="1292867" y="752847"/>
                  </a:lnTo>
                  <a:cubicBezTo>
                    <a:pt x="1277961" y="856795"/>
                    <a:pt x="1188330" y="936362"/>
                    <a:pt x="1080116" y="936362"/>
                  </a:cubicBezTo>
                  <a:lnTo>
                    <a:pt x="216028" y="936362"/>
                  </a:lnTo>
                  <a:cubicBezTo>
                    <a:pt x="96719" y="936362"/>
                    <a:pt x="0" y="839643"/>
                    <a:pt x="0" y="720334"/>
                  </a:cubicBezTo>
                  <a:close/>
                </a:path>
              </a:pathLst>
            </a:custGeom>
            <a:solidFill>
              <a:sysClr val="window" lastClr="FFFFFF">
                <a:alpha val="43000"/>
              </a:sysClr>
            </a:solidFill>
            <a:ln w="25400" cap="flat" cmpd="sng" algn="ctr">
              <a:noFill/>
              <a:prstDash val="solid"/>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6000" b="1" i="0" u="none" strike="noStrike" kern="0" cap="none" spc="0" normalizeH="0" baseline="0" noProof="0" dirty="0">
                <a:ln>
                  <a:noFill/>
                </a:ln>
                <a:solidFill>
                  <a:prstClr val="white"/>
                </a:solidFill>
                <a:effectLst/>
                <a:uLnTx/>
                <a:uFillTx/>
                <a:latin typeface="Cambria Math" panose="02040503050406030204" pitchFamily="18" charset="0"/>
                <a:ea typeface="汉仪综艺体简" pitchFamily="49" charset="-122"/>
                <a:cs typeface="+mn-cs"/>
              </a:endParaRPr>
            </a:p>
          </p:txBody>
        </p:sp>
      </p:grpSp>
      <p:sp>
        <p:nvSpPr>
          <p:cNvPr id="23560" name="标题 1"/>
          <p:cNvSpPr/>
          <p:nvPr/>
        </p:nvSpPr>
        <p:spPr>
          <a:xfrm>
            <a:off x="1643063" y="691198"/>
            <a:ext cx="4945062" cy="561975"/>
          </a:xfrm>
          <a:prstGeom prst="rect">
            <a:avLst/>
          </a:prstGeom>
          <a:no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a:defRPr>
            </a:lvl5pPr>
          </a:lstStyle>
          <a:p>
            <a:pPr marL="571500" lvl="0" indent="-571500">
              <a:lnSpc>
                <a:spcPct val="100000"/>
              </a:lnSpc>
              <a:spcBef>
                <a:spcPct val="0"/>
              </a:spcBef>
              <a:buFontTx/>
              <a:buNone/>
            </a:pPr>
            <a:r>
              <a:rPr lang="zh-CN" altLang="en-US" sz="3200"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rPr>
              <a:t>目录</a:t>
            </a:r>
            <a:endParaRPr lang="zh-CN" altLang="en-US" sz="3200"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23561" name="TextBox 127">
            <a:hlinkClick r:id="rId1" action="ppaction://hlinksldjump"/>
          </p:cNvPr>
          <p:cNvSpPr txBox="1"/>
          <p:nvPr/>
        </p:nvSpPr>
        <p:spPr>
          <a:xfrm>
            <a:off x="3013075" y="2667000"/>
            <a:ext cx="3021013" cy="369888"/>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a:defRPr>
            </a:lvl5pPr>
          </a:lstStyle>
          <a:p>
            <a:pPr marL="0" lvl="0" indent="0">
              <a:lnSpc>
                <a:spcPct val="100000"/>
              </a:lnSpc>
              <a:spcBef>
                <a:spcPct val="0"/>
              </a:spcBef>
              <a:buFontTx/>
              <a:buNone/>
            </a:pPr>
            <a:r>
              <a:rPr lang="en-US" altLang="zh-CN" sz="1800" u="sng" dirty="0">
                <a:solidFill>
                  <a:srgbClr val="D9D9D9"/>
                </a:solidFill>
                <a:latin typeface="微软雅黑" panose="020B0503020204020204" pitchFamily="34" charset="-122"/>
                <a:ea typeface="微软雅黑" panose="020B0503020204020204" pitchFamily="34" charset="-122"/>
              </a:rPr>
              <a:t>☞</a:t>
            </a:r>
            <a:r>
              <a:rPr lang="zh-CN" altLang="en-US" sz="1800" u="sng" dirty="0">
                <a:solidFill>
                  <a:srgbClr val="D9D9D9"/>
                </a:solidFill>
                <a:latin typeface="微软雅黑" panose="020B0503020204020204" pitchFamily="34" charset="-122"/>
                <a:ea typeface="微软雅黑" panose="020B0503020204020204" pitchFamily="34" charset="-122"/>
              </a:rPr>
              <a:t>点击查看本小节知识架构</a:t>
            </a:r>
            <a:endParaRPr lang="zh-CN" altLang="en-US" sz="1800" u="sng" dirty="0">
              <a:solidFill>
                <a:srgbClr val="D9D9D9"/>
              </a:solidFill>
              <a:latin typeface="微软雅黑" panose="020B0503020204020204" pitchFamily="34" charset="-122"/>
              <a:ea typeface="微软雅黑" panose="020B0503020204020204" pitchFamily="34" charset="-122"/>
            </a:endParaRPr>
          </a:p>
        </p:txBody>
      </p:sp>
      <p:sp>
        <p:nvSpPr>
          <p:cNvPr id="23562" name="TextBox 127">
            <a:hlinkClick r:id="rId2" action="ppaction://hlinksldjump"/>
          </p:cNvPr>
          <p:cNvSpPr txBox="1"/>
          <p:nvPr/>
        </p:nvSpPr>
        <p:spPr>
          <a:xfrm>
            <a:off x="4470400" y="3719513"/>
            <a:ext cx="3268663" cy="369887"/>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a:defRPr>
            </a:lvl5pPr>
          </a:lstStyle>
          <a:p>
            <a:pPr marL="0" lvl="0" indent="0">
              <a:lnSpc>
                <a:spcPct val="100000"/>
              </a:lnSpc>
              <a:spcBef>
                <a:spcPct val="0"/>
              </a:spcBef>
              <a:buFontTx/>
              <a:buNone/>
            </a:pPr>
            <a:r>
              <a:rPr lang="en-US" altLang="zh-CN" sz="1800" u="sng" dirty="0">
                <a:solidFill>
                  <a:srgbClr val="D9D9D9"/>
                </a:solidFill>
                <a:latin typeface="微软雅黑" panose="020B0503020204020204" pitchFamily="34" charset="-122"/>
                <a:ea typeface="微软雅黑" panose="020B0503020204020204" pitchFamily="34" charset="-122"/>
              </a:rPr>
              <a:t>☞</a:t>
            </a:r>
            <a:r>
              <a:rPr lang="zh-CN" altLang="en-US" sz="1800" u="sng" dirty="0">
                <a:solidFill>
                  <a:srgbClr val="D9D9D9"/>
                </a:solidFill>
                <a:latin typeface="微软雅黑" panose="020B0503020204020204" pitchFamily="34" charset="-122"/>
                <a:ea typeface="微软雅黑" panose="020B0503020204020204" pitchFamily="34" charset="-122"/>
              </a:rPr>
              <a:t>点击查看本小节知识架构</a:t>
            </a:r>
            <a:endParaRPr lang="zh-CN" altLang="en-US" sz="1800" u="sng" dirty="0">
              <a:solidFill>
                <a:srgbClr val="D9D9D9"/>
              </a:solidFill>
              <a:latin typeface="微软雅黑" panose="020B0503020204020204" pitchFamily="34" charset="-122"/>
              <a:ea typeface="微软雅黑" panose="020B0503020204020204" pitchFamily="34" charset="-122"/>
            </a:endParaRPr>
          </a:p>
        </p:txBody>
      </p:sp>
    </p:spTree>
    <p:custDataLst>
      <p:tags r:id="rId3"/>
    </p:custDataLst>
  </p:cSld>
  <p:clrMapOvr>
    <a:masterClrMapping/>
  </p:clrMapOvr>
  <p:transition spd="slow"/>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0418" name="Rectangle 2"/>
          <p:cNvSpPr/>
          <p:nvPr/>
        </p:nvSpPr>
        <p:spPr>
          <a:xfrm>
            <a:off x="0" y="0"/>
            <a:ext cx="9144000" cy="0"/>
          </a:xfrm>
          <a:prstGeom prst="rect">
            <a:avLst/>
          </a:prstGeom>
          <a:noFill/>
          <a:ln w="9525">
            <a:noFill/>
          </a:ln>
        </p:spPr>
        <p:txBody>
          <a:bodyPr wrap="none" anchor="ct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a:defRPr>
            </a:lvl5pPr>
          </a:lstStyle>
          <a:p>
            <a:pPr marL="0" lvl="0" indent="0" eaLnBrk="1" hangingPunct="1">
              <a:lnSpc>
                <a:spcPct val="100000"/>
              </a:lnSpc>
              <a:spcBef>
                <a:spcPct val="0"/>
              </a:spcBef>
              <a:buFontTx/>
              <a:buNone/>
            </a:pPr>
            <a:endParaRPr lang="zh-CN" altLang="en-US" sz="1800" dirty="0">
              <a:latin typeface="Arial" panose="020B0604020202020204" pitchFamily="34" charset="0"/>
              <a:ea typeface="宋体" panose="02010600030101010101" pitchFamily="2" charset="-122"/>
            </a:endParaRPr>
          </a:p>
        </p:txBody>
      </p:sp>
      <p:sp>
        <p:nvSpPr>
          <p:cNvPr id="60419" name="标题 1"/>
          <p:cNvSpPr/>
          <p:nvPr/>
        </p:nvSpPr>
        <p:spPr>
          <a:xfrm>
            <a:off x="1643063" y="388938"/>
            <a:ext cx="5330825" cy="561975"/>
          </a:xfrm>
          <a:prstGeom prst="rect">
            <a:avLst/>
          </a:prstGeom>
          <a:no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a:defRPr>
            </a:lvl5pPr>
          </a:lstStyle>
          <a:p>
            <a:pPr marL="571500" lvl="0" indent="-571500">
              <a:lnSpc>
                <a:spcPct val="100000"/>
              </a:lnSpc>
              <a:spcBef>
                <a:spcPct val="0"/>
              </a:spcBef>
              <a:buFontTx/>
              <a:buNone/>
            </a:pPr>
            <a:r>
              <a:rPr lang="en-US" altLang="zh-CN"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rPr>
              <a:t>5.4 </a:t>
            </a:r>
            <a:r>
              <a:rPr lang="zh-CN" altLang="en-US"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rPr>
              <a:t>日期与时间类</a:t>
            </a:r>
            <a:endParaRPr lang="zh-CN" altLang="en-US" sz="3200"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endParaRPr>
          </a:p>
        </p:txBody>
      </p:sp>
      <p:graphicFrame>
        <p:nvGraphicFramePr>
          <p:cNvPr id="7" name="表格 6"/>
          <p:cNvGraphicFramePr>
            <a:graphicFrameLocks noGrp="1"/>
          </p:cNvGraphicFramePr>
          <p:nvPr>
            <p:custDataLst>
              <p:tags r:id="rId1"/>
            </p:custDataLst>
          </p:nvPr>
        </p:nvGraphicFramePr>
        <p:xfrm>
          <a:off x="501650" y="1668463"/>
          <a:ext cx="8139113" cy="4641850"/>
        </p:xfrm>
        <a:graphic>
          <a:graphicData uri="http://schemas.openxmlformats.org/drawingml/2006/table">
            <a:tbl>
              <a:tblPr/>
              <a:tblGrid>
                <a:gridCol w="1353276"/>
                <a:gridCol w="6785837"/>
              </a:tblGrid>
              <a:tr h="473996">
                <a:tc>
                  <a:txBody>
                    <a:bodyPr/>
                    <a:lstStyle/>
                    <a:p>
                      <a:pPr algn="ctr">
                        <a:spcAft>
                          <a:spcPts val="0"/>
                        </a:spcAft>
                      </a:pPr>
                      <a:r>
                        <a:rPr lang="zh-CN" altLang="en-US" sz="1600" b="1" kern="100" dirty="0" smtClean="0">
                          <a:solidFill>
                            <a:schemeClr val="tx1"/>
                          </a:solidFill>
                          <a:effectLst/>
                          <a:latin typeface="Times New Roman" panose="02020603050405020304"/>
                          <a:ea typeface="宋体" panose="02010600030101010101" pitchFamily="2" charset="-122"/>
                          <a:cs typeface="+mn-cs"/>
                        </a:rPr>
                        <a:t>类名</a:t>
                      </a:r>
                      <a:endParaRPr lang="zh-CN" sz="1600" b="1" kern="100" dirty="0">
                        <a:solidFill>
                          <a:schemeClr val="tx1"/>
                        </a:solidFill>
                        <a:effectLst/>
                        <a:latin typeface="Times New Roman" panose="02020603050405020304"/>
                        <a:ea typeface="宋体" panose="02010600030101010101" pitchFamily="2" charset="-122"/>
                        <a:cs typeface="+mn-cs"/>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algn="ctr">
                        <a:spcAft>
                          <a:spcPts val="0"/>
                        </a:spcAft>
                      </a:pPr>
                      <a:r>
                        <a:rPr lang="zh-CN" altLang="en-US" sz="1600" b="1" kern="100" dirty="0" smtClean="0">
                          <a:effectLst/>
                          <a:latin typeface="Times New Roman" panose="02020603050405020304"/>
                          <a:ea typeface="宋体" panose="02010600030101010101" pitchFamily="2" charset="-122"/>
                        </a:rPr>
                        <a:t>功能描述</a:t>
                      </a:r>
                      <a:endParaRPr lang="zh-CN" sz="1600" kern="100" dirty="0">
                        <a:effectLst/>
                        <a:latin typeface="Times New Roman" panose="02020603050405020304"/>
                        <a:ea typeface="宋体" panose="02010600030101010101" pitchFamily="2" charset="-122"/>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952500">
                <a:tc>
                  <a:txBody>
                    <a:bodyPr/>
                    <a:lstStyle/>
                    <a:p>
                      <a:pPr algn="just">
                        <a:spcAft>
                          <a:spcPts val="0"/>
                        </a:spcAft>
                      </a:pPr>
                      <a:r>
                        <a:rPr lang="en-US" sz="1400" kern="100" dirty="0">
                          <a:effectLst/>
                          <a:latin typeface="Times New Roman" panose="02020603050405020304"/>
                          <a:ea typeface="宋体" panose="02010600030101010101" pitchFamily="2" charset="-122"/>
                        </a:rPr>
                        <a:t>Year</a:t>
                      </a:r>
                      <a:endParaRPr lang="zh-CN" sz="1400" kern="100" dirty="0">
                        <a:effectLst/>
                        <a:latin typeface="Times New Roman" panose="02020603050405020304"/>
                        <a:ea typeface="宋体" panose="02010600030101010101" pitchFamily="2" charset="-122"/>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E3F2"/>
                    </a:solidFill>
                  </a:tcPr>
                </a:tc>
                <a:tc>
                  <a:txBody>
                    <a:bodyPr/>
                    <a:lstStyle/>
                    <a:p>
                      <a:pPr algn="just">
                        <a:spcAft>
                          <a:spcPts val="0"/>
                        </a:spcAft>
                      </a:pPr>
                      <a:r>
                        <a:rPr lang="zh-CN" sz="1400" kern="100">
                          <a:effectLst/>
                          <a:latin typeface="Times New Roman" panose="02020603050405020304"/>
                          <a:ea typeface="宋体" panose="02010600030101010101" pitchFamily="2" charset="-122"/>
                        </a:rPr>
                        <a:t>表示年，如</a:t>
                      </a:r>
                      <a:r>
                        <a:rPr lang="en-US" sz="1400" kern="100">
                          <a:effectLst/>
                          <a:latin typeface="Times New Roman" panose="02020603050405020304"/>
                          <a:ea typeface="宋体" panose="02010600030101010101" pitchFamily="2" charset="-122"/>
                        </a:rPr>
                        <a:t>2018</a:t>
                      </a:r>
                      <a:r>
                        <a:rPr lang="zh-CN" sz="1400" kern="100">
                          <a:effectLst/>
                          <a:latin typeface="Times New Roman" panose="02020603050405020304"/>
                          <a:ea typeface="宋体" panose="02010600030101010101" pitchFamily="2" charset="-122"/>
                        </a:rPr>
                        <a:t>。该类提供了静态的</a:t>
                      </a:r>
                      <a:r>
                        <a:rPr lang="en-US" sz="1400" kern="100">
                          <a:effectLst/>
                          <a:latin typeface="Times New Roman" panose="02020603050405020304"/>
                          <a:ea typeface="宋体" panose="02010600030101010101" pitchFamily="2" charset="-122"/>
                        </a:rPr>
                        <a:t>now()</a:t>
                      </a:r>
                      <a:r>
                        <a:rPr lang="zh-CN" sz="1400" kern="100">
                          <a:effectLst/>
                          <a:latin typeface="Times New Roman" panose="02020603050405020304"/>
                          <a:ea typeface="宋体" panose="02010600030101010101" pitchFamily="2" charset="-122"/>
                        </a:rPr>
                        <a:t>方法来获取当前年份，提供了静态的</a:t>
                      </a:r>
                      <a:r>
                        <a:rPr lang="en-US" sz="1400" kern="100">
                          <a:effectLst/>
                          <a:latin typeface="Times New Roman" panose="02020603050405020304"/>
                          <a:ea typeface="宋体" panose="02010600030101010101" pitchFamily="2" charset="-122"/>
                        </a:rPr>
                        <a:t>now(Clock clock)</a:t>
                      </a:r>
                      <a:r>
                        <a:rPr lang="zh-CN" sz="1400" kern="100">
                          <a:effectLst/>
                          <a:latin typeface="Times New Roman" panose="02020603050405020304"/>
                          <a:ea typeface="宋体" panose="02010600030101010101" pitchFamily="2" charset="-122"/>
                        </a:rPr>
                        <a:t>方法来获取</a:t>
                      </a:r>
                      <a:r>
                        <a:rPr lang="en-US" sz="1400" kern="100">
                          <a:effectLst/>
                          <a:latin typeface="Times New Roman" panose="02020603050405020304"/>
                          <a:ea typeface="宋体" panose="02010600030101010101" pitchFamily="2" charset="-122"/>
                        </a:rPr>
                        <a:t>clock</a:t>
                      </a:r>
                      <a:r>
                        <a:rPr lang="zh-CN" sz="1400" kern="100">
                          <a:effectLst/>
                          <a:latin typeface="Times New Roman" panose="02020603050405020304"/>
                          <a:ea typeface="宋体" panose="02010600030101010101" pitchFamily="2" charset="-122"/>
                        </a:rPr>
                        <a:t>对应的年份。同时还提供了</a:t>
                      </a:r>
                      <a:r>
                        <a:rPr lang="en-US" sz="1400" kern="100">
                          <a:effectLst/>
                          <a:latin typeface="Times New Roman" panose="02020603050405020304"/>
                          <a:ea typeface="宋体" panose="02010600030101010101" pitchFamily="2" charset="-122"/>
                        </a:rPr>
                        <a:t>plusYears()</a:t>
                      </a:r>
                      <a:r>
                        <a:rPr lang="zh-CN" sz="1400" kern="100">
                          <a:effectLst/>
                          <a:latin typeface="Times New Roman" panose="02020603050405020304"/>
                          <a:ea typeface="宋体" panose="02010600030101010101" pitchFamily="2" charset="-122"/>
                        </a:rPr>
                        <a:t>方法在当前年份基础上增加几年，以及</a:t>
                      </a:r>
                      <a:r>
                        <a:rPr lang="en-US" sz="1400" kern="100">
                          <a:effectLst/>
                          <a:latin typeface="Times New Roman" panose="02020603050405020304"/>
                          <a:ea typeface="宋体" panose="02010600030101010101" pitchFamily="2" charset="-122"/>
                        </a:rPr>
                        <a:t>minusYears()</a:t>
                      </a:r>
                      <a:r>
                        <a:rPr lang="zh-CN" sz="1400" kern="100">
                          <a:effectLst/>
                          <a:latin typeface="Times New Roman" panose="02020603050405020304"/>
                          <a:ea typeface="宋体" panose="02010600030101010101" pitchFamily="2" charset="-122"/>
                        </a:rPr>
                        <a:t>方法在当前年份基础上减去几年。</a:t>
                      </a:r>
                      <a:endParaRPr lang="zh-CN" sz="1400" kern="100">
                        <a:effectLst/>
                        <a:latin typeface="Times New Roman" panose="02020603050405020304"/>
                        <a:ea typeface="宋体" panose="02010600030101010101" pitchFamily="2" charset="-122"/>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E3F2"/>
                    </a:solidFill>
                  </a:tcPr>
                </a:tc>
              </a:tr>
              <a:tr h="1132711">
                <a:tc>
                  <a:txBody>
                    <a:bodyPr/>
                    <a:lstStyle/>
                    <a:p>
                      <a:pPr algn="just">
                        <a:spcAft>
                          <a:spcPts val="0"/>
                        </a:spcAft>
                      </a:pPr>
                      <a:r>
                        <a:rPr lang="en-US" sz="1400" kern="100">
                          <a:effectLst/>
                          <a:latin typeface="Times New Roman" panose="02020603050405020304"/>
                          <a:ea typeface="宋体" panose="02010600030101010101" pitchFamily="2" charset="-122"/>
                        </a:rPr>
                        <a:t>YearMonth</a:t>
                      </a:r>
                      <a:endParaRPr lang="zh-CN" sz="1400" kern="100">
                        <a:effectLst/>
                        <a:latin typeface="Times New Roman" panose="02020603050405020304"/>
                        <a:ea typeface="宋体" panose="02010600030101010101" pitchFamily="2" charset="-122"/>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1F9"/>
                    </a:solidFill>
                  </a:tcPr>
                </a:tc>
                <a:tc>
                  <a:txBody>
                    <a:bodyPr/>
                    <a:lstStyle/>
                    <a:p>
                      <a:pPr algn="just">
                        <a:spcAft>
                          <a:spcPts val="0"/>
                        </a:spcAft>
                      </a:pPr>
                      <a:r>
                        <a:rPr lang="zh-CN" sz="1400" kern="100">
                          <a:effectLst/>
                          <a:latin typeface="Times New Roman" panose="02020603050405020304"/>
                          <a:ea typeface="宋体" panose="02010600030101010101" pitchFamily="2" charset="-122"/>
                        </a:rPr>
                        <a:t>表示年月，如</a:t>
                      </a:r>
                      <a:r>
                        <a:rPr lang="en-US" sz="1400" kern="100">
                          <a:effectLst/>
                          <a:latin typeface="Times New Roman" panose="02020603050405020304"/>
                          <a:ea typeface="宋体" panose="02010600030101010101" pitchFamily="2" charset="-122"/>
                        </a:rPr>
                        <a:t>2018-01</a:t>
                      </a:r>
                      <a:r>
                        <a:rPr lang="zh-CN" sz="1400" kern="100">
                          <a:effectLst/>
                          <a:latin typeface="Times New Roman" panose="02020603050405020304"/>
                          <a:ea typeface="宋体" panose="02010600030101010101" pitchFamily="2" charset="-122"/>
                        </a:rPr>
                        <a:t>。该类提供了静态的</a:t>
                      </a:r>
                      <a:r>
                        <a:rPr lang="en-US" sz="1400" kern="100">
                          <a:effectLst/>
                          <a:latin typeface="Times New Roman" panose="02020603050405020304"/>
                          <a:ea typeface="宋体" panose="02010600030101010101" pitchFamily="2" charset="-122"/>
                        </a:rPr>
                        <a:t>now()</a:t>
                      </a:r>
                      <a:r>
                        <a:rPr lang="zh-CN" sz="1400" kern="100">
                          <a:effectLst/>
                          <a:latin typeface="Times New Roman" panose="02020603050405020304"/>
                          <a:ea typeface="宋体" panose="02010600030101010101" pitchFamily="2" charset="-122"/>
                        </a:rPr>
                        <a:t>方法来获取当前年月，提供了静态的</a:t>
                      </a:r>
                      <a:r>
                        <a:rPr lang="en-US" sz="1400" kern="100">
                          <a:effectLst/>
                          <a:latin typeface="Times New Roman" panose="02020603050405020304"/>
                          <a:ea typeface="宋体" panose="02010600030101010101" pitchFamily="2" charset="-122"/>
                        </a:rPr>
                        <a:t>now(Clock clock)</a:t>
                      </a:r>
                      <a:r>
                        <a:rPr lang="zh-CN" sz="1400" kern="100">
                          <a:effectLst/>
                          <a:latin typeface="Times New Roman" panose="02020603050405020304"/>
                          <a:ea typeface="宋体" panose="02010600030101010101" pitchFamily="2" charset="-122"/>
                        </a:rPr>
                        <a:t>方法来获取</a:t>
                      </a:r>
                      <a:r>
                        <a:rPr lang="en-US" sz="1400" kern="100">
                          <a:effectLst/>
                          <a:latin typeface="Times New Roman" panose="02020603050405020304"/>
                          <a:ea typeface="宋体" panose="02010600030101010101" pitchFamily="2" charset="-122"/>
                        </a:rPr>
                        <a:t>clock</a:t>
                      </a:r>
                      <a:r>
                        <a:rPr lang="zh-CN" sz="1400" kern="100">
                          <a:effectLst/>
                          <a:latin typeface="Times New Roman" panose="02020603050405020304"/>
                          <a:ea typeface="宋体" panose="02010600030101010101" pitchFamily="2" charset="-122"/>
                        </a:rPr>
                        <a:t>对应的年月。同时还提供了</a:t>
                      </a:r>
                      <a:r>
                        <a:rPr lang="en-US" sz="1400" kern="100">
                          <a:effectLst/>
                          <a:latin typeface="Times New Roman" panose="02020603050405020304"/>
                          <a:ea typeface="宋体" panose="02010600030101010101" pitchFamily="2" charset="-122"/>
                        </a:rPr>
                        <a:t>plusXxx()</a:t>
                      </a:r>
                      <a:r>
                        <a:rPr lang="zh-CN" sz="1400" kern="100">
                          <a:effectLst/>
                          <a:latin typeface="Times New Roman" panose="02020603050405020304"/>
                          <a:ea typeface="宋体" panose="02010600030101010101" pitchFamily="2" charset="-122"/>
                        </a:rPr>
                        <a:t>方法在当前年月基础上增加几年、几月，以及</a:t>
                      </a:r>
                      <a:r>
                        <a:rPr lang="en-US" sz="1400" kern="100">
                          <a:effectLst/>
                          <a:latin typeface="Times New Roman" panose="02020603050405020304"/>
                          <a:ea typeface="宋体" panose="02010600030101010101" pitchFamily="2" charset="-122"/>
                        </a:rPr>
                        <a:t>minusXxx()</a:t>
                      </a:r>
                      <a:r>
                        <a:rPr lang="zh-CN" sz="1400" kern="100">
                          <a:effectLst/>
                          <a:latin typeface="Times New Roman" panose="02020603050405020304"/>
                          <a:ea typeface="宋体" panose="02010600030101010101" pitchFamily="2" charset="-122"/>
                        </a:rPr>
                        <a:t>方法在当前年月基础上减去几年、几月。</a:t>
                      </a:r>
                      <a:endParaRPr lang="zh-CN" sz="1400" kern="100">
                        <a:effectLst/>
                        <a:latin typeface="Times New Roman" panose="02020603050405020304"/>
                        <a:ea typeface="宋体" panose="02010600030101010101" pitchFamily="2" charset="-122"/>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1F9"/>
                    </a:solidFill>
                  </a:tcPr>
                </a:tc>
              </a:tr>
              <a:tr h="578918">
                <a:tc>
                  <a:txBody>
                    <a:bodyPr/>
                    <a:lstStyle/>
                    <a:p>
                      <a:pPr algn="just">
                        <a:spcAft>
                          <a:spcPts val="0"/>
                        </a:spcAft>
                      </a:pPr>
                      <a:r>
                        <a:rPr lang="en-US" sz="1400" kern="100">
                          <a:effectLst/>
                          <a:latin typeface="Times New Roman" panose="02020603050405020304"/>
                          <a:ea typeface="宋体" panose="02010600030101010101" pitchFamily="2" charset="-122"/>
                        </a:rPr>
                        <a:t>ZoneId</a:t>
                      </a:r>
                      <a:endParaRPr lang="zh-CN" sz="1400" kern="100">
                        <a:effectLst/>
                        <a:latin typeface="Times New Roman" panose="02020603050405020304"/>
                        <a:ea typeface="宋体" panose="02010600030101010101" pitchFamily="2" charset="-122"/>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E3F2"/>
                    </a:solidFill>
                  </a:tcPr>
                </a:tc>
                <a:tc>
                  <a:txBody>
                    <a:bodyPr/>
                    <a:lstStyle/>
                    <a:p>
                      <a:pPr algn="just">
                        <a:spcAft>
                          <a:spcPts val="0"/>
                        </a:spcAft>
                      </a:pPr>
                      <a:r>
                        <a:rPr lang="zh-CN" sz="1400" kern="100">
                          <a:effectLst/>
                          <a:latin typeface="Times New Roman" panose="02020603050405020304"/>
                          <a:ea typeface="宋体" panose="02010600030101010101" pitchFamily="2" charset="-122"/>
                        </a:rPr>
                        <a:t>表示一个时区</a:t>
                      </a:r>
                      <a:endParaRPr lang="zh-CN" sz="1400" kern="100">
                        <a:effectLst/>
                        <a:latin typeface="Times New Roman" panose="02020603050405020304"/>
                        <a:ea typeface="宋体" panose="02010600030101010101" pitchFamily="2" charset="-122"/>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E3F2"/>
                    </a:solidFill>
                  </a:tcPr>
                </a:tc>
              </a:tr>
              <a:tr h="507704">
                <a:tc>
                  <a:txBody>
                    <a:bodyPr/>
                    <a:lstStyle/>
                    <a:p>
                      <a:pPr algn="just">
                        <a:spcAft>
                          <a:spcPts val="0"/>
                        </a:spcAft>
                      </a:pPr>
                      <a:r>
                        <a:rPr lang="en-US" sz="1400" kern="100">
                          <a:effectLst/>
                          <a:latin typeface="Times New Roman" panose="02020603050405020304"/>
                          <a:ea typeface="宋体" panose="02010600030101010101" pitchFamily="2" charset="-122"/>
                        </a:rPr>
                        <a:t>ZonedDateTime</a:t>
                      </a:r>
                      <a:endParaRPr lang="zh-CN" sz="1400" kern="100">
                        <a:effectLst/>
                        <a:latin typeface="Times New Roman" panose="02020603050405020304"/>
                        <a:ea typeface="宋体" panose="02010600030101010101" pitchFamily="2" charset="-122"/>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1F9"/>
                    </a:solidFill>
                  </a:tcPr>
                </a:tc>
                <a:tc>
                  <a:txBody>
                    <a:bodyPr/>
                    <a:lstStyle/>
                    <a:p>
                      <a:pPr algn="just">
                        <a:spcAft>
                          <a:spcPts val="0"/>
                        </a:spcAft>
                      </a:pPr>
                      <a:r>
                        <a:rPr lang="zh-CN" sz="1400" kern="100">
                          <a:effectLst/>
                          <a:latin typeface="Times New Roman" panose="02020603050405020304"/>
                          <a:ea typeface="宋体" panose="02010600030101010101" pitchFamily="2" charset="-122"/>
                        </a:rPr>
                        <a:t>表示一个时区化的日期、时间</a:t>
                      </a:r>
                      <a:endParaRPr lang="zh-CN" sz="1400" kern="100">
                        <a:effectLst/>
                        <a:latin typeface="Times New Roman" panose="02020603050405020304"/>
                        <a:ea typeface="宋体" panose="02010600030101010101" pitchFamily="2" charset="-122"/>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1F9"/>
                    </a:solidFill>
                  </a:tcPr>
                </a:tc>
              </a:tr>
              <a:tr h="996314">
                <a:tc>
                  <a:txBody>
                    <a:bodyPr/>
                    <a:lstStyle/>
                    <a:p>
                      <a:pPr algn="just">
                        <a:spcAft>
                          <a:spcPts val="0"/>
                        </a:spcAft>
                      </a:pPr>
                      <a:r>
                        <a:rPr lang="en-US" sz="1400" kern="100">
                          <a:effectLst/>
                          <a:latin typeface="Times New Roman" panose="02020603050405020304"/>
                          <a:ea typeface="宋体" panose="02010600030101010101" pitchFamily="2" charset="-122"/>
                        </a:rPr>
                        <a:t>Year</a:t>
                      </a:r>
                      <a:endParaRPr lang="zh-CN" sz="1400" kern="100">
                        <a:effectLst/>
                        <a:latin typeface="Times New Roman" panose="02020603050405020304"/>
                        <a:ea typeface="宋体" panose="02010600030101010101" pitchFamily="2" charset="-122"/>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E3F2"/>
                    </a:solidFill>
                  </a:tcPr>
                </a:tc>
                <a:tc>
                  <a:txBody>
                    <a:bodyPr/>
                    <a:lstStyle/>
                    <a:p>
                      <a:pPr algn="just">
                        <a:spcAft>
                          <a:spcPts val="0"/>
                        </a:spcAft>
                      </a:pPr>
                      <a:r>
                        <a:rPr lang="zh-CN" sz="1400" kern="100" dirty="0">
                          <a:effectLst/>
                          <a:latin typeface="Times New Roman" panose="02020603050405020304"/>
                          <a:ea typeface="宋体" panose="02010600030101010101" pitchFamily="2" charset="-122"/>
                        </a:rPr>
                        <a:t>表示年，如</a:t>
                      </a:r>
                      <a:r>
                        <a:rPr lang="en-US" sz="1400" kern="100" dirty="0">
                          <a:effectLst/>
                          <a:latin typeface="Times New Roman" panose="02020603050405020304"/>
                          <a:ea typeface="宋体" panose="02010600030101010101" pitchFamily="2" charset="-122"/>
                        </a:rPr>
                        <a:t>2018</a:t>
                      </a:r>
                      <a:r>
                        <a:rPr lang="zh-CN" sz="1400" kern="100" dirty="0">
                          <a:effectLst/>
                          <a:latin typeface="Times New Roman" panose="02020603050405020304"/>
                          <a:ea typeface="宋体" panose="02010600030101010101" pitchFamily="2" charset="-122"/>
                        </a:rPr>
                        <a:t>。该类提供了静态的</a:t>
                      </a:r>
                      <a:r>
                        <a:rPr lang="en-US" sz="1400" kern="100" dirty="0">
                          <a:effectLst/>
                          <a:latin typeface="Times New Roman" panose="02020603050405020304"/>
                          <a:ea typeface="宋体" panose="02010600030101010101" pitchFamily="2" charset="-122"/>
                        </a:rPr>
                        <a:t>now()</a:t>
                      </a:r>
                      <a:r>
                        <a:rPr lang="zh-CN" sz="1400" kern="100" dirty="0">
                          <a:effectLst/>
                          <a:latin typeface="Times New Roman" panose="02020603050405020304"/>
                          <a:ea typeface="宋体" panose="02010600030101010101" pitchFamily="2" charset="-122"/>
                        </a:rPr>
                        <a:t>方法来获取当前年份，提供了静态的</a:t>
                      </a:r>
                      <a:r>
                        <a:rPr lang="en-US" sz="1400" kern="100" dirty="0">
                          <a:effectLst/>
                          <a:latin typeface="Times New Roman" panose="02020603050405020304"/>
                          <a:ea typeface="宋体" panose="02010600030101010101" pitchFamily="2" charset="-122"/>
                        </a:rPr>
                        <a:t>now(Clock clock)</a:t>
                      </a:r>
                      <a:r>
                        <a:rPr lang="zh-CN" sz="1400" kern="100" dirty="0">
                          <a:effectLst/>
                          <a:latin typeface="Times New Roman" panose="02020603050405020304"/>
                          <a:ea typeface="宋体" panose="02010600030101010101" pitchFamily="2" charset="-122"/>
                        </a:rPr>
                        <a:t>方法来获取</a:t>
                      </a:r>
                      <a:r>
                        <a:rPr lang="en-US" sz="1400" kern="100" dirty="0">
                          <a:effectLst/>
                          <a:latin typeface="Times New Roman" panose="02020603050405020304"/>
                          <a:ea typeface="宋体" panose="02010600030101010101" pitchFamily="2" charset="-122"/>
                        </a:rPr>
                        <a:t>clock</a:t>
                      </a:r>
                      <a:r>
                        <a:rPr lang="zh-CN" sz="1400" kern="100" dirty="0">
                          <a:effectLst/>
                          <a:latin typeface="Times New Roman" panose="02020603050405020304"/>
                          <a:ea typeface="宋体" panose="02010600030101010101" pitchFamily="2" charset="-122"/>
                        </a:rPr>
                        <a:t>对应的年份。同时还提供了</a:t>
                      </a:r>
                      <a:r>
                        <a:rPr lang="en-US" sz="1400" kern="100" dirty="0">
                          <a:effectLst/>
                          <a:latin typeface="Times New Roman" panose="02020603050405020304"/>
                          <a:ea typeface="宋体" panose="02010600030101010101" pitchFamily="2" charset="-122"/>
                        </a:rPr>
                        <a:t>plusYears()</a:t>
                      </a:r>
                      <a:r>
                        <a:rPr lang="zh-CN" sz="1400" kern="100" dirty="0">
                          <a:effectLst/>
                          <a:latin typeface="Times New Roman" panose="02020603050405020304"/>
                          <a:ea typeface="宋体" panose="02010600030101010101" pitchFamily="2" charset="-122"/>
                        </a:rPr>
                        <a:t>方法在当前年份基础上增加几年，以及</a:t>
                      </a:r>
                      <a:r>
                        <a:rPr lang="en-US" sz="1400" kern="100" dirty="0">
                          <a:effectLst/>
                          <a:latin typeface="Times New Roman" panose="02020603050405020304"/>
                          <a:ea typeface="宋体" panose="02010600030101010101" pitchFamily="2" charset="-122"/>
                        </a:rPr>
                        <a:t>minusYears()</a:t>
                      </a:r>
                      <a:r>
                        <a:rPr lang="zh-CN" sz="1400" kern="100" dirty="0">
                          <a:effectLst/>
                          <a:latin typeface="Times New Roman" panose="02020603050405020304"/>
                          <a:ea typeface="宋体" panose="02010600030101010101" pitchFamily="2" charset="-122"/>
                        </a:rPr>
                        <a:t>方法在当前年份基础上减去几年。</a:t>
                      </a:r>
                      <a:endParaRPr lang="zh-CN" sz="1400" kern="100" dirty="0">
                        <a:effectLst/>
                        <a:latin typeface="Times New Roman" panose="02020603050405020304"/>
                        <a:ea typeface="宋体" panose="02010600030101010101" pitchFamily="2" charset="-122"/>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E3F2"/>
                    </a:solidFill>
                  </a:tcPr>
                </a:tc>
              </a:tr>
            </a:tbl>
          </a:graphicData>
        </a:graphic>
      </p:graphicFrame>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42" name="Rectangle 2"/>
          <p:cNvSpPr/>
          <p:nvPr/>
        </p:nvSpPr>
        <p:spPr>
          <a:xfrm>
            <a:off x="0" y="0"/>
            <a:ext cx="9144000" cy="0"/>
          </a:xfrm>
          <a:prstGeom prst="rect">
            <a:avLst/>
          </a:prstGeom>
          <a:noFill/>
          <a:ln w="9525">
            <a:noFill/>
          </a:ln>
        </p:spPr>
        <p:txBody>
          <a:bodyPr wrap="none" anchor="ct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a:defRPr>
            </a:lvl5pPr>
          </a:lstStyle>
          <a:p>
            <a:pPr marL="0" lvl="0" indent="0" eaLnBrk="1" hangingPunct="1">
              <a:lnSpc>
                <a:spcPct val="100000"/>
              </a:lnSpc>
              <a:spcBef>
                <a:spcPct val="0"/>
              </a:spcBef>
              <a:buFontTx/>
              <a:buNone/>
            </a:pPr>
            <a:endParaRPr lang="zh-CN" altLang="en-US" sz="1800" dirty="0">
              <a:latin typeface="Arial" panose="020B0604020202020204" pitchFamily="34" charset="0"/>
              <a:ea typeface="宋体" panose="02010600030101010101" pitchFamily="2" charset="-122"/>
            </a:endParaRPr>
          </a:p>
        </p:txBody>
      </p:sp>
      <p:sp>
        <p:nvSpPr>
          <p:cNvPr id="61443" name="标题 1"/>
          <p:cNvSpPr/>
          <p:nvPr/>
        </p:nvSpPr>
        <p:spPr>
          <a:xfrm>
            <a:off x="1643063" y="388938"/>
            <a:ext cx="5330825" cy="561975"/>
          </a:xfrm>
          <a:prstGeom prst="rect">
            <a:avLst/>
          </a:prstGeom>
          <a:no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a:defRPr>
            </a:lvl5pPr>
          </a:lstStyle>
          <a:p>
            <a:pPr marL="571500" lvl="0" indent="-571500">
              <a:lnSpc>
                <a:spcPct val="100000"/>
              </a:lnSpc>
              <a:spcBef>
                <a:spcPct val="0"/>
              </a:spcBef>
              <a:buFontTx/>
              <a:buNone/>
            </a:pPr>
            <a:r>
              <a:rPr lang="en-US" altLang="zh-CN"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rPr>
              <a:t>5.6 </a:t>
            </a:r>
            <a:r>
              <a:rPr lang="zh-CN" altLang="en-US"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rPr>
              <a:t>格式化类</a:t>
            </a:r>
            <a:endParaRPr lang="zh-CN" altLang="en-US" sz="3200"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6" name="内容占位符 2"/>
          <p:cNvSpPr>
            <a:spLocks noGrp="1"/>
          </p:cNvSpPr>
          <p:nvPr>
            <p:ph idx="1"/>
          </p:nvPr>
        </p:nvSpPr>
        <p:spPr>
          <a:xfrm>
            <a:off x="457200" y="1714500"/>
            <a:ext cx="8229600" cy="652463"/>
          </a:xfrm>
          <a:ln/>
        </p:spPr>
        <p:txBody>
          <a:bodyPr vert="horz" wrap="square" lIns="91440" tIns="45720" rIns="91440" bIns="45720" anchor="t"/>
          <a:p>
            <a:pPr marL="0" indent="0">
              <a:lnSpc>
                <a:spcPct val="100000"/>
              </a:lnSpc>
              <a:spcBef>
                <a:spcPct val="0"/>
              </a:spcBef>
              <a:buNone/>
            </a:pPr>
            <a:r>
              <a:rPr lang="en-US" altLang="zh-CN" sz="1800" b="1" kern="1200" dirty="0">
                <a:solidFill>
                  <a:srgbClr val="006BA9"/>
                </a:solidFill>
                <a:latin typeface="微软雅黑" panose="020B0503020204020204" pitchFamily="34" charset="-122"/>
                <a:ea typeface="微软雅黑" panose="020B0503020204020204" pitchFamily="34" charset="-122"/>
                <a:cs typeface="等线"/>
              </a:rPr>
              <a:t>5.6.1 DateFormat</a:t>
            </a:r>
            <a:r>
              <a:rPr lang="zh-CN" altLang="en-US" sz="1800" b="1" kern="1200" dirty="0">
                <a:solidFill>
                  <a:srgbClr val="006BA9"/>
                </a:solidFill>
                <a:latin typeface="微软雅黑" panose="020B0503020204020204" pitchFamily="34" charset="-122"/>
                <a:ea typeface="微软雅黑" panose="020B0503020204020204" pitchFamily="34" charset="-122"/>
                <a:cs typeface="等线"/>
              </a:rPr>
              <a:t>类</a:t>
            </a:r>
            <a:endParaRPr lang="zh-CN" altLang="en-US" sz="1800" b="1" kern="1200" dirty="0">
              <a:solidFill>
                <a:srgbClr val="006BA9"/>
              </a:solidFill>
              <a:latin typeface="微软雅黑" panose="020B0503020204020204" pitchFamily="34" charset="-122"/>
              <a:ea typeface="微软雅黑" panose="020B0503020204020204" pitchFamily="34" charset="-122"/>
              <a:cs typeface="等线"/>
            </a:endParaRPr>
          </a:p>
        </p:txBody>
      </p:sp>
      <p:sp>
        <p:nvSpPr>
          <p:cNvPr id="5" name="矩形 4"/>
          <p:cNvSpPr/>
          <p:nvPr/>
        </p:nvSpPr>
        <p:spPr>
          <a:xfrm>
            <a:off x="457200" y="2101850"/>
            <a:ext cx="8229600" cy="230822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a:defRPr>
            </a:lvl5pPr>
          </a:lstStyle>
          <a:p>
            <a:pPr marL="0" lvl="0" indent="0" eaLnBrk="1" hangingPunct="1">
              <a:lnSpc>
                <a:spcPct val="200000"/>
              </a:lnSpc>
              <a:spcBef>
                <a:spcPct val="0"/>
              </a:spcBef>
              <a:buFontTx/>
              <a:buNone/>
            </a:pPr>
            <a:r>
              <a:rPr lang="zh-CN" altLang="en-US" sz="1800" b="1" u="sng" dirty="0">
                <a:solidFill>
                  <a:srgbClr val="006BA9"/>
                </a:solidFill>
                <a:cs typeface="Arial" panose="020B0604020202020204" pitchFamily="34" charset="0"/>
              </a:rPr>
              <a:t>作用</a:t>
            </a:r>
            <a:r>
              <a:rPr lang="zh-CN" altLang="en-US" sz="1800" dirty="0">
                <a:latin typeface="Arial" panose="020B0604020202020204" pitchFamily="34" charset="0"/>
                <a:ea typeface="宋体" panose="02010600030101010101" pitchFamily="2" charset="-122"/>
              </a:rPr>
              <a:t>：</a:t>
            </a:r>
            <a:r>
              <a:rPr lang="en-US" altLang="zh-CN" sz="1800" dirty="0"/>
              <a:t>DateFormat</a:t>
            </a:r>
            <a:r>
              <a:rPr lang="zh-CN" altLang="zh-CN" sz="1800" dirty="0"/>
              <a:t>类专门用于将日期格式化为字符串或者将用特定格式显示的日期字符串转换成一个</a:t>
            </a:r>
            <a:r>
              <a:rPr lang="en-US" altLang="zh-CN" sz="1800" dirty="0"/>
              <a:t>Date</a:t>
            </a:r>
            <a:r>
              <a:rPr lang="zh-CN" altLang="zh-CN" sz="1800" dirty="0"/>
              <a:t>对象</a:t>
            </a:r>
            <a:r>
              <a:rPr lang="zh-CN" altLang="zh-CN" sz="1800" dirty="0">
                <a:latin typeface="Arial" panose="020B0604020202020204" pitchFamily="34" charset="0"/>
                <a:ea typeface="宋体" panose="02010600030101010101" pitchFamily="2" charset="-122"/>
              </a:rPr>
              <a:t>。</a:t>
            </a:r>
            <a:endParaRPr lang="en-US" altLang="zh-CN" sz="1800" dirty="0">
              <a:latin typeface="Arial" panose="020B0604020202020204" pitchFamily="34" charset="0"/>
              <a:ea typeface="宋体" panose="02010600030101010101" pitchFamily="2" charset="-122"/>
            </a:endParaRPr>
          </a:p>
          <a:p>
            <a:pPr marL="0" lvl="0" indent="0" eaLnBrk="1" hangingPunct="1">
              <a:lnSpc>
                <a:spcPct val="200000"/>
              </a:lnSpc>
              <a:spcBef>
                <a:spcPct val="0"/>
              </a:spcBef>
              <a:buFontTx/>
              <a:buNone/>
            </a:pPr>
            <a:r>
              <a:rPr lang="zh-CN" altLang="en-US" sz="1800" b="1" u="sng" dirty="0">
                <a:solidFill>
                  <a:srgbClr val="006BA9"/>
                </a:solidFill>
                <a:cs typeface="Arial" panose="020B0604020202020204" pitchFamily="34" charset="0"/>
              </a:rPr>
              <a:t>说明</a:t>
            </a:r>
            <a:r>
              <a:rPr lang="zh-CN" altLang="en-US" sz="1800" dirty="0">
                <a:latin typeface="Arial" panose="020B0604020202020204" pitchFamily="34" charset="0"/>
                <a:ea typeface="宋体" panose="02010600030101010101" pitchFamily="2" charset="-122"/>
              </a:rPr>
              <a:t>：</a:t>
            </a:r>
            <a:r>
              <a:rPr lang="en-US" altLang="zh-CN" sz="1800" dirty="0"/>
              <a:t>DateFormat</a:t>
            </a:r>
            <a:r>
              <a:rPr lang="zh-CN" altLang="zh-CN" sz="1800" dirty="0"/>
              <a:t>是一个抽象类，不能被直接实例化，但它提供了一系列的静态方法来获取</a:t>
            </a:r>
            <a:r>
              <a:rPr lang="en-US" altLang="zh-CN" sz="1800" dirty="0"/>
              <a:t>DateFormat</a:t>
            </a:r>
            <a:r>
              <a:rPr lang="zh-CN" altLang="zh-CN" sz="1800" dirty="0"/>
              <a:t>类的实例对象，并能调用其他相应的方法进行操作</a:t>
            </a:r>
            <a:r>
              <a:rPr lang="zh-CN" altLang="zh-CN" sz="1800" dirty="0">
                <a:latin typeface="Arial" panose="020B0604020202020204" pitchFamily="34" charset="0"/>
                <a:ea typeface="宋体" panose="02010600030101010101" pitchFamily="2" charset="-122"/>
              </a:rPr>
              <a:t>。</a:t>
            </a:r>
            <a:endParaRPr lang="zh-CN" altLang="en-US" sz="1800" dirty="0">
              <a:latin typeface="Arial" panose="020B0604020202020204" pitchFamily="34" charset="0"/>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xEl>
                                              <p:charRg st="0" end="18"/>
                                            </p:txEl>
                                          </p:spTgt>
                                        </p:tgtEl>
                                        <p:attrNameLst>
                                          <p:attrName>style.visibility</p:attrName>
                                        </p:attrNameLst>
                                      </p:cBhvr>
                                      <p:to>
                                        <p:strVal val="visible"/>
                                      </p:to>
                                    </p:set>
                                    <p:animEffect transition="in" filter="fade">
                                      <p:cBhvr>
                                        <p:cTn id="7" dur="500"/>
                                        <p:tgtEl>
                                          <p:spTgt spid="6">
                                            <p:txEl>
                                              <p:charRg st="0" end="18"/>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5">
                                            <p:txEl>
                                              <p:charRg st="0" end="57"/>
                                            </p:txEl>
                                          </p:spTgt>
                                        </p:tgtEl>
                                        <p:attrNameLst>
                                          <p:attrName>style.visibility</p:attrName>
                                        </p:attrNameLst>
                                      </p:cBhvr>
                                      <p:to>
                                        <p:strVal val="visible"/>
                                      </p:to>
                                    </p:set>
                                    <p:animEffect transition="in" filter="wipe(left)">
                                      <p:cBhvr>
                                        <p:cTn id="11" dur="500"/>
                                        <p:tgtEl>
                                          <p:spTgt spid="5">
                                            <p:txEl>
                                              <p:charRg st="0" end="57"/>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5">
                                            <p:txEl>
                                              <p:charRg st="57" end="136"/>
                                            </p:txEl>
                                          </p:spTgt>
                                        </p:tgtEl>
                                        <p:attrNameLst>
                                          <p:attrName>style.visibility</p:attrName>
                                        </p:attrNameLst>
                                      </p:cBhvr>
                                      <p:to>
                                        <p:strVal val="visible"/>
                                      </p:to>
                                    </p:set>
                                    <p:animEffect transition="in" filter="wipe(left)">
                                      <p:cBhvr>
                                        <p:cTn id="16" dur="500"/>
                                        <p:tgtEl>
                                          <p:spTgt spid="5">
                                            <p:txEl>
                                              <p:charRg st="57" end="13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2466" name="Rectangle 2"/>
          <p:cNvSpPr/>
          <p:nvPr/>
        </p:nvSpPr>
        <p:spPr>
          <a:xfrm>
            <a:off x="0" y="0"/>
            <a:ext cx="9144000" cy="0"/>
          </a:xfrm>
          <a:prstGeom prst="rect">
            <a:avLst/>
          </a:prstGeom>
          <a:noFill/>
          <a:ln w="9525">
            <a:noFill/>
          </a:ln>
        </p:spPr>
        <p:txBody>
          <a:bodyPr wrap="none" anchor="ct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a:defRPr>
            </a:lvl5pPr>
          </a:lstStyle>
          <a:p>
            <a:pPr marL="0" lvl="0" indent="0" eaLnBrk="1" hangingPunct="1">
              <a:lnSpc>
                <a:spcPct val="100000"/>
              </a:lnSpc>
              <a:spcBef>
                <a:spcPct val="0"/>
              </a:spcBef>
              <a:buFontTx/>
              <a:buNone/>
            </a:pPr>
            <a:endParaRPr lang="zh-CN" altLang="en-US" sz="1800" dirty="0">
              <a:latin typeface="Arial" panose="020B0604020202020204" pitchFamily="34" charset="0"/>
              <a:ea typeface="宋体" panose="02010600030101010101" pitchFamily="2" charset="-122"/>
            </a:endParaRPr>
          </a:p>
        </p:txBody>
      </p:sp>
      <p:sp>
        <p:nvSpPr>
          <p:cNvPr id="62467" name="标题 1"/>
          <p:cNvSpPr/>
          <p:nvPr/>
        </p:nvSpPr>
        <p:spPr>
          <a:xfrm>
            <a:off x="1643063" y="388938"/>
            <a:ext cx="5330825" cy="561975"/>
          </a:xfrm>
          <a:prstGeom prst="rect">
            <a:avLst/>
          </a:prstGeom>
          <a:no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a:defRPr>
            </a:lvl5pPr>
          </a:lstStyle>
          <a:p>
            <a:pPr marL="571500" lvl="0" indent="-571500">
              <a:lnSpc>
                <a:spcPct val="100000"/>
              </a:lnSpc>
              <a:spcBef>
                <a:spcPct val="0"/>
              </a:spcBef>
              <a:buFontTx/>
              <a:buNone/>
            </a:pPr>
            <a:r>
              <a:rPr lang="en-US" altLang="zh-CN"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rPr>
              <a:t>5.6 </a:t>
            </a:r>
            <a:r>
              <a:rPr lang="zh-CN" altLang="en-US"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rPr>
              <a:t>格式化类</a:t>
            </a:r>
            <a:endParaRPr lang="zh-CN" altLang="en-US" sz="3200"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6" name="内容占位符 2"/>
          <p:cNvSpPr>
            <a:spLocks noGrp="1"/>
          </p:cNvSpPr>
          <p:nvPr>
            <p:ph idx="1"/>
          </p:nvPr>
        </p:nvSpPr>
        <p:spPr>
          <a:xfrm>
            <a:off x="457200" y="1628140"/>
            <a:ext cx="8229600" cy="652463"/>
          </a:xfrm>
          <a:ln/>
        </p:spPr>
        <p:txBody>
          <a:bodyPr vert="horz" wrap="square" lIns="91440" tIns="45720" rIns="91440" bIns="45720" anchor="t"/>
          <a:p>
            <a:pPr marL="0" indent="0">
              <a:lnSpc>
                <a:spcPct val="100000"/>
              </a:lnSpc>
              <a:spcBef>
                <a:spcPct val="0"/>
              </a:spcBef>
              <a:buNone/>
            </a:pPr>
            <a:r>
              <a:rPr lang="en-US" altLang="zh-CN" sz="1800" b="1" kern="1200" dirty="0">
                <a:solidFill>
                  <a:srgbClr val="006BA9"/>
                </a:solidFill>
                <a:latin typeface="微软雅黑" panose="020B0503020204020204" pitchFamily="34" charset="-122"/>
                <a:ea typeface="微软雅黑" panose="020B0503020204020204" pitchFamily="34" charset="-122"/>
                <a:cs typeface="等线"/>
              </a:rPr>
              <a:t>5.6.1 DateFormat</a:t>
            </a:r>
            <a:r>
              <a:rPr lang="zh-CN" altLang="en-US" sz="1800" b="1" kern="1200" dirty="0">
                <a:solidFill>
                  <a:srgbClr val="006BA9"/>
                </a:solidFill>
                <a:latin typeface="微软雅黑" panose="020B0503020204020204" pitchFamily="34" charset="-122"/>
                <a:ea typeface="微软雅黑" panose="020B0503020204020204" pitchFamily="34" charset="-122"/>
                <a:cs typeface="等线"/>
              </a:rPr>
              <a:t>类</a:t>
            </a:r>
            <a:r>
              <a:rPr lang="en-US" altLang="zh-CN" sz="1800" b="1" kern="1200" dirty="0">
                <a:solidFill>
                  <a:srgbClr val="006BA9"/>
                </a:solidFill>
                <a:latin typeface="微软雅黑" panose="020B0503020204020204" pitchFamily="34" charset="-122"/>
                <a:ea typeface="微软雅黑" panose="020B0503020204020204" pitchFamily="34" charset="-122"/>
                <a:cs typeface="等线"/>
              </a:rPr>
              <a:t>——</a:t>
            </a:r>
            <a:r>
              <a:rPr lang="zh-CN" altLang="en-US" sz="1800" b="1" kern="1200" dirty="0">
                <a:solidFill>
                  <a:srgbClr val="006BA9"/>
                </a:solidFill>
                <a:latin typeface="微软雅黑" panose="020B0503020204020204" pitchFamily="34" charset="-122"/>
                <a:ea typeface="微软雅黑" panose="020B0503020204020204" pitchFamily="34" charset="-122"/>
                <a:cs typeface="等线"/>
              </a:rPr>
              <a:t>常用方法</a:t>
            </a:r>
            <a:endParaRPr lang="zh-CN" altLang="en-US" sz="1800" b="1" kern="1200" dirty="0">
              <a:solidFill>
                <a:srgbClr val="006BA9"/>
              </a:solidFill>
              <a:latin typeface="微软雅黑" panose="020B0503020204020204" pitchFamily="34" charset="-122"/>
              <a:ea typeface="微软雅黑" panose="020B0503020204020204" pitchFamily="34" charset="-122"/>
              <a:cs typeface="等线"/>
            </a:endParaRPr>
          </a:p>
        </p:txBody>
      </p:sp>
      <p:graphicFrame>
        <p:nvGraphicFramePr>
          <p:cNvPr id="7" name="表格 6"/>
          <p:cNvGraphicFramePr>
            <a:graphicFrameLocks noGrp="1"/>
          </p:cNvGraphicFramePr>
          <p:nvPr/>
        </p:nvGraphicFramePr>
        <p:xfrm>
          <a:off x="501650" y="2325053"/>
          <a:ext cx="8139113" cy="3154363"/>
        </p:xfrm>
        <a:graphic>
          <a:graphicData uri="http://schemas.openxmlformats.org/drawingml/2006/table">
            <a:tbl>
              <a:tblPr/>
              <a:tblGrid>
                <a:gridCol w="3286579"/>
                <a:gridCol w="4852534"/>
              </a:tblGrid>
              <a:tr h="357179">
                <a:tc>
                  <a:txBody>
                    <a:bodyPr/>
                    <a:lstStyle/>
                    <a:p>
                      <a:pPr algn="ctr">
                        <a:spcAft>
                          <a:spcPts val="0"/>
                        </a:spcAft>
                      </a:pPr>
                      <a:r>
                        <a:rPr lang="zh-CN" sz="1600" b="1" kern="100" dirty="0">
                          <a:effectLst/>
                          <a:latin typeface="Times New Roman" panose="02020603050405020304"/>
                          <a:ea typeface="宋体" panose="02010600030101010101" pitchFamily="2" charset="-122"/>
                        </a:rPr>
                        <a:t>方法声明</a:t>
                      </a:r>
                      <a:endParaRPr lang="zh-CN" sz="1600" kern="100" dirty="0">
                        <a:effectLst/>
                        <a:latin typeface="Times New Roman" panose="02020603050405020304"/>
                        <a:ea typeface="宋体" panose="02010600030101010101" pitchFamily="2" charset="-122"/>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algn="ctr">
                        <a:spcAft>
                          <a:spcPts val="0"/>
                        </a:spcAft>
                      </a:pPr>
                      <a:r>
                        <a:rPr lang="zh-CN" sz="1600" b="1" kern="100" dirty="0">
                          <a:effectLst/>
                          <a:latin typeface="Times New Roman" panose="02020603050405020304"/>
                          <a:ea typeface="宋体" panose="02010600030101010101" pitchFamily="2" charset="-122"/>
                        </a:rPr>
                        <a:t>功能描述</a:t>
                      </a:r>
                      <a:endParaRPr lang="zh-CN" sz="1600" kern="100" dirty="0">
                        <a:effectLst/>
                        <a:latin typeface="Times New Roman" panose="02020603050405020304"/>
                        <a:ea typeface="宋体" panose="02010600030101010101" pitchFamily="2" charset="-122"/>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382580">
                <a:tc>
                  <a:txBody>
                    <a:bodyPr/>
                    <a:lstStyle/>
                    <a:p>
                      <a:pPr algn="just">
                        <a:spcAft>
                          <a:spcPts val="0"/>
                        </a:spcAft>
                      </a:pPr>
                      <a:r>
                        <a:rPr lang="en-US" sz="1400" kern="100" dirty="0">
                          <a:effectLst/>
                          <a:latin typeface="Times New Roman" panose="02020603050405020304"/>
                          <a:ea typeface="宋体" panose="02010600030101010101" pitchFamily="2" charset="-122"/>
                        </a:rPr>
                        <a:t>static DateFormat getDateInstance()</a:t>
                      </a:r>
                      <a:endParaRPr lang="zh-CN" sz="1400" kern="100" dirty="0">
                        <a:effectLst/>
                        <a:latin typeface="Times New Roman" panose="02020603050405020304"/>
                        <a:ea typeface="宋体" panose="02010600030101010101" pitchFamily="2" charset="-122"/>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E3F2"/>
                    </a:solidFill>
                  </a:tcPr>
                </a:tc>
                <a:tc>
                  <a:txBody>
                    <a:bodyPr/>
                    <a:lstStyle/>
                    <a:p>
                      <a:pPr algn="just">
                        <a:spcAft>
                          <a:spcPts val="0"/>
                        </a:spcAft>
                      </a:pPr>
                      <a:r>
                        <a:rPr lang="zh-CN" sz="1400" kern="100">
                          <a:effectLst/>
                          <a:latin typeface="Times New Roman" panose="02020603050405020304"/>
                          <a:ea typeface="宋体" panose="02010600030101010101" pitchFamily="2" charset="-122"/>
                        </a:rPr>
                        <a:t>用于创建默认语言环境和格式化风格的日期格式器</a:t>
                      </a:r>
                      <a:endParaRPr lang="zh-CN" sz="1400" kern="100">
                        <a:effectLst/>
                        <a:latin typeface="Times New Roman" panose="02020603050405020304"/>
                        <a:ea typeface="宋体" panose="02010600030101010101" pitchFamily="2" charset="-122"/>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E3F2"/>
                    </a:solidFill>
                  </a:tcPr>
                </a:tc>
              </a:tr>
              <a:tr h="382580">
                <a:tc>
                  <a:txBody>
                    <a:bodyPr/>
                    <a:lstStyle/>
                    <a:p>
                      <a:pPr algn="just">
                        <a:spcAft>
                          <a:spcPts val="0"/>
                        </a:spcAft>
                      </a:pPr>
                      <a:r>
                        <a:rPr lang="en-US" sz="1400" kern="100">
                          <a:effectLst/>
                          <a:latin typeface="Times New Roman" panose="02020603050405020304"/>
                          <a:ea typeface="宋体" panose="02010600030101010101" pitchFamily="2" charset="-122"/>
                        </a:rPr>
                        <a:t>static DateFormat getDateInstance(int style)</a:t>
                      </a:r>
                      <a:endParaRPr lang="zh-CN" sz="1400" kern="100">
                        <a:effectLst/>
                        <a:latin typeface="Times New Roman" panose="02020603050405020304"/>
                        <a:ea typeface="宋体" panose="02010600030101010101" pitchFamily="2" charset="-122"/>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1F9"/>
                    </a:solidFill>
                  </a:tcPr>
                </a:tc>
                <a:tc>
                  <a:txBody>
                    <a:bodyPr/>
                    <a:lstStyle/>
                    <a:p>
                      <a:pPr algn="just">
                        <a:spcAft>
                          <a:spcPts val="0"/>
                        </a:spcAft>
                      </a:pPr>
                      <a:r>
                        <a:rPr lang="zh-CN" sz="1400" kern="100">
                          <a:effectLst/>
                          <a:latin typeface="Times New Roman" panose="02020603050405020304"/>
                          <a:ea typeface="宋体" panose="02010600030101010101" pitchFamily="2" charset="-122"/>
                        </a:rPr>
                        <a:t>用于创建默认语言环境和指定格式化风格的日期格式器</a:t>
                      </a:r>
                      <a:endParaRPr lang="zh-CN" sz="1400" kern="100">
                        <a:effectLst/>
                        <a:latin typeface="Times New Roman" panose="02020603050405020304"/>
                        <a:ea typeface="宋体" panose="02010600030101010101" pitchFamily="2" charset="-122"/>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1F9"/>
                    </a:solidFill>
                  </a:tcPr>
                </a:tc>
              </a:tr>
              <a:tr h="382580">
                <a:tc>
                  <a:txBody>
                    <a:bodyPr/>
                    <a:lstStyle/>
                    <a:p>
                      <a:pPr algn="just">
                        <a:spcAft>
                          <a:spcPts val="0"/>
                        </a:spcAft>
                      </a:pPr>
                      <a:r>
                        <a:rPr lang="en-US" sz="1400" kern="100">
                          <a:effectLst/>
                          <a:latin typeface="Times New Roman" panose="02020603050405020304"/>
                          <a:ea typeface="宋体" panose="02010600030101010101" pitchFamily="2" charset="-122"/>
                        </a:rPr>
                        <a:t>static DateFormat getDateTimeInstance()</a:t>
                      </a:r>
                      <a:endParaRPr lang="zh-CN" sz="1400" kern="100">
                        <a:effectLst/>
                        <a:latin typeface="Times New Roman" panose="02020603050405020304"/>
                        <a:ea typeface="宋体" panose="02010600030101010101" pitchFamily="2" charset="-122"/>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E3F2"/>
                    </a:solidFill>
                  </a:tcPr>
                </a:tc>
                <a:tc>
                  <a:txBody>
                    <a:bodyPr/>
                    <a:lstStyle/>
                    <a:p>
                      <a:pPr algn="just">
                        <a:spcAft>
                          <a:spcPts val="0"/>
                        </a:spcAft>
                      </a:pPr>
                      <a:r>
                        <a:rPr lang="zh-CN" sz="1400" kern="100">
                          <a:effectLst/>
                          <a:latin typeface="Times New Roman" panose="02020603050405020304"/>
                          <a:ea typeface="宋体" panose="02010600030101010101" pitchFamily="2" charset="-122"/>
                        </a:rPr>
                        <a:t>用于创建默认语言环境和格式化风格的日期</a:t>
                      </a:r>
                      <a:r>
                        <a:rPr lang="en-US" sz="1400" kern="100">
                          <a:effectLst/>
                          <a:latin typeface="Times New Roman" panose="02020603050405020304"/>
                          <a:ea typeface="宋体" panose="02010600030101010101" pitchFamily="2" charset="-122"/>
                        </a:rPr>
                        <a:t>/</a:t>
                      </a:r>
                      <a:r>
                        <a:rPr lang="zh-CN" sz="1400" kern="100">
                          <a:effectLst/>
                          <a:latin typeface="Times New Roman" panose="02020603050405020304"/>
                          <a:ea typeface="宋体" panose="02010600030101010101" pitchFamily="2" charset="-122"/>
                        </a:rPr>
                        <a:t>时间格式器</a:t>
                      </a:r>
                      <a:endParaRPr lang="zh-CN" sz="1400" kern="100">
                        <a:effectLst/>
                        <a:latin typeface="Times New Roman" panose="02020603050405020304"/>
                        <a:ea typeface="宋体" panose="02010600030101010101" pitchFamily="2" charset="-122"/>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E3F2"/>
                    </a:solidFill>
                  </a:tcPr>
                </a:tc>
              </a:tr>
              <a:tr h="694060">
                <a:tc>
                  <a:txBody>
                    <a:bodyPr/>
                    <a:lstStyle/>
                    <a:p>
                      <a:pPr algn="just">
                        <a:spcAft>
                          <a:spcPts val="0"/>
                        </a:spcAft>
                      </a:pPr>
                      <a:r>
                        <a:rPr lang="en-US" sz="1400" kern="100">
                          <a:effectLst/>
                          <a:latin typeface="Times New Roman" panose="02020603050405020304"/>
                          <a:ea typeface="宋体" panose="02010600030101010101" pitchFamily="2" charset="-122"/>
                        </a:rPr>
                        <a:t>static DateFormat getDateTimeInstance(</a:t>
                      </a:r>
                      <a:endParaRPr lang="zh-CN" sz="1400" kern="100">
                        <a:effectLst/>
                        <a:latin typeface="Times New Roman" panose="02020603050405020304"/>
                        <a:ea typeface="宋体" panose="02010600030101010101" pitchFamily="2" charset="-122"/>
                      </a:endParaRPr>
                    </a:p>
                    <a:p>
                      <a:pPr indent="933450" algn="just">
                        <a:spcAft>
                          <a:spcPts val="0"/>
                        </a:spcAft>
                      </a:pPr>
                      <a:r>
                        <a:rPr lang="en-US" sz="1400" kern="100">
                          <a:effectLst/>
                          <a:latin typeface="Times New Roman" panose="02020603050405020304"/>
                          <a:ea typeface="宋体" panose="02010600030101010101" pitchFamily="2" charset="-122"/>
                        </a:rPr>
                        <a:t>int dateStyle,int timeStyle)</a:t>
                      </a:r>
                      <a:endParaRPr lang="zh-CN" sz="1400" kern="100">
                        <a:effectLst/>
                        <a:latin typeface="Times New Roman" panose="02020603050405020304"/>
                        <a:ea typeface="宋体" panose="02010600030101010101" pitchFamily="2" charset="-122"/>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1F9"/>
                    </a:solidFill>
                  </a:tcPr>
                </a:tc>
                <a:tc>
                  <a:txBody>
                    <a:bodyPr/>
                    <a:lstStyle/>
                    <a:p>
                      <a:pPr algn="just">
                        <a:spcAft>
                          <a:spcPts val="0"/>
                        </a:spcAft>
                      </a:pPr>
                      <a:r>
                        <a:rPr lang="zh-CN" sz="1400" kern="100" dirty="0">
                          <a:effectLst/>
                          <a:latin typeface="Times New Roman" panose="02020603050405020304"/>
                          <a:ea typeface="宋体" panose="02010600030101010101" pitchFamily="2" charset="-122"/>
                        </a:rPr>
                        <a:t>用于创建默认语言环境和指定格式化风格的日期</a:t>
                      </a:r>
                      <a:r>
                        <a:rPr lang="en-US" sz="1400" kern="100" dirty="0">
                          <a:effectLst/>
                          <a:latin typeface="Times New Roman" panose="02020603050405020304"/>
                          <a:ea typeface="宋体" panose="02010600030101010101" pitchFamily="2" charset="-122"/>
                        </a:rPr>
                        <a:t>/</a:t>
                      </a:r>
                      <a:r>
                        <a:rPr lang="zh-CN" sz="1400" kern="100" dirty="0">
                          <a:effectLst/>
                          <a:latin typeface="Times New Roman" panose="02020603050405020304"/>
                          <a:ea typeface="宋体" panose="02010600030101010101" pitchFamily="2" charset="-122"/>
                        </a:rPr>
                        <a:t>时间格式器</a:t>
                      </a:r>
                      <a:endParaRPr lang="zh-CN" sz="1400" kern="100" dirty="0">
                        <a:effectLst/>
                        <a:latin typeface="Times New Roman" panose="02020603050405020304"/>
                        <a:ea typeface="宋体" panose="02010600030101010101" pitchFamily="2" charset="-122"/>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1F9"/>
                    </a:solidFill>
                  </a:tcPr>
                </a:tc>
              </a:tr>
              <a:tr h="493801">
                <a:tc>
                  <a:txBody>
                    <a:bodyPr/>
                    <a:lstStyle/>
                    <a:p>
                      <a:pPr algn="just">
                        <a:spcAft>
                          <a:spcPts val="0"/>
                        </a:spcAft>
                      </a:pPr>
                      <a:r>
                        <a:rPr lang="en-US" sz="1400" kern="100">
                          <a:effectLst/>
                          <a:latin typeface="Times New Roman" panose="02020603050405020304"/>
                          <a:ea typeface="宋体" panose="02010600030101010101" pitchFamily="2" charset="-122"/>
                        </a:rPr>
                        <a:t>String format(Date date)</a:t>
                      </a:r>
                      <a:endParaRPr lang="zh-CN" sz="1400" kern="100">
                        <a:effectLst/>
                        <a:latin typeface="Times New Roman" panose="02020603050405020304"/>
                        <a:ea typeface="宋体" panose="02010600030101010101" pitchFamily="2" charset="-122"/>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E3F2"/>
                    </a:solidFill>
                  </a:tcPr>
                </a:tc>
                <a:tc>
                  <a:txBody>
                    <a:bodyPr/>
                    <a:lstStyle/>
                    <a:p>
                      <a:pPr algn="just">
                        <a:spcAft>
                          <a:spcPts val="0"/>
                        </a:spcAft>
                      </a:pPr>
                      <a:r>
                        <a:rPr lang="zh-CN" sz="1400" kern="100">
                          <a:effectLst/>
                          <a:latin typeface="Times New Roman" panose="02020603050405020304"/>
                          <a:ea typeface="宋体" panose="02010600030101010101" pitchFamily="2" charset="-122"/>
                        </a:rPr>
                        <a:t>将一个</a:t>
                      </a:r>
                      <a:r>
                        <a:rPr lang="en-US" sz="1400" kern="100">
                          <a:effectLst/>
                          <a:latin typeface="Times New Roman" panose="02020603050405020304"/>
                          <a:ea typeface="宋体" panose="02010600030101010101" pitchFamily="2" charset="-122"/>
                        </a:rPr>
                        <a:t> Date </a:t>
                      </a:r>
                      <a:r>
                        <a:rPr lang="zh-CN" sz="1400" kern="100">
                          <a:effectLst/>
                          <a:latin typeface="Times New Roman" panose="02020603050405020304"/>
                          <a:ea typeface="宋体" panose="02010600030101010101" pitchFamily="2" charset="-122"/>
                        </a:rPr>
                        <a:t>格式化为日期</a:t>
                      </a:r>
                      <a:r>
                        <a:rPr lang="en-US" sz="1400" kern="100">
                          <a:effectLst/>
                          <a:latin typeface="Times New Roman" panose="02020603050405020304"/>
                          <a:ea typeface="宋体" panose="02010600030101010101" pitchFamily="2" charset="-122"/>
                        </a:rPr>
                        <a:t>/</a:t>
                      </a:r>
                      <a:r>
                        <a:rPr lang="zh-CN" sz="1400" kern="100">
                          <a:effectLst/>
                          <a:latin typeface="Times New Roman" panose="02020603050405020304"/>
                          <a:ea typeface="宋体" panose="02010600030101010101" pitchFamily="2" charset="-122"/>
                        </a:rPr>
                        <a:t>时间字符串。</a:t>
                      </a:r>
                      <a:endParaRPr lang="zh-CN" sz="1400" kern="100">
                        <a:effectLst/>
                        <a:latin typeface="Times New Roman" panose="02020603050405020304"/>
                        <a:ea typeface="宋体" panose="02010600030101010101" pitchFamily="2" charset="-122"/>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E3F2"/>
                    </a:solidFill>
                  </a:tcPr>
                </a:tc>
              </a:tr>
              <a:tr h="461582">
                <a:tc>
                  <a:txBody>
                    <a:bodyPr/>
                    <a:lstStyle/>
                    <a:p>
                      <a:pPr algn="just">
                        <a:spcAft>
                          <a:spcPts val="0"/>
                        </a:spcAft>
                      </a:pPr>
                      <a:r>
                        <a:rPr lang="en-US" sz="1400" kern="100">
                          <a:effectLst/>
                          <a:latin typeface="Times New Roman" panose="02020603050405020304"/>
                          <a:ea typeface="宋体" panose="02010600030101010101" pitchFamily="2" charset="-122"/>
                        </a:rPr>
                        <a:t>Date parse(String source)</a:t>
                      </a:r>
                      <a:endParaRPr lang="zh-CN" sz="1400" kern="100">
                        <a:effectLst/>
                        <a:latin typeface="Times New Roman" panose="02020603050405020304"/>
                        <a:ea typeface="宋体" panose="02010600030101010101" pitchFamily="2" charset="-122"/>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1F9"/>
                    </a:solidFill>
                  </a:tcPr>
                </a:tc>
                <a:tc>
                  <a:txBody>
                    <a:bodyPr/>
                    <a:lstStyle/>
                    <a:p>
                      <a:pPr algn="just">
                        <a:spcAft>
                          <a:spcPts val="0"/>
                        </a:spcAft>
                      </a:pPr>
                      <a:r>
                        <a:rPr lang="zh-CN" sz="1400" kern="100" dirty="0">
                          <a:effectLst/>
                          <a:latin typeface="Times New Roman" panose="02020603050405020304"/>
                          <a:ea typeface="宋体" panose="02010600030101010101" pitchFamily="2" charset="-122"/>
                        </a:rPr>
                        <a:t>将给定字符串解析成一个日期</a:t>
                      </a:r>
                      <a:endParaRPr lang="zh-CN" sz="1400" kern="100" dirty="0">
                        <a:effectLst/>
                        <a:latin typeface="Times New Roman" panose="02020603050405020304"/>
                        <a:ea typeface="宋体" panose="02010600030101010101" pitchFamily="2" charset="-122"/>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1F9"/>
                    </a:solidFill>
                  </a:tcPr>
                </a:tc>
              </a:tr>
            </a:tbl>
          </a:graphicData>
        </a:graphic>
      </p:graphicFrame>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xEl>
                                              <p:charRg st="0" end="24"/>
                                            </p:txEl>
                                          </p:spTgt>
                                        </p:tgtEl>
                                        <p:attrNameLst>
                                          <p:attrName>style.visibility</p:attrName>
                                        </p:attrNameLst>
                                      </p:cBhvr>
                                      <p:to>
                                        <p:strVal val="visible"/>
                                      </p:to>
                                    </p:set>
                                    <p:animEffect transition="in" filter="fade">
                                      <p:cBhvr>
                                        <p:cTn id="7" dur="500"/>
                                        <p:tgtEl>
                                          <p:spTgt spid="6">
                                            <p:txEl>
                                              <p:charRg st="0" end="24"/>
                                            </p:txEl>
                                          </p:spTgt>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up)">
                                      <p:cBhvr>
                                        <p:cTn id="1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3490" name="Rectangle 2"/>
          <p:cNvSpPr/>
          <p:nvPr/>
        </p:nvSpPr>
        <p:spPr>
          <a:xfrm>
            <a:off x="0" y="0"/>
            <a:ext cx="9144000" cy="0"/>
          </a:xfrm>
          <a:prstGeom prst="rect">
            <a:avLst/>
          </a:prstGeom>
          <a:noFill/>
          <a:ln w="9525">
            <a:noFill/>
          </a:ln>
        </p:spPr>
        <p:txBody>
          <a:bodyPr wrap="none" anchor="ct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a:defRPr>
            </a:lvl5pPr>
          </a:lstStyle>
          <a:p>
            <a:pPr marL="0" lvl="0" indent="0" eaLnBrk="1" hangingPunct="1">
              <a:lnSpc>
                <a:spcPct val="100000"/>
              </a:lnSpc>
              <a:spcBef>
                <a:spcPct val="0"/>
              </a:spcBef>
              <a:buFontTx/>
              <a:buNone/>
            </a:pPr>
            <a:endParaRPr lang="zh-CN" altLang="en-US" sz="1800" dirty="0">
              <a:latin typeface="Arial" panose="020B0604020202020204" pitchFamily="34" charset="0"/>
              <a:ea typeface="宋体" panose="02010600030101010101" pitchFamily="2" charset="-122"/>
            </a:endParaRPr>
          </a:p>
        </p:txBody>
      </p:sp>
      <p:sp>
        <p:nvSpPr>
          <p:cNvPr id="63491" name="标题 1"/>
          <p:cNvSpPr/>
          <p:nvPr/>
        </p:nvSpPr>
        <p:spPr>
          <a:xfrm>
            <a:off x="1643063" y="388938"/>
            <a:ext cx="5330825" cy="561975"/>
          </a:xfrm>
          <a:prstGeom prst="rect">
            <a:avLst/>
          </a:prstGeom>
          <a:no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a:defRPr>
            </a:lvl5pPr>
          </a:lstStyle>
          <a:p>
            <a:pPr marL="571500" lvl="0" indent="-571500">
              <a:lnSpc>
                <a:spcPct val="100000"/>
              </a:lnSpc>
              <a:spcBef>
                <a:spcPct val="0"/>
              </a:spcBef>
              <a:buFontTx/>
              <a:buNone/>
            </a:pPr>
            <a:r>
              <a:rPr lang="en-US" altLang="zh-CN"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rPr>
              <a:t>5.6 </a:t>
            </a:r>
            <a:r>
              <a:rPr lang="zh-CN" altLang="en-US"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rPr>
              <a:t>格式化类</a:t>
            </a:r>
            <a:endParaRPr lang="zh-CN" altLang="en-US" sz="3200"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6" name="内容占位符 2"/>
          <p:cNvSpPr>
            <a:spLocks noGrp="1"/>
          </p:cNvSpPr>
          <p:nvPr>
            <p:ph idx="1"/>
          </p:nvPr>
        </p:nvSpPr>
        <p:spPr>
          <a:xfrm>
            <a:off x="457200" y="1671320"/>
            <a:ext cx="8229600" cy="652463"/>
          </a:xfrm>
          <a:ln/>
        </p:spPr>
        <p:txBody>
          <a:bodyPr vert="horz" wrap="square" lIns="91440" tIns="45720" rIns="91440" bIns="45720" anchor="t"/>
          <a:p>
            <a:pPr marL="0" indent="0">
              <a:lnSpc>
                <a:spcPct val="100000"/>
              </a:lnSpc>
              <a:spcBef>
                <a:spcPct val="0"/>
              </a:spcBef>
              <a:buNone/>
            </a:pPr>
            <a:r>
              <a:rPr lang="en-US" altLang="zh-CN" sz="1800" b="1" kern="1200" dirty="0">
                <a:solidFill>
                  <a:srgbClr val="006BA9"/>
                </a:solidFill>
                <a:latin typeface="微软雅黑" panose="020B0503020204020204" pitchFamily="34" charset="-122"/>
                <a:ea typeface="微软雅黑" panose="020B0503020204020204" pitchFamily="34" charset="-122"/>
                <a:cs typeface="等线"/>
              </a:rPr>
              <a:t>5.6.1 DateFormat</a:t>
            </a:r>
            <a:r>
              <a:rPr lang="zh-CN" altLang="en-US" sz="1800" b="1" kern="1200" dirty="0">
                <a:solidFill>
                  <a:srgbClr val="006BA9"/>
                </a:solidFill>
                <a:latin typeface="微软雅黑" panose="020B0503020204020204" pitchFamily="34" charset="-122"/>
                <a:ea typeface="微软雅黑" panose="020B0503020204020204" pitchFamily="34" charset="-122"/>
                <a:cs typeface="等线"/>
              </a:rPr>
              <a:t>类</a:t>
            </a:r>
            <a:r>
              <a:rPr lang="en-US" altLang="zh-CN" sz="1800" b="1" kern="1200" dirty="0">
                <a:solidFill>
                  <a:srgbClr val="006BA9"/>
                </a:solidFill>
                <a:latin typeface="微软雅黑" panose="020B0503020204020204" pitchFamily="34" charset="-122"/>
                <a:ea typeface="微软雅黑" panose="020B0503020204020204" pitchFamily="34" charset="-122"/>
                <a:cs typeface="等线"/>
              </a:rPr>
              <a:t>——</a:t>
            </a:r>
            <a:r>
              <a:rPr lang="zh-CN" altLang="en-US" sz="1800" b="1" kern="1200" dirty="0">
                <a:solidFill>
                  <a:srgbClr val="006BA9"/>
                </a:solidFill>
                <a:latin typeface="微软雅黑" panose="020B0503020204020204" pitchFamily="34" charset="-122"/>
                <a:ea typeface="微软雅黑" panose="020B0503020204020204" pitchFamily="34" charset="-122"/>
                <a:cs typeface="等线"/>
              </a:rPr>
              <a:t>常用常量</a:t>
            </a:r>
            <a:endParaRPr lang="zh-CN" altLang="en-US" sz="1800" b="1" kern="1200" dirty="0">
              <a:solidFill>
                <a:srgbClr val="006BA9"/>
              </a:solidFill>
              <a:latin typeface="微软雅黑" panose="020B0503020204020204" pitchFamily="34" charset="-122"/>
              <a:ea typeface="微软雅黑" panose="020B0503020204020204" pitchFamily="34" charset="-122"/>
              <a:cs typeface="等线"/>
            </a:endParaRPr>
          </a:p>
        </p:txBody>
      </p:sp>
      <p:grpSp>
        <p:nvGrpSpPr>
          <p:cNvPr id="9" name="组合 15"/>
          <p:cNvGrpSpPr/>
          <p:nvPr/>
        </p:nvGrpSpPr>
        <p:grpSpPr>
          <a:xfrm>
            <a:off x="1492250" y="2469833"/>
            <a:ext cx="1173163" cy="2992437"/>
            <a:chOff x="2518276" y="3414670"/>
            <a:chExt cx="1548888" cy="3874495"/>
          </a:xfrm>
        </p:grpSpPr>
        <p:grpSp>
          <p:nvGrpSpPr>
            <p:cNvPr id="63507" name="Group 3"/>
            <p:cNvGrpSpPr/>
            <p:nvPr/>
          </p:nvGrpSpPr>
          <p:grpSpPr>
            <a:xfrm>
              <a:off x="2518276" y="3414670"/>
              <a:ext cx="1548886" cy="3874495"/>
              <a:chOff x="677" y="221"/>
              <a:chExt cx="894" cy="4546"/>
            </a:xfrm>
          </p:grpSpPr>
          <p:sp>
            <p:nvSpPr>
              <p:cNvPr id="13" name="Freeform 4"/>
              <p:cNvSpPr/>
              <p:nvPr/>
            </p:nvSpPr>
            <p:spPr bwMode="gray">
              <a:xfrm flipV="1">
                <a:off x="683" y="2980"/>
                <a:ext cx="887" cy="1787"/>
              </a:xfrm>
              <a:custGeom>
                <a:avLst/>
                <a:gdLst>
                  <a:gd name="T0" fmla="*/ 118 w 933"/>
                  <a:gd name="T1" fmla="*/ 1044 h 1182"/>
                  <a:gd name="T2" fmla="*/ 128 w 933"/>
                  <a:gd name="T3" fmla="*/ 340 h 1182"/>
                  <a:gd name="T4" fmla="*/ 264 w 933"/>
                  <a:gd name="T5" fmla="*/ 210 h 1182"/>
                  <a:gd name="T6" fmla="*/ 720 w 933"/>
                  <a:gd name="T7" fmla="*/ 202 h 1182"/>
                  <a:gd name="T8" fmla="*/ 720 w 933"/>
                  <a:gd name="T9" fmla="*/ 320 h 1182"/>
                  <a:gd name="T10" fmla="*/ 933 w 933"/>
                  <a:gd name="T11" fmla="*/ 153 h 1182"/>
                  <a:gd name="T12" fmla="*/ 712 w 933"/>
                  <a:gd name="T13" fmla="*/ 0 h 1182"/>
                  <a:gd name="T14" fmla="*/ 714 w 933"/>
                  <a:gd name="T15" fmla="*/ 92 h 1182"/>
                  <a:gd name="T16" fmla="*/ 234 w 933"/>
                  <a:gd name="T17" fmla="*/ 94 h 1182"/>
                  <a:gd name="T18" fmla="*/ 0 w 933"/>
                  <a:gd name="T19" fmla="*/ 298 h 1182"/>
                  <a:gd name="T20" fmla="*/ 0 w 933"/>
                  <a:gd name="T21" fmla="*/ 1058 h 1182"/>
                  <a:gd name="T22" fmla="*/ 118 w 933"/>
                  <a:gd name="T23" fmla="*/ 1044 h 1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33" h="1182">
                    <a:moveTo>
                      <a:pt x="118" y="1044"/>
                    </a:moveTo>
                    <a:lnTo>
                      <a:pt x="128" y="340"/>
                    </a:lnTo>
                    <a:cubicBezTo>
                      <a:pt x="134" y="214"/>
                      <a:pt x="182" y="212"/>
                      <a:pt x="264" y="210"/>
                    </a:cubicBezTo>
                    <a:lnTo>
                      <a:pt x="720" y="202"/>
                    </a:lnTo>
                    <a:lnTo>
                      <a:pt x="720" y="320"/>
                    </a:lnTo>
                    <a:lnTo>
                      <a:pt x="933" y="153"/>
                    </a:lnTo>
                    <a:lnTo>
                      <a:pt x="712" y="0"/>
                    </a:lnTo>
                    <a:lnTo>
                      <a:pt x="714" y="92"/>
                    </a:lnTo>
                    <a:cubicBezTo>
                      <a:pt x="714" y="92"/>
                      <a:pt x="406" y="94"/>
                      <a:pt x="234" y="94"/>
                    </a:cubicBezTo>
                    <a:cubicBezTo>
                      <a:pt x="60" y="96"/>
                      <a:pt x="2" y="156"/>
                      <a:pt x="0" y="298"/>
                    </a:cubicBezTo>
                    <a:lnTo>
                      <a:pt x="0" y="1058"/>
                    </a:lnTo>
                    <a:cubicBezTo>
                      <a:pt x="20" y="1182"/>
                      <a:pt x="93" y="1170"/>
                      <a:pt x="118" y="1044"/>
                    </a:cubicBezTo>
                    <a:close/>
                  </a:path>
                </a:pathLst>
              </a:custGeom>
              <a:solidFill>
                <a:srgbClr val="4AB1E4"/>
              </a:solidFill>
              <a:ln>
                <a:noFill/>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Arial" panose="020B0604020202020204" pitchFamily="34" charset="0"/>
                  <a:ea typeface="宋体" panose="02010600030101010101" pitchFamily="2" charset="-122"/>
                  <a:cs typeface="+mn-cs"/>
                </a:endParaRPr>
              </a:p>
            </p:txBody>
          </p:sp>
          <p:sp>
            <p:nvSpPr>
              <p:cNvPr id="14" name="Freeform 5"/>
              <p:cNvSpPr/>
              <p:nvPr/>
            </p:nvSpPr>
            <p:spPr bwMode="gray">
              <a:xfrm rot="16200000">
                <a:off x="862" y="2632"/>
                <a:ext cx="535" cy="884"/>
              </a:xfrm>
              <a:custGeom>
                <a:avLst/>
                <a:gdLst>
                  <a:gd name="T0" fmla="*/ 37 w 142"/>
                  <a:gd name="T1" fmla="*/ 1 h 604"/>
                  <a:gd name="T2" fmla="*/ 45 w 142"/>
                  <a:gd name="T3" fmla="*/ 472 h 604"/>
                  <a:gd name="T4" fmla="*/ 0 w 142"/>
                  <a:gd name="T5" fmla="*/ 474 h 604"/>
                  <a:gd name="T6" fmla="*/ 72 w 142"/>
                  <a:gd name="T7" fmla="*/ 604 h 604"/>
                  <a:gd name="T8" fmla="*/ 142 w 142"/>
                  <a:gd name="T9" fmla="*/ 474 h 604"/>
                  <a:gd name="T10" fmla="*/ 100 w 142"/>
                  <a:gd name="T11" fmla="*/ 474 h 604"/>
                  <a:gd name="T12" fmla="*/ 99 w 142"/>
                  <a:gd name="T13" fmla="*/ 0 h 604"/>
                  <a:gd name="T14" fmla="*/ 37 w 142"/>
                  <a:gd name="T15" fmla="*/ 1 h 60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2" h="604">
                    <a:moveTo>
                      <a:pt x="37" y="1"/>
                    </a:moveTo>
                    <a:lnTo>
                      <a:pt x="45" y="472"/>
                    </a:lnTo>
                    <a:lnTo>
                      <a:pt x="0" y="474"/>
                    </a:lnTo>
                    <a:lnTo>
                      <a:pt x="72" y="604"/>
                    </a:lnTo>
                    <a:lnTo>
                      <a:pt x="142" y="474"/>
                    </a:lnTo>
                    <a:lnTo>
                      <a:pt x="100" y="474"/>
                    </a:lnTo>
                    <a:lnTo>
                      <a:pt x="99" y="0"/>
                    </a:lnTo>
                    <a:lnTo>
                      <a:pt x="37" y="1"/>
                    </a:lnTo>
                    <a:close/>
                  </a:path>
                </a:pathLst>
              </a:custGeom>
              <a:solidFill>
                <a:srgbClr val="4AB1E4"/>
              </a:solidFill>
              <a:ln>
                <a:noFill/>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Arial" panose="020B0604020202020204" pitchFamily="34" charset="0"/>
                  <a:ea typeface="宋体" panose="02010600030101010101" pitchFamily="2" charset="-122"/>
                  <a:cs typeface="+mn-cs"/>
                </a:endParaRPr>
              </a:p>
            </p:txBody>
          </p:sp>
          <p:sp>
            <p:nvSpPr>
              <p:cNvPr id="15" name="Freeform 6"/>
              <p:cNvSpPr/>
              <p:nvPr/>
            </p:nvSpPr>
            <p:spPr bwMode="gray">
              <a:xfrm>
                <a:off x="677" y="221"/>
                <a:ext cx="894" cy="1966"/>
              </a:xfrm>
              <a:custGeom>
                <a:avLst/>
                <a:gdLst>
                  <a:gd name="T0" fmla="*/ 118 w 933"/>
                  <a:gd name="T1" fmla="*/ 1044 h 1182"/>
                  <a:gd name="T2" fmla="*/ 128 w 933"/>
                  <a:gd name="T3" fmla="*/ 340 h 1182"/>
                  <a:gd name="T4" fmla="*/ 264 w 933"/>
                  <a:gd name="T5" fmla="*/ 210 h 1182"/>
                  <a:gd name="T6" fmla="*/ 720 w 933"/>
                  <a:gd name="T7" fmla="*/ 202 h 1182"/>
                  <a:gd name="T8" fmla="*/ 720 w 933"/>
                  <a:gd name="T9" fmla="*/ 320 h 1182"/>
                  <a:gd name="T10" fmla="*/ 933 w 933"/>
                  <a:gd name="T11" fmla="*/ 153 h 1182"/>
                  <a:gd name="T12" fmla="*/ 712 w 933"/>
                  <a:gd name="T13" fmla="*/ 0 h 1182"/>
                  <a:gd name="T14" fmla="*/ 714 w 933"/>
                  <a:gd name="T15" fmla="*/ 92 h 1182"/>
                  <a:gd name="T16" fmla="*/ 234 w 933"/>
                  <a:gd name="T17" fmla="*/ 94 h 1182"/>
                  <a:gd name="T18" fmla="*/ 0 w 933"/>
                  <a:gd name="T19" fmla="*/ 298 h 1182"/>
                  <a:gd name="T20" fmla="*/ 0 w 933"/>
                  <a:gd name="T21" fmla="*/ 1058 h 1182"/>
                  <a:gd name="T22" fmla="*/ 118 w 933"/>
                  <a:gd name="T23" fmla="*/ 1044 h 1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33" h="1182">
                    <a:moveTo>
                      <a:pt x="118" y="1044"/>
                    </a:moveTo>
                    <a:lnTo>
                      <a:pt x="128" y="340"/>
                    </a:lnTo>
                    <a:cubicBezTo>
                      <a:pt x="134" y="214"/>
                      <a:pt x="182" y="212"/>
                      <a:pt x="264" y="210"/>
                    </a:cubicBezTo>
                    <a:lnTo>
                      <a:pt x="720" y="202"/>
                    </a:lnTo>
                    <a:lnTo>
                      <a:pt x="720" y="320"/>
                    </a:lnTo>
                    <a:lnTo>
                      <a:pt x="933" y="153"/>
                    </a:lnTo>
                    <a:lnTo>
                      <a:pt x="712" y="0"/>
                    </a:lnTo>
                    <a:lnTo>
                      <a:pt x="714" y="92"/>
                    </a:lnTo>
                    <a:cubicBezTo>
                      <a:pt x="714" y="92"/>
                      <a:pt x="406" y="94"/>
                      <a:pt x="234" y="94"/>
                    </a:cubicBezTo>
                    <a:cubicBezTo>
                      <a:pt x="60" y="96"/>
                      <a:pt x="2" y="156"/>
                      <a:pt x="0" y="298"/>
                    </a:cubicBezTo>
                    <a:lnTo>
                      <a:pt x="0" y="1058"/>
                    </a:lnTo>
                    <a:cubicBezTo>
                      <a:pt x="20" y="1182"/>
                      <a:pt x="93" y="1170"/>
                      <a:pt x="118" y="1044"/>
                    </a:cubicBezTo>
                    <a:close/>
                  </a:path>
                </a:pathLst>
              </a:custGeom>
              <a:solidFill>
                <a:srgbClr val="4AB1E4"/>
              </a:solidFill>
              <a:ln>
                <a:noFill/>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Arial" panose="020B0604020202020204" pitchFamily="34" charset="0"/>
                  <a:ea typeface="宋体" panose="02010600030101010101" pitchFamily="2" charset="-122"/>
                  <a:cs typeface="+mn-cs"/>
                </a:endParaRPr>
              </a:p>
            </p:txBody>
          </p:sp>
        </p:grpSp>
        <p:sp>
          <p:nvSpPr>
            <p:cNvPr id="12" name="Freeform 5"/>
            <p:cNvSpPr/>
            <p:nvPr/>
          </p:nvSpPr>
          <p:spPr bwMode="gray">
            <a:xfrm rot="16200000">
              <a:off x="3124337" y="4046305"/>
              <a:ext cx="353535" cy="1532121"/>
            </a:xfrm>
            <a:custGeom>
              <a:avLst/>
              <a:gdLst>
                <a:gd name="T0" fmla="*/ 37 w 142"/>
                <a:gd name="T1" fmla="*/ 1 h 604"/>
                <a:gd name="T2" fmla="*/ 45 w 142"/>
                <a:gd name="T3" fmla="*/ 472 h 604"/>
                <a:gd name="T4" fmla="*/ 0 w 142"/>
                <a:gd name="T5" fmla="*/ 474 h 604"/>
                <a:gd name="T6" fmla="*/ 72 w 142"/>
                <a:gd name="T7" fmla="*/ 604 h 604"/>
                <a:gd name="T8" fmla="*/ 142 w 142"/>
                <a:gd name="T9" fmla="*/ 474 h 604"/>
                <a:gd name="T10" fmla="*/ 100 w 142"/>
                <a:gd name="T11" fmla="*/ 474 h 604"/>
                <a:gd name="T12" fmla="*/ 99 w 142"/>
                <a:gd name="T13" fmla="*/ 0 h 604"/>
                <a:gd name="T14" fmla="*/ 37 w 142"/>
                <a:gd name="T15" fmla="*/ 1 h 60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2" h="604">
                  <a:moveTo>
                    <a:pt x="37" y="1"/>
                  </a:moveTo>
                  <a:lnTo>
                    <a:pt x="45" y="472"/>
                  </a:lnTo>
                  <a:lnTo>
                    <a:pt x="0" y="474"/>
                  </a:lnTo>
                  <a:lnTo>
                    <a:pt x="72" y="604"/>
                  </a:lnTo>
                  <a:lnTo>
                    <a:pt x="142" y="474"/>
                  </a:lnTo>
                  <a:lnTo>
                    <a:pt x="100" y="474"/>
                  </a:lnTo>
                  <a:lnTo>
                    <a:pt x="99" y="0"/>
                  </a:lnTo>
                  <a:lnTo>
                    <a:pt x="37" y="1"/>
                  </a:lnTo>
                  <a:close/>
                </a:path>
              </a:pathLst>
            </a:custGeom>
            <a:solidFill>
              <a:srgbClr val="4AB1E4"/>
            </a:solidFill>
            <a:ln>
              <a:noFill/>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Arial" panose="020B0604020202020204" pitchFamily="34" charset="0"/>
                <a:ea typeface="宋体" panose="02010600030101010101" pitchFamily="2" charset="-122"/>
                <a:cs typeface="+mn-cs"/>
              </a:endParaRPr>
            </a:p>
          </p:txBody>
        </p:sp>
      </p:grpSp>
      <p:sp>
        <p:nvSpPr>
          <p:cNvPr id="16" name="AutoShape 13"/>
          <p:cNvSpPr>
            <a:spLocks noChangeArrowheads="1"/>
          </p:cNvSpPr>
          <p:nvPr/>
        </p:nvSpPr>
        <p:spPr bwMode="gray">
          <a:xfrm>
            <a:off x="2624138" y="2384108"/>
            <a:ext cx="1300163" cy="500063"/>
          </a:xfrm>
          <a:prstGeom prst="roundRect">
            <a:avLst>
              <a:gd name="adj" fmla="val 11921"/>
            </a:avLst>
          </a:prstGeom>
          <a:solidFill>
            <a:schemeClr val="accent1">
              <a:lumMod val="90000"/>
            </a:schemeClr>
          </a:solidFill>
          <a:ln w="25400">
            <a:solidFill>
              <a:srgbClr val="FEFEFE"/>
            </a:solidFill>
            <a:round/>
          </a:ln>
          <a:effectLst>
            <a:outerShdw dist="53882" dir="2700000" algn="ctr" rotWithShape="0">
              <a:srgbClr val="000000">
                <a:alpha val="50000"/>
              </a:srgbClr>
            </a:outerShdw>
          </a:effectLst>
        </p:spPr>
        <p:txBody>
          <a:bodyPr wrap="none" anchor="ctr"/>
          <a:lstStyle/>
          <a:p>
            <a:pPr marL="0" marR="0" lvl="0" indent="0" algn="ctr" defTabSz="914400" rtl="0" eaLnBrk="1" fontAlgn="base" latinLnBrk="0" hangingPunct="1">
              <a:lnSpc>
                <a:spcPct val="100000"/>
              </a:lnSpc>
              <a:spcBef>
                <a:spcPct val="50000"/>
              </a:spcBef>
              <a:spcAft>
                <a:spcPct val="0"/>
              </a:spcAft>
              <a:buClrTx/>
              <a:buSzTx/>
              <a:buFontTx/>
              <a:buNone/>
              <a:defRPr/>
            </a:pPr>
            <a:r>
              <a:rPr kumimoji="0" lang="en-US" altLang="zh-CN" sz="1800" b="1" i="0" u="none" strike="noStrike" kern="1200" cap="none" spc="0" normalizeH="0" baseline="0" noProof="0" dirty="0">
                <a:ln>
                  <a:noFill/>
                </a:ln>
                <a:solidFill>
                  <a:srgbClr val="FEFFFF"/>
                </a:solidFill>
                <a:effectLst/>
                <a:uLnTx/>
                <a:uFillTx/>
                <a:latin typeface="Arial" panose="020B0604020202020204" pitchFamily="34" charset="0"/>
                <a:ea typeface="宋体" panose="02010600030101010101" pitchFamily="2" charset="-122"/>
                <a:cs typeface="+mn-cs"/>
              </a:rPr>
              <a:t>FULL</a:t>
            </a:r>
            <a:endParaRPr kumimoji="0" lang="zh-CN" altLang="en-US" sz="1800" b="1" i="0" u="none" strike="noStrike" kern="1200" cap="none" spc="0" normalizeH="0" baseline="0" noProof="0" dirty="0">
              <a:ln>
                <a:noFill/>
              </a:ln>
              <a:solidFill>
                <a:srgbClr val="FEFFFF"/>
              </a:solidFill>
              <a:effectLst/>
              <a:uLnTx/>
              <a:uFillTx/>
              <a:latin typeface="Arial" panose="020B0604020202020204" pitchFamily="34" charset="0"/>
              <a:ea typeface="宋体" panose="02010600030101010101" pitchFamily="2" charset="-122"/>
              <a:cs typeface="+mn-cs"/>
            </a:endParaRPr>
          </a:p>
        </p:txBody>
      </p:sp>
      <p:sp>
        <p:nvSpPr>
          <p:cNvPr id="17" name="AutoShape 15"/>
          <p:cNvSpPr/>
          <p:nvPr/>
        </p:nvSpPr>
        <p:spPr>
          <a:xfrm>
            <a:off x="2624138" y="3300095"/>
            <a:ext cx="1301750" cy="485775"/>
          </a:xfrm>
          <a:prstGeom prst="roundRect">
            <a:avLst>
              <a:gd name="adj" fmla="val 11921"/>
            </a:avLst>
          </a:prstGeom>
          <a:gradFill rotWithShape="1">
            <a:gsLst>
              <a:gs pos="0">
                <a:srgbClr val="5BBE4E"/>
              </a:gs>
              <a:gs pos="100000">
                <a:srgbClr val="408536"/>
              </a:gs>
            </a:gsLst>
            <a:lin ang="5400000" scaled="1"/>
            <a:tileRect/>
          </a:gradFill>
          <a:ln w="25400" cap="flat" cmpd="sng">
            <a:solidFill>
              <a:srgbClr val="FEFEFE"/>
            </a:solidFill>
            <a:prstDash val="solid"/>
            <a:headEnd type="none" w="med" len="med"/>
            <a:tailEnd type="none" w="med" len="med"/>
          </a:ln>
          <a:effectLst>
            <a:outerShdw dist="53882" dir="2699999" algn="ctr" rotWithShape="0">
              <a:srgbClr val="000000">
                <a:alpha val="50000"/>
              </a:srgbClr>
            </a:outerShdw>
          </a:effectLst>
        </p:spPr>
        <p:txBody>
          <a:bodyPr wrap="none"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a:defRPr>
            </a:lvl5pPr>
          </a:lstStyle>
          <a:p>
            <a:pPr marL="0" lvl="0" indent="0" algn="ctr" eaLnBrk="1" hangingPunct="1">
              <a:lnSpc>
                <a:spcPct val="100000"/>
              </a:lnSpc>
              <a:spcBef>
                <a:spcPct val="50000"/>
              </a:spcBef>
              <a:buFontTx/>
              <a:buNone/>
            </a:pPr>
            <a:r>
              <a:rPr lang="en-US" altLang="zh-CN" sz="1800" b="1" dirty="0">
                <a:solidFill>
                  <a:srgbClr val="FEFFFF"/>
                </a:solidFill>
                <a:latin typeface="Arial" panose="020B0604020202020204" pitchFamily="34" charset="0"/>
                <a:ea typeface="宋体" panose="02010600030101010101" pitchFamily="2" charset="-122"/>
              </a:rPr>
              <a:t>LONG</a:t>
            </a:r>
            <a:endParaRPr lang="en-US" altLang="zh-CN" sz="1800" b="1" dirty="0">
              <a:solidFill>
                <a:srgbClr val="FEFFFF"/>
              </a:solidFill>
              <a:latin typeface="Arial" panose="020B0604020202020204" pitchFamily="34" charset="0"/>
              <a:ea typeface="宋体" panose="02010600030101010101" pitchFamily="2" charset="-122"/>
            </a:endParaRPr>
          </a:p>
        </p:txBody>
      </p:sp>
      <p:sp>
        <p:nvSpPr>
          <p:cNvPr id="18" name="AutoShape 17"/>
          <p:cNvSpPr/>
          <p:nvPr/>
        </p:nvSpPr>
        <p:spPr>
          <a:xfrm>
            <a:off x="2624138" y="4263708"/>
            <a:ext cx="1325562" cy="455612"/>
          </a:xfrm>
          <a:prstGeom prst="roundRect">
            <a:avLst>
              <a:gd name="adj" fmla="val 11921"/>
            </a:avLst>
          </a:prstGeom>
          <a:solidFill>
            <a:srgbClr val="FFC000"/>
          </a:solidFill>
          <a:ln w="25400" cap="flat" cmpd="sng">
            <a:solidFill>
              <a:srgbClr val="FEFEFE"/>
            </a:solidFill>
            <a:prstDash val="solid"/>
            <a:headEnd type="none" w="med" len="med"/>
            <a:tailEnd type="none" w="med" len="med"/>
          </a:ln>
          <a:effectLst>
            <a:outerShdw dist="53882" dir="2699999" algn="ctr" rotWithShape="0">
              <a:srgbClr val="000000">
                <a:alpha val="50000"/>
              </a:srgbClr>
            </a:outerShdw>
          </a:effectLst>
        </p:spPr>
        <p:txBody>
          <a:bodyPr wrap="none"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a:defRPr>
            </a:lvl5pPr>
          </a:lstStyle>
          <a:p>
            <a:pPr marL="0" lvl="0" indent="0" algn="ctr" eaLnBrk="1" hangingPunct="1">
              <a:lnSpc>
                <a:spcPct val="100000"/>
              </a:lnSpc>
              <a:spcBef>
                <a:spcPct val="50000"/>
              </a:spcBef>
              <a:buFontTx/>
              <a:buNone/>
            </a:pPr>
            <a:r>
              <a:rPr lang="en-US" altLang="zh-CN" sz="1800" b="1" dirty="0">
                <a:solidFill>
                  <a:srgbClr val="FEFFFF"/>
                </a:solidFill>
                <a:latin typeface="Arial" panose="020B0604020202020204" pitchFamily="34" charset="0"/>
                <a:ea typeface="宋体" panose="02010600030101010101" pitchFamily="2" charset="-122"/>
              </a:rPr>
              <a:t>MEDIUM</a:t>
            </a:r>
            <a:endParaRPr lang="en-US" altLang="zh-CN" sz="1800" b="1" dirty="0">
              <a:solidFill>
                <a:srgbClr val="FEFFFF"/>
              </a:solidFill>
              <a:latin typeface="Arial" panose="020B0604020202020204" pitchFamily="34" charset="0"/>
              <a:ea typeface="宋体" panose="02010600030101010101" pitchFamily="2" charset="-122"/>
            </a:endParaRPr>
          </a:p>
        </p:txBody>
      </p:sp>
      <p:grpSp>
        <p:nvGrpSpPr>
          <p:cNvPr id="19" name="组合 18"/>
          <p:cNvGrpSpPr/>
          <p:nvPr/>
        </p:nvGrpSpPr>
        <p:grpSpPr>
          <a:xfrm>
            <a:off x="300038" y="3125470"/>
            <a:ext cx="1589087" cy="1668463"/>
            <a:chOff x="1415369" y="4203120"/>
            <a:chExt cx="1516412" cy="1514874"/>
          </a:xfrm>
        </p:grpSpPr>
        <p:sp>
          <p:nvSpPr>
            <p:cNvPr id="20" name="Oval 11"/>
            <p:cNvSpPr>
              <a:spLocks noChangeArrowheads="1"/>
            </p:cNvSpPr>
            <p:nvPr/>
          </p:nvSpPr>
          <p:spPr bwMode="gray">
            <a:xfrm>
              <a:off x="1415369" y="4203120"/>
              <a:ext cx="1516412" cy="1514874"/>
            </a:xfrm>
            <a:prstGeom prst="ellipse">
              <a:avLst/>
            </a:prstGeom>
            <a:gradFill rotWithShape="1">
              <a:gsLst>
                <a:gs pos="0">
                  <a:srgbClr val="5BBE4E">
                    <a:gamma/>
                    <a:tint val="0"/>
                    <a:invGamma/>
                  </a:srgbClr>
                </a:gs>
                <a:gs pos="50000">
                  <a:srgbClr val="5BBE4E"/>
                </a:gs>
                <a:gs pos="100000">
                  <a:srgbClr val="5BBE4E">
                    <a:gamma/>
                    <a:tint val="0"/>
                    <a:invGamma/>
                  </a:srgbClr>
                </a:gs>
              </a:gsLst>
              <a:lin ang="2700000" scaled="1"/>
            </a:gradFill>
            <a:ln>
              <a:noFill/>
            </a:ln>
            <a:effectLst/>
          </p:spPr>
          <p:txBody>
            <a:bodyPr wrap="none" anchor="ctr">
              <a:sp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Arial" panose="020B0604020202020204" pitchFamily="34" charset="0"/>
                <a:ea typeface="宋体" panose="02010600030101010101" pitchFamily="2" charset="-122"/>
                <a:cs typeface="+mn-cs"/>
              </a:endParaRPr>
            </a:p>
          </p:txBody>
        </p:sp>
        <p:sp>
          <p:nvSpPr>
            <p:cNvPr id="21" name="Oval 13"/>
            <p:cNvSpPr>
              <a:spLocks noChangeArrowheads="1"/>
            </p:cNvSpPr>
            <p:nvPr/>
          </p:nvSpPr>
          <p:spPr bwMode="gray">
            <a:xfrm>
              <a:off x="1521412" y="4306898"/>
              <a:ext cx="1314931" cy="1315966"/>
            </a:xfrm>
            <a:prstGeom prst="ellipse">
              <a:avLst/>
            </a:prstGeom>
            <a:gradFill rotWithShape="1">
              <a:gsLst>
                <a:gs pos="0">
                  <a:srgbClr val="5BBE4E">
                    <a:gamma/>
                    <a:shade val="63529"/>
                    <a:invGamma/>
                  </a:srgbClr>
                </a:gs>
                <a:gs pos="100000">
                  <a:srgbClr val="5BBE4E">
                    <a:alpha val="0"/>
                  </a:srgbClr>
                </a:gs>
              </a:gsLst>
              <a:lin ang="2700000" scaled="1"/>
            </a:gradFill>
            <a:ln>
              <a:noFill/>
            </a:ln>
            <a:effectLst/>
          </p:spPr>
          <p:txBody>
            <a:bodyPr anchor="ctr">
              <a:sp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Arial" panose="020B0604020202020204" pitchFamily="34" charset="0"/>
                <a:ea typeface="宋体" panose="02010600030101010101" pitchFamily="2" charset="-122"/>
                <a:cs typeface="+mn-cs"/>
              </a:endParaRPr>
            </a:p>
          </p:txBody>
        </p:sp>
        <p:sp>
          <p:nvSpPr>
            <p:cNvPr id="22" name="Oval 15"/>
            <p:cNvSpPr>
              <a:spLocks noChangeArrowheads="1"/>
            </p:cNvSpPr>
            <p:nvPr/>
          </p:nvSpPr>
          <p:spPr bwMode="gray">
            <a:xfrm>
              <a:off x="1600187" y="4386174"/>
              <a:ext cx="1146777" cy="1148767"/>
            </a:xfrm>
            <a:prstGeom prst="ellipse">
              <a:avLst/>
            </a:prstGeom>
            <a:gradFill rotWithShape="1">
              <a:gsLst>
                <a:gs pos="0">
                  <a:srgbClr val="D6E1E2">
                    <a:gamma/>
                    <a:shade val="46275"/>
                    <a:invGamma/>
                  </a:srgbClr>
                </a:gs>
                <a:gs pos="100000">
                  <a:srgbClr val="D6E1E2"/>
                </a:gs>
              </a:gsLst>
              <a:lin ang="5400000" scaled="1"/>
            </a:gradFill>
            <a:ln>
              <a:noFill/>
            </a:ln>
            <a:effectLst/>
          </p:spPr>
          <p:txBody>
            <a:bodyPr vert="eaVert"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ysClr val="windowText" lastClr="000000"/>
                </a:solidFill>
                <a:effectLst/>
                <a:uLnTx/>
                <a:uFillTx/>
                <a:latin typeface="Arial" panose="020B0604020202020204" pitchFamily="34" charset="0"/>
                <a:ea typeface="宋体" panose="02010600030101010101" pitchFamily="2" charset="-122"/>
                <a:cs typeface="+mn-cs"/>
              </a:endParaRPr>
            </a:p>
          </p:txBody>
        </p:sp>
        <p:sp>
          <p:nvSpPr>
            <p:cNvPr id="63506" name="TextBox 3"/>
            <p:cNvSpPr txBox="1"/>
            <p:nvPr/>
          </p:nvSpPr>
          <p:spPr>
            <a:xfrm>
              <a:off x="1506065" y="4547481"/>
              <a:ext cx="1330444" cy="789489"/>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a:defRPr>
              </a:lvl5pPr>
            </a:lstStyle>
            <a:p>
              <a:pPr marL="0" lvl="0" indent="0" algn="ctr" eaLnBrk="1" hangingPunct="1">
                <a:lnSpc>
                  <a:spcPct val="150000"/>
                </a:lnSpc>
                <a:spcBef>
                  <a:spcPct val="0"/>
                </a:spcBef>
                <a:buFontTx/>
                <a:buNone/>
              </a:pPr>
              <a:r>
                <a:rPr lang="zh-CN" altLang="en-US" sz="1800" b="1" dirty="0">
                  <a:solidFill>
                    <a:srgbClr val="006BA9"/>
                  </a:solidFill>
                  <a:latin typeface="Arial" panose="020B0604020202020204" pitchFamily="34" charset="0"/>
                  <a:ea typeface="宋体" panose="02010600030101010101" pitchFamily="2" charset="-122"/>
                </a:rPr>
                <a:t>常用</a:t>
              </a:r>
              <a:endParaRPr lang="en-US" altLang="zh-CN" sz="1800" b="1" dirty="0">
                <a:solidFill>
                  <a:srgbClr val="006BA9"/>
                </a:solidFill>
                <a:latin typeface="Arial" panose="020B0604020202020204" pitchFamily="34" charset="0"/>
                <a:ea typeface="宋体" panose="02010600030101010101" pitchFamily="2" charset="-122"/>
              </a:endParaRPr>
            </a:p>
            <a:p>
              <a:pPr marL="0" lvl="0" indent="0" algn="ctr" eaLnBrk="1" hangingPunct="1">
                <a:lnSpc>
                  <a:spcPct val="150000"/>
                </a:lnSpc>
                <a:spcBef>
                  <a:spcPct val="0"/>
                </a:spcBef>
                <a:buFontTx/>
                <a:buNone/>
              </a:pPr>
              <a:r>
                <a:rPr lang="zh-CN" altLang="en-US" sz="1800" b="1" dirty="0">
                  <a:solidFill>
                    <a:srgbClr val="006BA9"/>
                  </a:solidFill>
                  <a:latin typeface="Arial" panose="020B0604020202020204" pitchFamily="34" charset="0"/>
                  <a:ea typeface="宋体" panose="02010600030101010101" pitchFamily="2" charset="-122"/>
                </a:rPr>
                <a:t>常量</a:t>
              </a:r>
              <a:endParaRPr lang="zh-CN" altLang="en-US" sz="1800" b="1" dirty="0">
                <a:solidFill>
                  <a:srgbClr val="006BA9"/>
                </a:solidFill>
                <a:latin typeface="Arial" panose="020B0604020202020204" pitchFamily="34" charset="0"/>
                <a:ea typeface="宋体" panose="02010600030101010101" pitchFamily="2" charset="-122"/>
              </a:endParaRPr>
            </a:p>
          </p:txBody>
        </p:sp>
      </p:grpSp>
      <p:sp>
        <p:nvSpPr>
          <p:cNvPr id="24" name="AutoShape 17"/>
          <p:cNvSpPr/>
          <p:nvPr/>
        </p:nvSpPr>
        <p:spPr>
          <a:xfrm>
            <a:off x="2625725" y="5233670"/>
            <a:ext cx="1327150" cy="457200"/>
          </a:xfrm>
          <a:prstGeom prst="roundRect">
            <a:avLst>
              <a:gd name="adj" fmla="val 11921"/>
            </a:avLst>
          </a:prstGeom>
          <a:solidFill>
            <a:srgbClr val="3BCCFF"/>
          </a:solidFill>
          <a:ln w="25400" cap="flat" cmpd="sng">
            <a:solidFill>
              <a:srgbClr val="FEFEFE"/>
            </a:solidFill>
            <a:prstDash val="solid"/>
            <a:headEnd type="none" w="med" len="med"/>
            <a:tailEnd type="none" w="med" len="med"/>
          </a:ln>
          <a:effectLst>
            <a:outerShdw dist="53882" dir="2699999" algn="ctr" rotWithShape="0">
              <a:srgbClr val="000000">
                <a:alpha val="50000"/>
              </a:srgbClr>
            </a:outerShdw>
          </a:effectLst>
        </p:spPr>
        <p:txBody>
          <a:bodyPr wrap="none"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a:defRPr>
            </a:lvl5pPr>
          </a:lstStyle>
          <a:p>
            <a:pPr marL="0" lvl="0" indent="0" algn="ctr" eaLnBrk="1" hangingPunct="1">
              <a:lnSpc>
                <a:spcPct val="100000"/>
              </a:lnSpc>
              <a:spcBef>
                <a:spcPct val="50000"/>
              </a:spcBef>
              <a:buFontTx/>
              <a:buNone/>
            </a:pPr>
            <a:r>
              <a:rPr lang="en-US" altLang="zh-CN" sz="1800" b="1" dirty="0">
                <a:solidFill>
                  <a:srgbClr val="FEFFFF"/>
                </a:solidFill>
                <a:latin typeface="Arial" panose="020B0604020202020204" pitchFamily="34" charset="0"/>
                <a:ea typeface="宋体" panose="02010600030101010101" pitchFamily="2" charset="-122"/>
              </a:rPr>
              <a:t>SHORT</a:t>
            </a:r>
            <a:endParaRPr lang="en-US" altLang="zh-CN" sz="1800" b="1" dirty="0">
              <a:solidFill>
                <a:srgbClr val="FEFFFF"/>
              </a:solidFill>
              <a:latin typeface="Arial" panose="020B0604020202020204" pitchFamily="34" charset="0"/>
              <a:ea typeface="宋体" panose="02010600030101010101" pitchFamily="2" charset="-122"/>
            </a:endParaRPr>
          </a:p>
        </p:txBody>
      </p:sp>
      <p:sp>
        <p:nvSpPr>
          <p:cNvPr id="26" name="矩形 25"/>
          <p:cNvSpPr/>
          <p:nvPr/>
        </p:nvSpPr>
        <p:spPr>
          <a:xfrm>
            <a:off x="4032250" y="2396808"/>
            <a:ext cx="4654550" cy="50800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a:defRPr>
            </a:lvl5pPr>
          </a:lstStyle>
          <a:p>
            <a:pPr marL="0" lvl="0" indent="0" eaLnBrk="1" hangingPunct="1">
              <a:lnSpc>
                <a:spcPct val="150000"/>
              </a:lnSpc>
              <a:spcBef>
                <a:spcPct val="0"/>
              </a:spcBef>
              <a:buFontTx/>
              <a:buNone/>
            </a:pPr>
            <a:r>
              <a:rPr lang="zh-CN" altLang="zh-CN" sz="1600" dirty="0"/>
              <a:t>用于表示完整格式</a:t>
            </a:r>
            <a:r>
              <a:rPr lang="zh-CN" altLang="en-US" sz="1800" dirty="0">
                <a:latin typeface="Arial" panose="020B0604020202020204" pitchFamily="34" charset="0"/>
                <a:ea typeface="宋体" panose="02010600030101010101" pitchFamily="2" charset="-122"/>
              </a:rPr>
              <a:t>。</a:t>
            </a:r>
            <a:endParaRPr lang="zh-CN" altLang="en-US" sz="1800" dirty="0">
              <a:latin typeface="Arial" panose="020B0604020202020204" pitchFamily="34" charset="0"/>
              <a:ea typeface="宋体" panose="02010600030101010101" pitchFamily="2" charset="-122"/>
            </a:endParaRPr>
          </a:p>
        </p:txBody>
      </p:sp>
      <p:sp>
        <p:nvSpPr>
          <p:cNvPr id="27" name="矩形 26"/>
          <p:cNvSpPr/>
          <p:nvPr/>
        </p:nvSpPr>
        <p:spPr>
          <a:xfrm>
            <a:off x="4032250" y="3303270"/>
            <a:ext cx="4654550" cy="461963"/>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a:defRPr>
            </a:lvl5pPr>
          </a:lstStyle>
          <a:p>
            <a:pPr marL="0" lvl="0" indent="0" eaLnBrk="1" hangingPunct="1">
              <a:lnSpc>
                <a:spcPct val="150000"/>
              </a:lnSpc>
              <a:spcBef>
                <a:spcPct val="0"/>
              </a:spcBef>
              <a:buFontTx/>
              <a:buNone/>
            </a:pPr>
            <a:r>
              <a:rPr lang="zh-CN" altLang="zh-CN" sz="1600" dirty="0"/>
              <a:t>用于表示长格式</a:t>
            </a:r>
            <a:r>
              <a:rPr lang="zh-CN" altLang="zh-CN" sz="1600" dirty="0">
                <a:latin typeface="Arial" panose="020B0604020202020204" pitchFamily="34" charset="0"/>
                <a:ea typeface="宋体" panose="02010600030101010101" pitchFamily="2" charset="-122"/>
              </a:rPr>
              <a:t>。</a:t>
            </a:r>
            <a:endParaRPr lang="zh-CN" altLang="en-US" sz="1600" dirty="0">
              <a:latin typeface="Arial" panose="020B0604020202020204" pitchFamily="34" charset="0"/>
              <a:ea typeface="宋体" panose="02010600030101010101" pitchFamily="2" charset="-122"/>
            </a:endParaRPr>
          </a:p>
        </p:txBody>
      </p:sp>
      <p:sp>
        <p:nvSpPr>
          <p:cNvPr id="28" name="矩形 27"/>
          <p:cNvSpPr/>
          <p:nvPr/>
        </p:nvSpPr>
        <p:spPr>
          <a:xfrm>
            <a:off x="4070350" y="4262120"/>
            <a:ext cx="4618038" cy="461963"/>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a:defRPr>
            </a:lvl5pPr>
          </a:lstStyle>
          <a:p>
            <a:pPr marL="0" lvl="0" indent="0" eaLnBrk="1" hangingPunct="1">
              <a:lnSpc>
                <a:spcPct val="150000"/>
              </a:lnSpc>
              <a:spcBef>
                <a:spcPct val="0"/>
              </a:spcBef>
              <a:buFontTx/>
              <a:buNone/>
            </a:pPr>
            <a:r>
              <a:rPr lang="zh-CN" altLang="zh-CN" sz="1600" dirty="0"/>
              <a:t>用于表示普通格式</a:t>
            </a:r>
            <a:r>
              <a:rPr lang="zh-CN" altLang="en-US" sz="1600" dirty="0">
                <a:latin typeface="Arial" panose="020B0604020202020204" pitchFamily="34" charset="0"/>
                <a:ea typeface="宋体" panose="02010600030101010101" pitchFamily="2" charset="-122"/>
              </a:rPr>
              <a:t>。</a:t>
            </a:r>
            <a:endParaRPr lang="zh-CN" altLang="en-US" sz="1600" dirty="0">
              <a:latin typeface="Arial" panose="020B0604020202020204" pitchFamily="34" charset="0"/>
              <a:ea typeface="宋体" panose="02010600030101010101" pitchFamily="2" charset="-122"/>
            </a:endParaRPr>
          </a:p>
        </p:txBody>
      </p:sp>
      <p:sp>
        <p:nvSpPr>
          <p:cNvPr id="29" name="矩形 28"/>
          <p:cNvSpPr/>
          <p:nvPr/>
        </p:nvSpPr>
        <p:spPr>
          <a:xfrm>
            <a:off x="4070350" y="5252720"/>
            <a:ext cx="4618038" cy="461963"/>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a:defRPr>
            </a:lvl5pPr>
          </a:lstStyle>
          <a:p>
            <a:pPr marL="0" lvl="0" indent="0" eaLnBrk="1" hangingPunct="1">
              <a:lnSpc>
                <a:spcPct val="150000"/>
              </a:lnSpc>
              <a:spcBef>
                <a:spcPct val="0"/>
              </a:spcBef>
              <a:buFontTx/>
              <a:buNone/>
            </a:pPr>
            <a:r>
              <a:rPr lang="zh-CN" altLang="zh-CN" sz="1600" dirty="0"/>
              <a:t>用于表示短格式</a:t>
            </a:r>
            <a:r>
              <a:rPr lang="zh-CN" altLang="zh-CN" sz="1600" dirty="0">
                <a:latin typeface="Arial" panose="020B0604020202020204" pitchFamily="34" charset="0"/>
                <a:ea typeface="宋体" panose="02010600030101010101" pitchFamily="2" charset="-122"/>
              </a:rPr>
              <a:t>。</a:t>
            </a:r>
            <a:endParaRPr lang="zh-CN" altLang="en-US" sz="1600" dirty="0">
              <a:latin typeface="Arial" panose="020B0604020202020204" pitchFamily="34" charset="0"/>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xEl>
                                              <p:charRg st="0" end="24"/>
                                            </p:txEl>
                                          </p:spTgt>
                                        </p:tgtEl>
                                        <p:attrNameLst>
                                          <p:attrName>style.visibility</p:attrName>
                                        </p:attrNameLst>
                                      </p:cBhvr>
                                      <p:to>
                                        <p:strVal val="visible"/>
                                      </p:to>
                                    </p:set>
                                    <p:animEffect transition="in" filter="fade">
                                      <p:cBhvr>
                                        <p:cTn id="7" dur="500"/>
                                        <p:tgtEl>
                                          <p:spTgt spid="6">
                                            <p:txEl>
                                              <p:charRg st="0" end="24"/>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fade">
                                      <p:cBhvr>
                                        <p:cTn id="12" dur="500"/>
                                        <p:tgtEl>
                                          <p:spTgt spid="19"/>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wipe(left)">
                                      <p:cBhvr>
                                        <p:cTn id="16" dur="500"/>
                                        <p:tgtEl>
                                          <p:spTgt spid="9"/>
                                        </p:tgtEl>
                                      </p:cBhvr>
                                    </p:animEffect>
                                  </p:childTnLst>
                                </p:cTn>
                              </p:par>
                            </p:childTnLst>
                          </p:cTn>
                        </p:par>
                        <p:par>
                          <p:cTn id="17" fill="hold">
                            <p:stCondLst>
                              <p:cond delay="1000"/>
                            </p:stCondLst>
                            <p:childTnLst>
                              <p:par>
                                <p:cTn id="18" presetID="22" presetClass="entr" presetSubtype="2" fill="hold" grpId="0" nodeType="afterEffect">
                                  <p:stCondLst>
                                    <p:cond delay="0"/>
                                  </p:stCondLst>
                                  <p:childTnLst>
                                    <p:set>
                                      <p:cBhvr>
                                        <p:cTn id="19" dur="1" fill="hold">
                                          <p:stCondLst>
                                            <p:cond delay="0"/>
                                          </p:stCondLst>
                                        </p:cTn>
                                        <p:tgtEl>
                                          <p:spTgt spid="16"/>
                                        </p:tgtEl>
                                        <p:attrNameLst>
                                          <p:attrName>style.visibility</p:attrName>
                                        </p:attrNameLst>
                                      </p:cBhvr>
                                      <p:to>
                                        <p:strVal val="visible"/>
                                      </p:to>
                                    </p:set>
                                    <p:animEffect transition="in" filter="wipe(right)">
                                      <p:cBhvr>
                                        <p:cTn id="20" dur="500"/>
                                        <p:tgtEl>
                                          <p:spTgt spid="16"/>
                                        </p:tgtEl>
                                      </p:cBhvr>
                                    </p:animEffect>
                                  </p:childTnLst>
                                </p:cTn>
                              </p:par>
                            </p:childTnLst>
                          </p:cTn>
                        </p:par>
                        <p:par>
                          <p:cTn id="21" fill="hold">
                            <p:stCondLst>
                              <p:cond delay="1500"/>
                            </p:stCondLst>
                            <p:childTnLst>
                              <p:par>
                                <p:cTn id="22" presetID="22" presetClass="entr" presetSubtype="2" fill="hold" grpId="0" nodeType="afterEffect">
                                  <p:stCondLst>
                                    <p:cond delay="0"/>
                                  </p:stCondLst>
                                  <p:childTnLst>
                                    <p:set>
                                      <p:cBhvr>
                                        <p:cTn id="23" dur="1" fill="hold">
                                          <p:stCondLst>
                                            <p:cond delay="0"/>
                                          </p:stCondLst>
                                        </p:cTn>
                                        <p:tgtEl>
                                          <p:spTgt spid="17"/>
                                        </p:tgtEl>
                                        <p:attrNameLst>
                                          <p:attrName>style.visibility</p:attrName>
                                        </p:attrNameLst>
                                      </p:cBhvr>
                                      <p:to>
                                        <p:strVal val="visible"/>
                                      </p:to>
                                    </p:set>
                                    <p:animEffect transition="in" filter="wipe(right)">
                                      <p:cBhvr>
                                        <p:cTn id="24" dur="500"/>
                                        <p:tgtEl>
                                          <p:spTgt spid="17"/>
                                        </p:tgtEl>
                                      </p:cBhvr>
                                    </p:animEffect>
                                  </p:childTnLst>
                                </p:cTn>
                              </p:par>
                            </p:childTnLst>
                          </p:cTn>
                        </p:par>
                        <p:par>
                          <p:cTn id="25" fill="hold">
                            <p:stCondLst>
                              <p:cond delay="2000"/>
                            </p:stCondLst>
                            <p:childTnLst>
                              <p:par>
                                <p:cTn id="26" presetID="22" presetClass="entr" presetSubtype="2" fill="hold" grpId="0" nodeType="afterEffect">
                                  <p:stCondLst>
                                    <p:cond delay="0"/>
                                  </p:stCondLst>
                                  <p:childTnLst>
                                    <p:set>
                                      <p:cBhvr>
                                        <p:cTn id="27" dur="1" fill="hold">
                                          <p:stCondLst>
                                            <p:cond delay="0"/>
                                          </p:stCondLst>
                                        </p:cTn>
                                        <p:tgtEl>
                                          <p:spTgt spid="18"/>
                                        </p:tgtEl>
                                        <p:attrNameLst>
                                          <p:attrName>style.visibility</p:attrName>
                                        </p:attrNameLst>
                                      </p:cBhvr>
                                      <p:to>
                                        <p:strVal val="visible"/>
                                      </p:to>
                                    </p:set>
                                    <p:animEffect transition="in" filter="wipe(right)">
                                      <p:cBhvr>
                                        <p:cTn id="28" dur="500"/>
                                        <p:tgtEl>
                                          <p:spTgt spid="18"/>
                                        </p:tgtEl>
                                      </p:cBhvr>
                                    </p:animEffect>
                                  </p:childTnLst>
                                </p:cTn>
                              </p:par>
                            </p:childTnLst>
                          </p:cTn>
                        </p:par>
                        <p:par>
                          <p:cTn id="29" fill="hold">
                            <p:stCondLst>
                              <p:cond delay="2500"/>
                            </p:stCondLst>
                            <p:childTnLst>
                              <p:par>
                                <p:cTn id="30" presetID="22" presetClass="entr" presetSubtype="2" fill="hold" grpId="0" nodeType="afterEffect">
                                  <p:stCondLst>
                                    <p:cond delay="0"/>
                                  </p:stCondLst>
                                  <p:childTnLst>
                                    <p:set>
                                      <p:cBhvr>
                                        <p:cTn id="31" dur="1" fill="hold">
                                          <p:stCondLst>
                                            <p:cond delay="0"/>
                                          </p:stCondLst>
                                        </p:cTn>
                                        <p:tgtEl>
                                          <p:spTgt spid="24"/>
                                        </p:tgtEl>
                                        <p:attrNameLst>
                                          <p:attrName>style.visibility</p:attrName>
                                        </p:attrNameLst>
                                      </p:cBhvr>
                                      <p:to>
                                        <p:strVal val="visible"/>
                                      </p:to>
                                    </p:set>
                                    <p:animEffect transition="in" filter="wipe(right)">
                                      <p:cBhvr>
                                        <p:cTn id="32" dur="500"/>
                                        <p:tgtEl>
                                          <p:spTgt spid="24"/>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6"/>
                                        </p:tgtEl>
                                        <p:attrNameLst>
                                          <p:attrName>style.visibility</p:attrName>
                                        </p:attrNameLst>
                                      </p:cBhvr>
                                      <p:to>
                                        <p:strVal val="visible"/>
                                      </p:to>
                                    </p:set>
                                    <p:animEffect transition="in" filter="wipe(left)">
                                      <p:cBhvr>
                                        <p:cTn id="37" dur="500"/>
                                        <p:tgtEl>
                                          <p:spTgt spid="26"/>
                                        </p:tgtEl>
                                      </p:cBhvr>
                                    </p:animEffect>
                                  </p:childTnLst>
                                </p:cTn>
                              </p:par>
                            </p:childTnLst>
                          </p:cTn>
                        </p:par>
                        <p:par>
                          <p:cTn id="38" fill="hold">
                            <p:stCondLst>
                              <p:cond delay="500"/>
                            </p:stCondLst>
                            <p:childTnLst>
                              <p:par>
                                <p:cTn id="39" presetID="22" presetClass="entr" presetSubtype="8" fill="hold" grpId="0" nodeType="afterEffect">
                                  <p:stCondLst>
                                    <p:cond delay="0"/>
                                  </p:stCondLst>
                                  <p:childTnLst>
                                    <p:set>
                                      <p:cBhvr>
                                        <p:cTn id="40" dur="1" fill="hold">
                                          <p:stCondLst>
                                            <p:cond delay="0"/>
                                          </p:stCondLst>
                                        </p:cTn>
                                        <p:tgtEl>
                                          <p:spTgt spid="27"/>
                                        </p:tgtEl>
                                        <p:attrNameLst>
                                          <p:attrName>style.visibility</p:attrName>
                                        </p:attrNameLst>
                                      </p:cBhvr>
                                      <p:to>
                                        <p:strVal val="visible"/>
                                      </p:to>
                                    </p:set>
                                    <p:animEffect transition="in" filter="wipe(left)">
                                      <p:cBhvr>
                                        <p:cTn id="41" dur="500"/>
                                        <p:tgtEl>
                                          <p:spTgt spid="27"/>
                                        </p:tgtEl>
                                      </p:cBhvr>
                                    </p:animEffect>
                                  </p:childTnLst>
                                </p:cTn>
                              </p:par>
                            </p:childTnLst>
                          </p:cTn>
                        </p:par>
                        <p:par>
                          <p:cTn id="42" fill="hold">
                            <p:stCondLst>
                              <p:cond delay="1000"/>
                            </p:stCondLst>
                            <p:childTnLst>
                              <p:par>
                                <p:cTn id="43" presetID="22" presetClass="entr" presetSubtype="8" fill="hold" grpId="0" nodeType="afterEffect">
                                  <p:stCondLst>
                                    <p:cond delay="0"/>
                                  </p:stCondLst>
                                  <p:childTnLst>
                                    <p:set>
                                      <p:cBhvr>
                                        <p:cTn id="44" dur="1" fill="hold">
                                          <p:stCondLst>
                                            <p:cond delay="0"/>
                                          </p:stCondLst>
                                        </p:cTn>
                                        <p:tgtEl>
                                          <p:spTgt spid="28"/>
                                        </p:tgtEl>
                                        <p:attrNameLst>
                                          <p:attrName>style.visibility</p:attrName>
                                        </p:attrNameLst>
                                      </p:cBhvr>
                                      <p:to>
                                        <p:strVal val="visible"/>
                                      </p:to>
                                    </p:set>
                                    <p:animEffect transition="in" filter="wipe(left)">
                                      <p:cBhvr>
                                        <p:cTn id="45" dur="500"/>
                                        <p:tgtEl>
                                          <p:spTgt spid="28"/>
                                        </p:tgtEl>
                                      </p:cBhvr>
                                    </p:animEffect>
                                  </p:childTnLst>
                                </p:cTn>
                              </p:par>
                            </p:childTnLst>
                          </p:cTn>
                        </p:par>
                        <p:par>
                          <p:cTn id="46" fill="hold">
                            <p:stCondLst>
                              <p:cond delay="1500"/>
                            </p:stCondLst>
                            <p:childTnLst>
                              <p:par>
                                <p:cTn id="47" presetID="22" presetClass="entr" presetSubtype="8" fill="hold" grpId="0" nodeType="afterEffect">
                                  <p:stCondLst>
                                    <p:cond delay="0"/>
                                  </p:stCondLst>
                                  <p:childTnLst>
                                    <p:set>
                                      <p:cBhvr>
                                        <p:cTn id="48" dur="1" fill="hold">
                                          <p:stCondLst>
                                            <p:cond delay="0"/>
                                          </p:stCondLst>
                                        </p:cTn>
                                        <p:tgtEl>
                                          <p:spTgt spid="29"/>
                                        </p:tgtEl>
                                        <p:attrNameLst>
                                          <p:attrName>style.visibility</p:attrName>
                                        </p:attrNameLst>
                                      </p:cBhvr>
                                      <p:to>
                                        <p:strVal val="visible"/>
                                      </p:to>
                                    </p:set>
                                    <p:animEffect transition="in" filter="wipe(left)">
                                      <p:cBhvr>
                                        <p:cTn id="49"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16" grpId="0" bldLvl="0" animBg="1"/>
      <p:bldP spid="17" grpId="0" bldLvl="0" animBg="1"/>
      <p:bldP spid="18" grpId="0" bldLvl="0" animBg="1"/>
      <p:bldP spid="24" grpId="0" bldLvl="0" animBg="1"/>
      <p:bldP spid="26" grpId="0"/>
      <p:bldP spid="27" grpId="0"/>
      <p:bldP spid="28" grpId="0"/>
      <p:bldP spid="29"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4514" name="Rectangle 2"/>
          <p:cNvSpPr/>
          <p:nvPr/>
        </p:nvSpPr>
        <p:spPr>
          <a:xfrm>
            <a:off x="0" y="0"/>
            <a:ext cx="9144000" cy="0"/>
          </a:xfrm>
          <a:prstGeom prst="rect">
            <a:avLst/>
          </a:prstGeom>
          <a:noFill/>
          <a:ln w="9525">
            <a:noFill/>
          </a:ln>
        </p:spPr>
        <p:txBody>
          <a:bodyPr wrap="none" anchor="ct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a:defRPr>
            </a:lvl5pPr>
          </a:lstStyle>
          <a:p>
            <a:pPr marL="0" lvl="0" indent="0" eaLnBrk="1" hangingPunct="1">
              <a:lnSpc>
                <a:spcPct val="100000"/>
              </a:lnSpc>
              <a:spcBef>
                <a:spcPct val="0"/>
              </a:spcBef>
              <a:buFontTx/>
              <a:buNone/>
            </a:pPr>
            <a:endParaRPr lang="zh-CN" altLang="en-US" sz="1800" dirty="0">
              <a:latin typeface="Arial" panose="020B0604020202020204" pitchFamily="34" charset="0"/>
              <a:ea typeface="宋体" panose="02010600030101010101" pitchFamily="2" charset="-122"/>
            </a:endParaRPr>
          </a:p>
        </p:txBody>
      </p:sp>
      <p:sp>
        <p:nvSpPr>
          <p:cNvPr id="64515" name="标题 1"/>
          <p:cNvSpPr/>
          <p:nvPr/>
        </p:nvSpPr>
        <p:spPr>
          <a:xfrm>
            <a:off x="1643063" y="388938"/>
            <a:ext cx="5330825" cy="561975"/>
          </a:xfrm>
          <a:prstGeom prst="rect">
            <a:avLst/>
          </a:prstGeom>
          <a:no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a:defRPr>
            </a:lvl5pPr>
          </a:lstStyle>
          <a:p>
            <a:pPr marL="571500" lvl="0" indent="-571500">
              <a:lnSpc>
                <a:spcPct val="100000"/>
              </a:lnSpc>
              <a:spcBef>
                <a:spcPct val="0"/>
              </a:spcBef>
              <a:buFontTx/>
              <a:buNone/>
            </a:pPr>
            <a:r>
              <a:rPr lang="en-US" altLang="zh-CN"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rPr>
              <a:t>5.6 </a:t>
            </a:r>
            <a:r>
              <a:rPr lang="zh-CN" altLang="en-US"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rPr>
              <a:t>格式化类</a:t>
            </a:r>
            <a:endParaRPr lang="zh-CN" altLang="en-US" sz="3200"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6" name="内容占位符 2"/>
          <p:cNvSpPr>
            <a:spLocks noGrp="1"/>
          </p:cNvSpPr>
          <p:nvPr>
            <p:ph idx="1"/>
          </p:nvPr>
        </p:nvSpPr>
        <p:spPr>
          <a:xfrm>
            <a:off x="457200" y="1692910"/>
            <a:ext cx="8229600" cy="652463"/>
          </a:xfrm>
          <a:ln/>
        </p:spPr>
        <p:txBody>
          <a:bodyPr vert="horz" wrap="square" lIns="91440" tIns="45720" rIns="91440" bIns="45720" anchor="t"/>
          <a:p>
            <a:pPr marL="0" indent="0">
              <a:lnSpc>
                <a:spcPct val="100000"/>
              </a:lnSpc>
              <a:spcBef>
                <a:spcPct val="0"/>
              </a:spcBef>
              <a:buNone/>
            </a:pPr>
            <a:r>
              <a:rPr lang="en-US" altLang="zh-CN" sz="1800" b="1" kern="1200" dirty="0">
                <a:solidFill>
                  <a:srgbClr val="006BA9"/>
                </a:solidFill>
                <a:latin typeface="微软雅黑" panose="020B0503020204020204" pitchFamily="34" charset="-122"/>
                <a:ea typeface="微软雅黑" panose="020B0503020204020204" pitchFamily="34" charset="-122"/>
                <a:cs typeface="等线"/>
              </a:rPr>
              <a:t>5.6.2 SimpleDateFormat</a:t>
            </a:r>
            <a:r>
              <a:rPr lang="zh-CN" altLang="en-US" sz="1800" b="1" kern="1200" dirty="0">
                <a:solidFill>
                  <a:srgbClr val="006BA9"/>
                </a:solidFill>
                <a:latin typeface="微软雅黑" panose="020B0503020204020204" pitchFamily="34" charset="-122"/>
                <a:ea typeface="微软雅黑" panose="020B0503020204020204" pitchFamily="34" charset="-122"/>
                <a:cs typeface="等线"/>
              </a:rPr>
              <a:t>类</a:t>
            </a:r>
            <a:endParaRPr lang="zh-CN" altLang="en-US" sz="1800" b="1" kern="1200" dirty="0">
              <a:solidFill>
                <a:srgbClr val="006BA9"/>
              </a:solidFill>
              <a:latin typeface="微软雅黑" panose="020B0503020204020204" pitchFamily="34" charset="-122"/>
              <a:ea typeface="微软雅黑" panose="020B0503020204020204" pitchFamily="34" charset="-122"/>
              <a:cs typeface="等线"/>
            </a:endParaRPr>
          </a:p>
        </p:txBody>
      </p:sp>
      <p:sp>
        <p:nvSpPr>
          <p:cNvPr id="25" name="矩形 24"/>
          <p:cNvSpPr>
            <a:spLocks noChangeArrowheads="1"/>
          </p:cNvSpPr>
          <p:nvPr/>
        </p:nvSpPr>
        <p:spPr bwMode="auto">
          <a:xfrm>
            <a:off x="457200" y="2080260"/>
            <a:ext cx="8229600" cy="34150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a:cs typeface="等线"/>
              </a:defRPr>
            </a:lvl1pPr>
            <a:lvl2pPr marL="742950" indent="-285750" eaLnBrk="0" hangingPunct="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a:cs typeface="等线"/>
              </a:defRPr>
            </a:lvl2pPr>
            <a:lvl3pPr marL="1143000" indent="-228600" eaLnBrk="0" hangingPunct="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a:cs typeface="等线"/>
              </a:defRPr>
            </a:lvl3pPr>
            <a:lvl4pPr marL="1600200" indent="-228600" eaLnBrk="0" hangingPunct="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a:cs typeface="等线"/>
              </a:defRPr>
            </a:lvl4pPr>
            <a:lvl5pPr marL="2057400" indent="-228600" eaLnBrk="0" hangingPunct="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a:cs typeface="等线"/>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a:cs typeface="等线"/>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a:cs typeface="等线"/>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a:cs typeface="等线"/>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a:cs typeface="等线"/>
              </a:defRPr>
            </a:lvl9pPr>
          </a:lstStyle>
          <a:p>
            <a:pPr marL="0" marR="0" lvl="0" indent="457200" algn="l" defTabSz="914400" rtl="0" eaLnBrk="1" fontAlgn="base" latinLnBrk="0" hangingPunct="1">
              <a:lnSpc>
                <a:spcPct val="200000"/>
              </a:lnSpc>
              <a:spcBef>
                <a:spcPct val="0"/>
              </a:spcBef>
              <a:spcAft>
                <a:spcPct val="0"/>
              </a:spcAft>
              <a:buClrTx/>
              <a:buSzTx/>
              <a:buFontTx/>
              <a:buNone/>
              <a:defRPr/>
            </a:pPr>
            <a:r>
              <a:rPr kumimoji="0" lang="zh-CN" altLang="zh-CN" sz="1800" b="1" i="0" u="none" strike="noStrike" kern="1200" cap="none" spc="0" normalizeH="0" baseline="0" noProof="0" dirty="0" smtClean="0">
                <a:ln>
                  <a:noFill/>
                </a:ln>
                <a:solidFill>
                  <a:schemeClr val="tx1"/>
                </a:solidFill>
                <a:effectLst/>
                <a:uLnTx/>
                <a:uFillTx/>
                <a:latin typeface="Arial" panose="020B0604020202020204" pitchFamily="34" charset="0"/>
                <a:ea typeface="等线"/>
                <a:cs typeface="Arial" panose="020B0604020202020204" pitchFamily="34" charset="0"/>
              </a:rPr>
              <a:t>在使用</a:t>
            </a:r>
            <a:r>
              <a:rPr kumimoji="0" lang="en-US" altLang="zh-CN" sz="1800" b="1" i="0" u="none" strike="noStrike" kern="1200" cap="none" spc="0" normalizeH="0" baseline="0" noProof="0" dirty="0" smtClean="0">
                <a:ln>
                  <a:noFill/>
                </a:ln>
                <a:solidFill>
                  <a:schemeClr val="tx1"/>
                </a:solidFill>
                <a:effectLst/>
                <a:uLnTx/>
                <a:uFillTx/>
                <a:latin typeface="Arial" panose="020B0604020202020204" pitchFamily="34" charset="0"/>
                <a:ea typeface="等线"/>
                <a:cs typeface="Arial" panose="020B0604020202020204" pitchFamily="34" charset="0"/>
              </a:rPr>
              <a:t>DateFormat</a:t>
            </a:r>
            <a:r>
              <a:rPr kumimoji="0" lang="zh-CN" altLang="zh-CN" sz="1800" b="1" i="0" u="none" strike="noStrike" kern="1200" cap="none" spc="0" normalizeH="0" baseline="0" noProof="0" dirty="0" smtClean="0">
                <a:ln>
                  <a:noFill/>
                </a:ln>
                <a:solidFill>
                  <a:schemeClr val="tx1"/>
                </a:solidFill>
                <a:effectLst/>
                <a:uLnTx/>
                <a:uFillTx/>
                <a:latin typeface="Arial" panose="020B0604020202020204" pitchFamily="34" charset="0"/>
                <a:ea typeface="等线"/>
                <a:cs typeface="Arial" panose="020B0604020202020204" pitchFamily="34" charset="0"/>
              </a:rPr>
              <a:t>对象的</a:t>
            </a:r>
            <a:r>
              <a:rPr kumimoji="0" lang="en-US" altLang="zh-CN" sz="1800" b="1" i="0" u="none" strike="noStrike" kern="1200" cap="none" spc="0" normalizeH="0" baseline="0" noProof="0" dirty="0" smtClean="0">
                <a:ln>
                  <a:noFill/>
                </a:ln>
                <a:solidFill>
                  <a:schemeClr val="tx1"/>
                </a:solidFill>
                <a:effectLst/>
                <a:uLnTx/>
                <a:uFillTx/>
                <a:latin typeface="Arial" panose="020B0604020202020204" pitchFamily="34" charset="0"/>
                <a:ea typeface="等线"/>
                <a:cs typeface="Arial" panose="020B0604020202020204" pitchFamily="34" charset="0"/>
              </a:rPr>
              <a:t>parse()</a:t>
            </a:r>
            <a:r>
              <a:rPr kumimoji="0" lang="zh-CN" altLang="zh-CN" sz="1800" b="1" i="0" u="none" strike="noStrike" kern="1200" cap="none" spc="0" normalizeH="0" baseline="0" noProof="0" dirty="0" smtClean="0">
                <a:ln>
                  <a:noFill/>
                </a:ln>
                <a:solidFill>
                  <a:schemeClr val="tx1"/>
                </a:solidFill>
                <a:effectLst/>
                <a:uLnTx/>
                <a:uFillTx/>
                <a:latin typeface="Arial" panose="020B0604020202020204" pitchFamily="34" charset="0"/>
                <a:ea typeface="等线"/>
                <a:cs typeface="Arial" panose="020B0604020202020204" pitchFamily="34" charset="0"/>
              </a:rPr>
              <a:t>方法将字符串解析为日期时，需要输入固定格式的字符串，这显然不够灵活</a:t>
            </a:r>
            <a:r>
              <a:rPr kumimoji="0" lang="zh-CN" altLang="zh-CN" sz="1800" b="1"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Arial" panose="020B0604020202020204" pitchFamily="34" charset="0"/>
              </a:rPr>
              <a:t>。</a:t>
            </a:r>
            <a:r>
              <a:rPr kumimoji="0" lang="zh-CN" altLang="zh-CN" sz="1800" b="1" i="0" u="none" strike="noStrike" kern="1200" cap="none" spc="0" normalizeH="0" baseline="0" noProof="0" dirty="0" smtClean="0">
                <a:ln>
                  <a:noFill/>
                </a:ln>
                <a:solidFill>
                  <a:schemeClr val="tx1"/>
                </a:solidFill>
                <a:effectLst/>
                <a:uLnTx/>
                <a:uFillTx/>
                <a:latin typeface="Arial" panose="020B0604020202020204" pitchFamily="34" charset="0"/>
                <a:ea typeface="等线"/>
                <a:cs typeface="Arial" panose="020B0604020202020204" pitchFamily="34" charset="0"/>
              </a:rPr>
              <a:t>为了能够更好地格式化日期、解析字符串，</a:t>
            </a:r>
            <a:r>
              <a:rPr kumimoji="0" lang="en-US" altLang="zh-CN" sz="1800" b="1" i="0" u="none" strike="noStrike" kern="1200" cap="none" spc="0" normalizeH="0" baseline="0" noProof="0" dirty="0" smtClean="0">
                <a:ln>
                  <a:noFill/>
                </a:ln>
                <a:solidFill>
                  <a:schemeClr val="tx1"/>
                </a:solidFill>
                <a:effectLst/>
                <a:uLnTx/>
                <a:uFillTx/>
                <a:latin typeface="Arial" panose="020B0604020202020204" pitchFamily="34" charset="0"/>
                <a:ea typeface="等线"/>
                <a:cs typeface="Arial" panose="020B0604020202020204" pitchFamily="34" charset="0"/>
              </a:rPr>
              <a:t>Java</a:t>
            </a:r>
            <a:r>
              <a:rPr kumimoji="0" lang="zh-CN" altLang="zh-CN" sz="1800" b="1" i="0" u="none" strike="noStrike" kern="1200" cap="none" spc="0" normalizeH="0" baseline="0" noProof="0" dirty="0" smtClean="0">
                <a:ln>
                  <a:noFill/>
                </a:ln>
                <a:solidFill>
                  <a:schemeClr val="tx1"/>
                </a:solidFill>
                <a:effectLst/>
                <a:uLnTx/>
                <a:uFillTx/>
                <a:latin typeface="Arial" panose="020B0604020202020204" pitchFamily="34" charset="0"/>
                <a:ea typeface="等线"/>
                <a:cs typeface="Arial" panose="020B0604020202020204" pitchFamily="34" charset="0"/>
              </a:rPr>
              <a:t>中提供了一个</a:t>
            </a:r>
            <a:r>
              <a:rPr kumimoji="0" lang="en-US" altLang="zh-CN" sz="1800" b="1" i="0" u="none" strike="noStrike" kern="1200" cap="none" spc="0" normalizeH="0" baseline="0" noProof="0" dirty="0" smtClean="0">
                <a:ln>
                  <a:noFill/>
                </a:ln>
                <a:solidFill>
                  <a:schemeClr val="tx1"/>
                </a:solidFill>
                <a:effectLst/>
                <a:uLnTx/>
                <a:uFillTx/>
                <a:latin typeface="Arial" panose="020B0604020202020204" pitchFamily="34" charset="0"/>
                <a:ea typeface="等线"/>
                <a:cs typeface="Arial" panose="020B0604020202020204" pitchFamily="34" charset="0"/>
              </a:rPr>
              <a:t>SimpleDateFormat</a:t>
            </a:r>
            <a:r>
              <a:rPr kumimoji="0" lang="zh-CN" altLang="zh-CN" sz="1800" b="1" i="0" u="none" strike="noStrike" kern="1200" cap="none" spc="0" normalizeH="0" baseline="0" noProof="0" dirty="0" smtClean="0">
                <a:ln>
                  <a:noFill/>
                </a:ln>
                <a:solidFill>
                  <a:schemeClr val="tx1"/>
                </a:solidFill>
                <a:effectLst/>
                <a:uLnTx/>
                <a:uFillTx/>
                <a:latin typeface="Arial" panose="020B0604020202020204" pitchFamily="34" charset="0"/>
                <a:ea typeface="等线"/>
                <a:cs typeface="Arial" panose="020B0604020202020204" pitchFamily="34" charset="0"/>
              </a:rPr>
              <a:t>类</a:t>
            </a:r>
            <a:r>
              <a:rPr kumimoji="0" lang="zh-CN" altLang="en-US" sz="1800" b="1" i="0" u="none" strike="noStrike" kern="1200" cap="none" spc="0" normalizeH="0" baseline="0" noProof="0" dirty="0" smtClean="0">
                <a:ln>
                  <a:noFill/>
                </a:ln>
                <a:solidFill>
                  <a:schemeClr val="tx1"/>
                </a:solidFill>
                <a:effectLst/>
                <a:uLnTx/>
                <a:uFillTx/>
                <a:latin typeface="Arial" panose="020B0604020202020204" pitchFamily="34" charset="0"/>
                <a:ea typeface="等线"/>
                <a:cs typeface="Arial" panose="020B0604020202020204" pitchFamily="34" charset="0"/>
              </a:rPr>
              <a:t>。</a:t>
            </a:r>
            <a:endParaRPr kumimoji="0" lang="en-US" altLang="zh-CN" sz="1800" b="1"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Arial" panose="020B0604020202020204" pitchFamily="34" charset="0"/>
            </a:endParaRPr>
          </a:p>
          <a:p>
            <a:pPr marL="0" marR="0" lvl="0" indent="0" algn="l" defTabSz="914400" rtl="0" eaLnBrk="1" fontAlgn="base" latinLnBrk="0" hangingPunct="1">
              <a:lnSpc>
                <a:spcPct val="200000"/>
              </a:lnSpc>
              <a:spcBef>
                <a:spcPct val="0"/>
              </a:spcBef>
              <a:spcAft>
                <a:spcPct val="0"/>
              </a:spcAft>
              <a:buClrTx/>
              <a:buSzTx/>
              <a:buFontTx/>
              <a:buNone/>
              <a:defRPr/>
            </a:pPr>
            <a:r>
              <a:rPr kumimoji="0" lang="zh-CN" altLang="en-US" sz="1800" b="1" i="0" u="sng" strike="noStrike" kern="1200" cap="none" spc="0" normalizeH="0" baseline="0" noProof="0" dirty="0" smtClean="0">
                <a:ln>
                  <a:noFill/>
                </a:ln>
                <a:solidFill>
                  <a:srgbClr val="006BA9"/>
                </a:solidFill>
                <a:effectLst/>
                <a:uLnTx/>
                <a:uFillTx/>
                <a:latin typeface="Arial" panose="020B0604020202020204" pitchFamily="34" charset="0"/>
                <a:ea typeface="等线"/>
                <a:cs typeface="Arial" panose="020B0604020202020204" pitchFamily="34" charset="0"/>
              </a:rPr>
              <a:t>说明</a:t>
            </a:r>
            <a:r>
              <a:rPr kumimoji="0" lang="zh-CN" altLang="en-US" sz="1800" b="1"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Arial" panose="020B0604020202020204" pitchFamily="34" charset="0"/>
              </a:rPr>
              <a:t>：</a:t>
            </a:r>
            <a:r>
              <a:rPr kumimoji="0" lang="en-US" altLang="zh-CN" sz="1800" b="1" i="0" u="none" strike="noStrike" kern="1200" cap="none" spc="0" normalizeH="0" baseline="0" noProof="0" dirty="0" smtClean="0">
                <a:ln>
                  <a:noFill/>
                </a:ln>
                <a:solidFill>
                  <a:schemeClr val="tx1"/>
                </a:solidFill>
                <a:effectLst/>
                <a:uLnTx/>
                <a:uFillTx/>
                <a:latin typeface="Arial" panose="020B0604020202020204" pitchFamily="34" charset="0"/>
                <a:ea typeface="等线"/>
                <a:cs typeface="Arial" panose="020B0604020202020204" pitchFamily="34" charset="0"/>
              </a:rPr>
              <a:t>SimpleDateFormat</a:t>
            </a:r>
            <a:r>
              <a:rPr kumimoji="0" lang="zh-CN" altLang="zh-CN" sz="1800" b="1" i="0" u="none" strike="noStrike" kern="1200" cap="none" spc="0" normalizeH="0" baseline="0" noProof="0" dirty="0" smtClean="0">
                <a:ln>
                  <a:noFill/>
                </a:ln>
                <a:solidFill>
                  <a:schemeClr val="tx1"/>
                </a:solidFill>
                <a:effectLst/>
                <a:uLnTx/>
                <a:uFillTx/>
                <a:latin typeface="Arial" panose="020B0604020202020204" pitchFamily="34" charset="0"/>
                <a:ea typeface="等线"/>
                <a:cs typeface="Arial" panose="020B0604020202020204" pitchFamily="34" charset="0"/>
              </a:rPr>
              <a:t>类是</a:t>
            </a:r>
            <a:r>
              <a:rPr kumimoji="0" lang="en-US" altLang="zh-CN" sz="1800" b="1" i="0" u="none" strike="noStrike" kern="1200" cap="none" spc="0" normalizeH="0" baseline="0" noProof="0" dirty="0" smtClean="0">
                <a:ln>
                  <a:noFill/>
                </a:ln>
                <a:solidFill>
                  <a:schemeClr val="tx1"/>
                </a:solidFill>
                <a:effectLst/>
                <a:uLnTx/>
                <a:uFillTx/>
                <a:latin typeface="Arial" panose="020B0604020202020204" pitchFamily="34" charset="0"/>
                <a:ea typeface="等线"/>
                <a:cs typeface="Arial" panose="020B0604020202020204" pitchFamily="34" charset="0"/>
              </a:rPr>
              <a:t>DateFormat</a:t>
            </a:r>
            <a:r>
              <a:rPr kumimoji="0" lang="zh-CN" altLang="zh-CN" sz="1800" b="1" i="0" u="none" strike="noStrike" kern="1200" cap="none" spc="0" normalizeH="0" baseline="0" noProof="0" dirty="0" smtClean="0">
                <a:ln>
                  <a:noFill/>
                </a:ln>
                <a:solidFill>
                  <a:schemeClr val="tx1"/>
                </a:solidFill>
                <a:effectLst/>
                <a:uLnTx/>
                <a:uFillTx/>
                <a:latin typeface="Arial" panose="020B0604020202020204" pitchFamily="34" charset="0"/>
                <a:ea typeface="等线"/>
                <a:cs typeface="Arial" panose="020B0604020202020204" pitchFamily="34" charset="0"/>
              </a:rPr>
              <a:t>类的子类，它可以使用</a:t>
            </a:r>
            <a:r>
              <a:rPr kumimoji="0" lang="en-US" altLang="zh-CN" sz="1800" b="1" i="0" u="none" strike="noStrike" kern="1200" cap="none" spc="0" normalizeH="0" baseline="0" noProof="0" dirty="0" smtClean="0">
                <a:ln>
                  <a:noFill/>
                </a:ln>
                <a:solidFill>
                  <a:schemeClr val="tx1"/>
                </a:solidFill>
                <a:effectLst/>
                <a:uLnTx/>
                <a:uFillTx/>
                <a:latin typeface="Arial" panose="020B0604020202020204" pitchFamily="34" charset="0"/>
                <a:ea typeface="等线"/>
                <a:cs typeface="Arial" panose="020B0604020202020204" pitchFamily="34" charset="0"/>
              </a:rPr>
              <a:t>new</a:t>
            </a:r>
            <a:r>
              <a:rPr kumimoji="0" lang="zh-CN" altLang="zh-CN" sz="1800" b="1" i="0" u="none" strike="noStrike" kern="1200" cap="none" spc="0" normalizeH="0" baseline="0" noProof="0" dirty="0" smtClean="0">
                <a:ln>
                  <a:noFill/>
                </a:ln>
                <a:solidFill>
                  <a:schemeClr val="tx1"/>
                </a:solidFill>
                <a:effectLst/>
                <a:uLnTx/>
                <a:uFillTx/>
                <a:latin typeface="Arial" panose="020B0604020202020204" pitchFamily="34" charset="0"/>
                <a:ea typeface="等线"/>
                <a:cs typeface="Arial" panose="020B0604020202020204" pitchFamily="34" charset="0"/>
              </a:rPr>
              <a:t>关键字创建实例对象。在创建实例对象时，它的构造方法需要接收一个表示日期格式模板的字符串参数</a:t>
            </a:r>
            <a:r>
              <a:rPr kumimoji="0" lang="zh-CN" altLang="zh-CN" sz="1800" b="1"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Arial" panose="020B0604020202020204" pitchFamily="34" charset="0"/>
              </a:rPr>
              <a:t>。</a:t>
            </a:r>
            <a:endParaRPr kumimoji="0" lang="zh-CN" altLang="en-US" sz="1800" b="1"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Arial" panose="020B0604020202020204" pitchFamily="34"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xEl>
                                              <p:charRg st="0" end="24"/>
                                            </p:txEl>
                                          </p:spTgt>
                                        </p:tgtEl>
                                        <p:attrNameLst>
                                          <p:attrName>style.visibility</p:attrName>
                                        </p:attrNameLst>
                                      </p:cBhvr>
                                      <p:to>
                                        <p:strVal val="visible"/>
                                      </p:to>
                                    </p:set>
                                    <p:animEffect transition="in" filter="fade">
                                      <p:cBhvr>
                                        <p:cTn id="7" dur="500"/>
                                        <p:tgtEl>
                                          <p:spTgt spid="6">
                                            <p:txEl>
                                              <p:charRg st="0" end="24"/>
                                            </p:txEl>
                                          </p:spTgt>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25">
                                            <p:txEl>
                                              <p:charRg st="0" end="105"/>
                                            </p:txEl>
                                          </p:spTgt>
                                        </p:tgtEl>
                                        <p:attrNameLst>
                                          <p:attrName>style.visibility</p:attrName>
                                        </p:attrNameLst>
                                      </p:cBhvr>
                                      <p:to>
                                        <p:strVal val="visible"/>
                                      </p:to>
                                    </p:set>
                                    <p:animEffect transition="in" filter="wipe(up)">
                                      <p:cBhvr>
                                        <p:cTn id="11" dur="500"/>
                                        <p:tgtEl>
                                          <p:spTgt spid="25">
                                            <p:txEl>
                                              <p:charRg st="0" end="105"/>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25">
                                            <p:txEl>
                                              <p:charRg st="105" end="196"/>
                                            </p:txEl>
                                          </p:spTgt>
                                        </p:tgtEl>
                                        <p:attrNameLst>
                                          <p:attrName>style.visibility</p:attrName>
                                        </p:attrNameLst>
                                      </p:cBhvr>
                                      <p:to>
                                        <p:strVal val="visible"/>
                                      </p:to>
                                    </p:set>
                                    <p:animEffect transition="in" filter="wipe(left)">
                                      <p:cBhvr>
                                        <p:cTn id="16" dur="500"/>
                                        <p:tgtEl>
                                          <p:spTgt spid="25">
                                            <p:txEl>
                                              <p:charRg st="105" end="19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5538" name="Rectangle 2"/>
          <p:cNvSpPr/>
          <p:nvPr/>
        </p:nvSpPr>
        <p:spPr>
          <a:xfrm>
            <a:off x="0" y="0"/>
            <a:ext cx="9144000" cy="0"/>
          </a:xfrm>
          <a:prstGeom prst="rect">
            <a:avLst/>
          </a:prstGeom>
          <a:noFill/>
          <a:ln w="9525">
            <a:noFill/>
          </a:ln>
        </p:spPr>
        <p:txBody>
          <a:bodyPr wrap="none" anchor="ct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a:defRPr>
            </a:lvl5pPr>
          </a:lstStyle>
          <a:p>
            <a:pPr marL="0" lvl="0" indent="0" eaLnBrk="1" hangingPunct="1">
              <a:lnSpc>
                <a:spcPct val="100000"/>
              </a:lnSpc>
              <a:spcBef>
                <a:spcPct val="0"/>
              </a:spcBef>
              <a:buFontTx/>
              <a:buNone/>
            </a:pPr>
            <a:endParaRPr lang="zh-CN" altLang="en-US" sz="1800" dirty="0">
              <a:latin typeface="Arial" panose="020B0604020202020204" pitchFamily="34" charset="0"/>
              <a:ea typeface="宋体" panose="02010600030101010101" pitchFamily="2" charset="-122"/>
            </a:endParaRPr>
          </a:p>
        </p:txBody>
      </p:sp>
      <p:sp>
        <p:nvSpPr>
          <p:cNvPr id="65539" name="标题 1"/>
          <p:cNvSpPr/>
          <p:nvPr/>
        </p:nvSpPr>
        <p:spPr>
          <a:xfrm>
            <a:off x="1643063" y="388938"/>
            <a:ext cx="5330825" cy="561975"/>
          </a:xfrm>
          <a:prstGeom prst="rect">
            <a:avLst/>
          </a:prstGeom>
          <a:no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a:defRPr>
            </a:lvl5pPr>
          </a:lstStyle>
          <a:p>
            <a:pPr marL="571500" lvl="0" indent="-571500">
              <a:lnSpc>
                <a:spcPct val="100000"/>
              </a:lnSpc>
              <a:spcBef>
                <a:spcPct val="0"/>
              </a:spcBef>
              <a:buFontTx/>
              <a:buNone/>
            </a:pPr>
            <a:r>
              <a:rPr lang="en-US" altLang="zh-CN"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rPr>
              <a:t>5.6 </a:t>
            </a:r>
            <a:r>
              <a:rPr lang="zh-CN" altLang="en-US"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rPr>
              <a:t>格式化类</a:t>
            </a:r>
            <a:endParaRPr lang="zh-CN" altLang="en-US" sz="3200"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6" name="内容占位符 2"/>
          <p:cNvSpPr>
            <a:spLocks noGrp="1"/>
          </p:cNvSpPr>
          <p:nvPr>
            <p:ph idx="1"/>
          </p:nvPr>
        </p:nvSpPr>
        <p:spPr>
          <a:xfrm>
            <a:off x="457200" y="1671320"/>
            <a:ext cx="8229600" cy="652463"/>
          </a:xfrm>
          <a:ln/>
        </p:spPr>
        <p:txBody>
          <a:bodyPr vert="horz" wrap="square" lIns="91440" tIns="45720" rIns="91440" bIns="45720" anchor="t"/>
          <a:p>
            <a:pPr marL="0" indent="0">
              <a:lnSpc>
                <a:spcPct val="100000"/>
              </a:lnSpc>
              <a:spcBef>
                <a:spcPct val="0"/>
              </a:spcBef>
              <a:buNone/>
            </a:pPr>
            <a:r>
              <a:rPr lang="en-US" altLang="zh-CN" sz="1800" b="1" kern="1200" dirty="0">
                <a:solidFill>
                  <a:srgbClr val="006BA9"/>
                </a:solidFill>
                <a:latin typeface="微软雅黑" panose="020B0503020204020204" pitchFamily="34" charset="-122"/>
                <a:ea typeface="微软雅黑" panose="020B0503020204020204" pitchFamily="34" charset="-122"/>
                <a:cs typeface="等线"/>
              </a:rPr>
              <a:t>5.6.2 SimpleDateFormat</a:t>
            </a:r>
            <a:r>
              <a:rPr lang="zh-CN" altLang="en-US" sz="1800" b="1" kern="1200" dirty="0">
                <a:solidFill>
                  <a:srgbClr val="006BA9"/>
                </a:solidFill>
                <a:latin typeface="微软雅黑" panose="020B0503020204020204" pitchFamily="34" charset="-122"/>
                <a:ea typeface="微软雅黑" panose="020B0503020204020204" pitchFamily="34" charset="-122"/>
                <a:cs typeface="等线"/>
              </a:rPr>
              <a:t>类</a:t>
            </a:r>
            <a:r>
              <a:rPr lang="en-US" altLang="zh-CN" sz="1800" b="1" kern="1200" dirty="0">
                <a:solidFill>
                  <a:srgbClr val="006BA9"/>
                </a:solidFill>
                <a:latin typeface="微软雅黑" panose="020B0503020204020204" pitchFamily="34" charset="-122"/>
                <a:ea typeface="微软雅黑" panose="020B0503020204020204" pitchFamily="34" charset="-122"/>
                <a:cs typeface="等线"/>
              </a:rPr>
              <a:t>——</a:t>
            </a:r>
            <a:r>
              <a:rPr lang="zh-CN" altLang="en-US" sz="1800" b="1" kern="1200" dirty="0">
                <a:solidFill>
                  <a:srgbClr val="006BA9"/>
                </a:solidFill>
                <a:latin typeface="微软雅黑" panose="020B0503020204020204" pitchFamily="34" charset="-122"/>
                <a:ea typeface="微软雅黑" panose="020B0503020204020204" pitchFamily="34" charset="-122"/>
                <a:cs typeface="等线"/>
              </a:rPr>
              <a:t>格式化示例</a:t>
            </a:r>
            <a:endParaRPr lang="zh-CN" altLang="en-US" sz="1800" b="1" kern="1200" dirty="0">
              <a:solidFill>
                <a:srgbClr val="006BA9"/>
              </a:solidFill>
              <a:latin typeface="微软雅黑" panose="020B0503020204020204" pitchFamily="34" charset="-122"/>
              <a:ea typeface="微软雅黑" panose="020B0503020204020204" pitchFamily="34" charset="-122"/>
              <a:cs typeface="等线"/>
            </a:endParaRPr>
          </a:p>
        </p:txBody>
      </p:sp>
      <p:sp>
        <p:nvSpPr>
          <p:cNvPr id="7" name="矩形 6"/>
          <p:cNvSpPr/>
          <p:nvPr/>
        </p:nvSpPr>
        <p:spPr>
          <a:xfrm>
            <a:off x="457200" y="2058670"/>
            <a:ext cx="8229600" cy="646113"/>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a:defRPr>
            </a:lvl5pPr>
          </a:lstStyle>
          <a:p>
            <a:pPr marL="285750" lvl="0" indent="-285750" eaLnBrk="1" hangingPunct="1">
              <a:lnSpc>
                <a:spcPct val="200000"/>
              </a:lnSpc>
              <a:spcBef>
                <a:spcPct val="0"/>
              </a:spcBef>
              <a:buFont typeface="Wingdings" panose="05000000000000000000" pitchFamily="2" charset="2"/>
              <a:buChar char="Ø"/>
            </a:pPr>
            <a:r>
              <a:rPr lang="zh-CN" altLang="zh-CN" sz="1800" dirty="0"/>
              <a:t>使用</a:t>
            </a:r>
            <a:r>
              <a:rPr lang="en-US" altLang="zh-CN" sz="1800" dirty="0">
                <a:latin typeface="Arial" panose="020B0604020202020204" pitchFamily="34" charset="0"/>
                <a:cs typeface="Arial" panose="020B0604020202020204" pitchFamily="34" charset="0"/>
              </a:rPr>
              <a:t>SimpleDateFormat</a:t>
            </a:r>
            <a:r>
              <a:rPr lang="zh-CN" altLang="zh-CN" sz="1800" dirty="0"/>
              <a:t>类将日期对象以特定的格式转为字符串形式</a:t>
            </a:r>
            <a:r>
              <a:rPr lang="zh-CN" altLang="en-US" sz="1800" dirty="0">
                <a:latin typeface="Arial" panose="020B0604020202020204" pitchFamily="34" charset="0"/>
                <a:ea typeface="宋体" panose="02010600030101010101" pitchFamily="2" charset="-122"/>
              </a:rPr>
              <a:t>：</a:t>
            </a:r>
            <a:endParaRPr lang="zh-CN" altLang="en-US" sz="1800" dirty="0">
              <a:latin typeface="Arial" panose="020B0604020202020204" pitchFamily="34" charset="0"/>
              <a:ea typeface="宋体" panose="02010600030101010101" pitchFamily="2" charset="-122"/>
            </a:endParaRPr>
          </a:p>
        </p:txBody>
      </p:sp>
      <p:sp>
        <p:nvSpPr>
          <p:cNvPr id="8" name="矩形 1"/>
          <p:cNvSpPr/>
          <p:nvPr/>
        </p:nvSpPr>
        <p:spPr>
          <a:xfrm>
            <a:off x="457200" y="2712720"/>
            <a:ext cx="8234363" cy="1262063"/>
          </a:xfrm>
          <a:prstGeom prst="rect">
            <a:avLst/>
          </a:prstGeom>
          <a:solidFill>
            <a:srgbClr val="003F75"/>
          </a:solidFill>
          <a:ln w="2857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a:defRPr>
            </a:lvl5pPr>
          </a:lstStyle>
          <a:p>
            <a:pPr marL="0" lvl="0" indent="0" eaLnBrk="1" hangingPunct="1">
              <a:lnSpc>
                <a:spcPct val="150000"/>
              </a:lnSpc>
              <a:spcBef>
                <a:spcPct val="0"/>
              </a:spcBef>
              <a:buFontTx/>
              <a:buNone/>
            </a:pPr>
            <a:r>
              <a:rPr lang="en-US" altLang="zh-CN" sz="1600" dirty="0">
                <a:solidFill>
                  <a:schemeClr val="bg1"/>
                </a:solidFill>
                <a:latin typeface="Arial" panose="020B0604020202020204" pitchFamily="34" charset="0"/>
                <a:ea typeface="宋体" panose="02010600030101010101" pitchFamily="2" charset="-122"/>
              </a:rPr>
              <a:t>    SimpleDateFormat sdf = new SimpleDateFormat(</a:t>
            </a:r>
            <a:endParaRPr lang="en-US" altLang="zh-CN" sz="1600" dirty="0">
              <a:solidFill>
                <a:schemeClr val="bg1"/>
              </a:solidFill>
              <a:latin typeface="Arial" panose="020B0604020202020204" pitchFamily="34" charset="0"/>
              <a:ea typeface="宋体" panose="02010600030101010101" pitchFamily="2" charset="-122"/>
            </a:endParaRPr>
          </a:p>
          <a:p>
            <a:pPr marL="0" lvl="0" indent="0" eaLnBrk="1" hangingPunct="1">
              <a:lnSpc>
                <a:spcPct val="150000"/>
              </a:lnSpc>
              <a:spcBef>
                <a:spcPct val="0"/>
              </a:spcBef>
              <a:buFontTx/>
              <a:buNone/>
            </a:pPr>
            <a:r>
              <a:rPr lang="en-US" altLang="zh-CN" sz="1600" dirty="0">
                <a:solidFill>
                  <a:schemeClr val="bg1"/>
                </a:solidFill>
                <a:latin typeface="Arial" panose="020B0604020202020204" pitchFamily="34" charset="0"/>
                <a:ea typeface="宋体" panose="02010600030101010101" pitchFamily="2" charset="-122"/>
              </a:rPr>
              <a:t>  		                   "Gyyyy</a:t>
            </a:r>
            <a:r>
              <a:rPr lang="zh-CN" altLang="en-US" sz="1600" dirty="0">
                <a:solidFill>
                  <a:schemeClr val="bg1"/>
                </a:solidFill>
                <a:latin typeface="Arial" panose="020B0604020202020204" pitchFamily="34" charset="0"/>
                <a:ea typeface="宋体" panose="02010600030101010101" pitchFamily="2" charset="-122"/>
              </a:rPr>
              <a:t>年</a:t>
            </a:r>
            <a:r>
              <a:rPr lang="en-US" altLang="zh-CN" sz="1600" dirty="0">
                <a:solidFill>
                  <a:schemeClr val="bg1"/>
                </a:solidFill>
                <a:latin typeface="Arial" panose="020B0604020202020204" pitchFamily="34" charset="0"/>
                <a:ea typeface="宋体" panose="02010600030101010101" pitchFamily="2" charset="-122"/>
              </a:rPr>
              <a:t>MM</a:t>
            </a:r>
            <a:r>
              <a:rPr lang="zh-CN" altLang="en-US" sz="1600" dirty="0">
                <a:solidFill>
                  <a:schemeClr val="bg1"/>
                </a:solidFill>
                <a:latin typeface="Arial" panose="020B0604020202020204" pitchFamily="34" charset="0"/>
                <a:ea typeface="宋体" panose="02010600030101010101" pitchFamily="2" charset="-122"/>
              </a:rPr>
              <a:t>月</a:t>
            </a:r>
            <a:r>
              <a:rPr lang="en-US" altLang="zh-CN" sz="1600" dirty="0">
                <a:solidFill>
                  <a:schemeClr val="bg1"/>
                </a:solidFill>
                <a:latin typeface="Arial" panose="020B0604020202020204" pitchFamily="34" charset="0"/>
                <a:ea typeface="宋体" panose="02010600030101010101" pitchFamily="2" charset="-122"/>
              </a:rPr>
              <a:t>dd</a:t>
            </a:r>
            <a:r>
              <a:rPr lang="zh-CN" altLang="en-US" sz="1600" dirty="0">
                <a:solidFill>
                  <a:schemeClr val="bg1"/>
                </a:solidFill>
                <a:latin typeface="Arial" panose="020B0604020202020204" pitchFamily="34" charset="0"/>
                <a:ea typeface="宋体" panose="02010600030101010101" pitchFamily="2" charset="-122"/>
              </a:rPr>
              <a:t>日：今天是</a:t>
            </a:r>
            <a:r>
              <a:rPr lang="en-US" altLang="zh-CN" sz="1600" dirty="0">
                <a:solidFill>
                  <a:schemeClr val="bg1"/>
                </a:solidFill>
                <a:latin typeface="Arial" panose="020B0604020202020204" pitchFamily="34" charset="0"/>
                <a:ea typeface="宋体" panose="02010600030101010101" pitchFamily="2" charset="-122"/>
              </a:rPr>
              <a:t>yyyy</a:t>
            </a:r>
            <a:r>
              <a:rPr lang="zh-CN" altLang="en-US" sz="1600" dirty="0">
                <a:solidFill>
                  <a:schemeClr val="bg1"/>
                </a:solidFill>
                <a:latin typeface="Arial" panose="020B0604020202020204" pitchFamily="34" charset="0"/>
                <a:ea typeface="宋体" panose="02010600030101010101" pitchFamily="2" charset="-122"/>
              </a:rPr>
              <a:t>年的第</a:t>
            </a:r>
            <a:r>
              <a:rPr lang="en-US" altLang="zh-CN" sz="1600" dirty="0">
                <a:solidFill>
                  <a:schemeClr val="bg1"/>
                </a:solidFill>
                <a:latin typeface="Arial" panose="020B0604020202020204" pitchFamily="34" charset="0"/>
                <a:ea typeface="宋体" panose="02010600030101010101" pitchFamily="2" charset="-122"/>
              </a:rPr>
              <a:t>D</a:t>
            </a:r>
            <a:r>
              <a:rPr lang="zh-CN" altLang="en-US" sz="1600" dirty="0">
                <a:solidFill>
                  <a:schemeClr val="bg1"/>
                </a:solidFill>
                <a:latin typeface="Arial" panose="020B0604020202020204" pitchFamily="34" charset="0"/>
                <a:ea typeface="宋体" panose="02010600030101010101" pitchFamily="2" charset="-122"/>
              </a:rPr>
              <a:t>天，</a:t>
            </a:r>
            <a:r>
              <a:rPr lang="en-US" altLang="zh-CN" sz="1600" dirty="0">
                <a:solidFill>
                  <a:schemeClr val="bg1"/>
                </a:solidFill>
                <a:latin typeface="Arial" panose="020B0604020202020204" pitchFamily="34" charset="0"/>
                <a:ea typeface="宋体" panose="02010600030101010101" pitchFamily="2" charset="-122"/>
              </a:rPr>
              <a:t>E"); </a:t>
            </a:r>
            <a:endParaRPr lang="en-US" altLang="zh-CN" sz="1600" dirty="0">
              <a:solidFill>
                <a:schemeClr val="bg1"/>
              </a:solidFill>
              <a:latin typeface="Arial" panose="020B0604020202020204" pitchFamily="34" charset="0"/>
              <a:ea typeface="宋体" panose="02010600030101010101" pitchFamily="2" charset="-122"/>
            </a:endParaRPr>
          </a:p>
          <a:p>
            <a:pPr marL="0" lvl="0" indent="0" eaLnBrk="1" hangingPunct="1">
              <a:lnSpc>
                <a:spcPct val="150000"/>
              </a:lnSpc>
              <a:spcBef>
                <a:spcPct val="0"/>
              </a:spcBef>
              <a:buFontTx/>
              <a:buNone/>
            </a:pPr>
            <a:r>
              <a:rPr lang="en-US" altLang="zh-CN" sz="1600" dirty="0">
                <a:solidFill>
                  <a:schemeClr val="bg1"/>
                </a:solidFill>
                <a:latin typeface="Arial" panose="020B0604020202020204" pitchFamily="34" charset="0"/>
                <a:ea typeface="宋体" panose="02010600030101010101" pitchFamily="2" charset="-122"/>
              </a:rPr>
              <a:t>    System.out.println(sdf.format(new Date()));</a:t>
            </a:r>
            <a:endParaRPr lang="en-US" altLang="zh-CN" sz="1600" dirty="0">
              <a:solidFill>
                <a:schemeClr val="bg1"/>
              </a:solidFill>
              <a:latin typeface="Arial" panose="020B0604020202020204" pitchFamily="34" charset="0"/>
              <a:ea typeface="宋体" panose="02010600030101010101" pitchFamily="2" charset="-122"/>
            </a:endParaRPr>
          </a:p>
        </p:txBody>
      </p:sp>
      <p:sp>
        <p:nvSpPr>
          <p:cNvPr id="9" name="矩形 8"/>
          <p:cNvSpPr/>
          <p:nvPr/>
        </p:nvSpPr>
        <p:spPr>
          <a:xfrm>
            <a:off x="461963" y="4179570"/>
            <a:ext cx="8229600" cy="646113"/>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a:defRPr>
            </a:lvl5pPr>
          </a:lstStyle>
          <a:p>
            <a:pPr marL="285750" lvl="0" indent="-285750" eaLnBrk="1" hangingPunct="1">
              <a:lnSpc>
                <a:spcPct val="200000"/>
              </a:lnSpc>
              <a:spcBef>
                <a:spcPct val="0"/>
              </a:spcBef>
              <a:buFont typeface="Wingdings" panose="05000000000000000000" pitchFamily="2" charset="2"/>
              <a:buChar char="Ø"/>
            </a:pPr>
            <a:r>
              <a:rPr lang="zh-CN" altLang="zh-CN" sz="1800" dirty="0"/>
              <a:t>使用</a:t>
            </a:r>
            <a:r>
              <a:rPr lang="en-US" altLang="zh-CN" sz="1800" dirty="0">
                <a:latin typeface="Arial" panose="020B0604020202020204" pitchFamily="34" charset="0"/>
                <a:cs typeface="Arial" panose="020B0604020202020204" pitchFamily="34" charset="0"/>
              </a:rPr>
              <a:t>SimpleDateFormat</a:t>
            </a:r>
            <a:r>
              <a:rPr lang="zh-CN" altLang="zh-CN" sz="1800" dirty="0"/>
              <a:t>类将一个指定日期格式的字符串解析为</a:t>
            </a:r>
            <a:r>
              <a:rPr lang="en-US" altLang="zh-CN" sz="1800" dirty="0"/>
              <a:t>Date</a:t>
            </a:r>
            <a:r>
              <a:rPr lang="zh-CN" altLang="zh-CN" sz="1800" dirty="0"/>
              <a:t>对象</a:t>
            </a:r>
            <a:r>
              <a:rPr lang="zh-CN" altLang="en-US" sz="1800" dirty="0">
                <a:latin typeface="Arial" panose="020B0604020202020204" pitchFamily="34" charset="0"/>
                <a:ea typeface="宋体" panose="02010600030101010101" pitchFamily="2" charset="-122"/>
              </a:rPr>
              <a:t>：</a:t>
            </a:r>
            <a:endParaRPr lang="zh-CN" altLang="en-US" sz="1800" dirty="0">
              <a:latin typeface="Arial" panose="020B0604020202020204" pitchFamily="34" charset="0"/>
              <a:ea typeface="宋体" panose="02010600030101010101" pitchFamily="2" charset="-122"/>
            </a:endParaRPr>
          </a:p>
        </p:txBody>
      </p:sp>
      <p:sp>
        <p:nvSpPr>
          <p:cNvPr id="10" name="矩形 1"/>
          <p:cNvSpPr/>
          <p:nvPr/>
        </p:nvSpPr>
        <p:spPr>
          <a:xfrm>
            <a:off x="461963" y="4832033"/>
            <a:ext cx="8224837" cy="1266825"/>
          </a:xfrm>
          <a:prstGeom prst="rect">
            <a:avLst/>
          </a:prstGeom>
          <a:solidFill>
            <a:srgbClr val="003F75"/>
          </a:solidFill>
          <a:ln w="2857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a:defRPr>
            </a:lvl5pPr>
          </a:lstStyle>
          <a:p>
            <a:pPr marL="0" lvl="0" indent="0" eaLnBrk="1" hangingPunct="1">
              <a:lnSpc>
                <a:spcPct val="150000"/>
              </a:lnSpc>
              <a:spcBef>
                <a:spcPct val="0"/>
              </a:spcBef>
              <a:buFontTx/>
              <a:buNone/>
            </a:pPr>
            <a:r>
              <a:rPr lang="en-US" altLang="zh-CN" sz="1600" dirty="0">
                <a:solidFill>
                  <a:schemeClr val="bg1"/>
                </a:solidFill>
                <a:latin typeface="Arial" panose="020B0604020202020204" pitchFamily="34" charset="0"/>
                <a:ea typeface="宋体" panose="02010600030101010101" pitchFamily="2" charset="-122"/>
              </a:rPr>
              <a:t>    SimpleDateFormat sdf = new SimpleDateFormat("yyyy/MM/dd");</a:t>
            </a:r>
            <a:endParaRPr lang="en-US" altLang="zh-CN" sz="1600" dirty="0">
              <a:solidFill>
                <a:schemeClr val="bg1"/>
              </a:solidFill>
              <a:latin typeface="Arial" panose="020B0604020202020204" pitchFamily="34" charset="0"/>
              <a:ea typeface="宋体" panose="02010600030101010101" pitchFamily="2" charset="-122"/>
            </a:endParaRPr>
          </a:p>
          <a:p>
            <a:pPr marL="0" lvl="0" indent="0" eaLnBrk="1" hangingPunct="1">
              <a:lnSpc>
                <a:spcPct val="150000"/>
              </a:lnSpc>
              <a:spcBef>
                <a:spcPct val="0"/>
              </a:spcBef>
              <a:buFontTx/>
              <a:buNone/>
            </a:pPr>
            <a:r>
              <a:rPr lang="en-US" altLang="zh-CN" sz="1600" dirty="0">
                <a:solidFill>
                  <a:schemeClr val="bg1"/>
                </a:solidFill>
                <a:latin typeface="Arial" panose="020B0604020202020204" pitchFamily="34" charset="0"/>
                <a:ea typeface="宋体" panose="02010600030101010101" pitchFamily="2" charset="-122"/>
              </a:rPr>
              <a:t>    String str = "2018/01/27";</a:t>
            </a:r>
            <a:endParaRPr lang="en-US" altLang="zh-CN" sz="1600" dirty="0">
              <a:solidFill>
                <a:schemeClr val="bg1"/>
              </a:solidFill>
              <a:latin typeface="Arial" panose="020B0604020202020204" pitchFamily="34" charset="0"/>
              <a:ea typeface="宋体" panose="02010600030101010101" pitchFamily="2" charset="-122"/>
            </a:endParaRPr>
          </a:p>
          <a:p>
            <a:pPr marL="0" lvl="0" indent="0" eaLnBrk="1" hangingPunct="1">
              <a:lnSpc>
                <a:spcPct val="150000"/>
              </a:lnSpc>
              <a:spcBef>
                <a:spcPct val="0"/>
              </a:spcBef>
              <a:buFontTx/>
              <a:buNone/>
            </a:pPr>
            <a:r>
              <a:rPr lang="en-US" altLang="zh-CN" sz="1600" dirty="0">
                <a:solidFill>
                  <a:schemeClr val="bg1"/>
                </a:solidFill>
                <a:latin typeface="Arial" panose="020B0604020202020204" pitchFamily="34" charset="0"/>
                <a:ea typeface="宋体" panose="02010600030101010101" pitchFamily="2" charset="-122"/>
              </a:rPr>
              <a:t>    System.out.println(sdf.parse(str));</a:t>
            </a:r>
            <a:endParaRPr lang="en-US" altLang="zh-CN" sz="1600" dirty="0">
              <a:solidFill>
                <a:schemeClr val="bg1"/>
              </a:solidFill>
              <a:latin typeface="Arial" panose="020B0604020202020204" pitchFamily="34" charset="0"/>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xEl>
                                              <p:charRg st="0" end="31"/>
                                            </p:txEl>
                                          </p:spTgt>
                                        </p:tgtEl>
                                        <p:attrNameLst>
                                          <p:attrName>style.visibility</p:attrName>
                                        </p:attrNameLst>
                                      </p:cBhvr>
                                      <p:to>
                                        <p:strVal val="visible"/>
                                      </p:to>
                                    </p:set>
                                    <p:animEffect transition="in" filter="fade">
                                      <p:cBhvr>
                                        <p:cTn id="7" dur="500"/>
                                        <p:tgtEl>
                                          <p:spTgt spid="6">
                                            <p:txEl>
                                              <p:charRg st="0" end="3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7">
                                            <p:txEl>
                                              <p:charRg st="0" end="39"/>
                                            </p:txEl>
                                          </p:spTgt>
                                        </p:tgtEl>
                                        <p:attrNameLst>
                                          <p:attrName>style.visibility</p:attrName>
                                        </p:attrNameLst>
                                      </p:cBhvr>
                                      <p:to>
                                        <p:strVal val="visible"/>
                                      </p:to>
                                    </p:set>
                                    <p:animEffect transition="in" filter="wipe(left)">
                                      <p:cBhvr>
                                        <p:cTn id="12" dur="500"/>
                                        <p:tgtEl>
                                          <p:spTgt spid="7">
                                            <p:txEl>
                                              <p:charRg st="0" end="39"/>
                                            </p:txEl>
                                          </p:spTgt>
                                        </p:tgtEl>
                                      </p:cBhvr>
                                    </p:animEffect>
                                  </p:childTnLst>
                                </p:cTn>
                              </p:par>
                            </p:childTnLst>
                          </p:cTn>
                        </p:par>
                        <p:par>
                          <p:cTn id="13" fill="hold">
                            <p:stCondLst>
                              <p:cond delay="500"/>
                            </p:stCondLst>
                            <p:childTnLst>
                              <p:par>
                                <p:cTn id="14" presetID="2" presetClass="entr" presetSubtype="4" fill="hold" grpId="0" nodeType="afterEffect">
                                  <p:stCondLst>
                                    <p:cond delay="0"/>
                                  </p:stCondLst>
                                  <p:childTnLst>
                                    <p:set>
                                      <p:cBhvr>
                                        <p:cTn id="15" dur="1" fill="hold">
                                          <p:stCondLst>
                                            <p:cond delay="0"/>
                                          </p:stCondLst>
                                        </p:cTn>
                                        <p:tgtEl>
                                          <p:spTgt spid="8"/>
                                        </p:tgtEl>
                                        <p:attrNameLst>
                                          <p:attrName>style.visibility</p:attrName>
                                        </p:attrNameLst>
                                      </p:cBhvr>
                                      <p:to>
                                        <p:strVal val="visible"/>
                                      </p:to>
                                    </p:set>
                                    <p:anim calcmode="lin" valueType="num">
                                      <p:cBhvr additive="base">
                                        <p:cTn id="16" dur="500" fill="hold"/>
                                        <p:tgtEl>
                                          <p:spTgt spid="8"/>
                                        </p:tgtEl>
                                        <p:attrNameLst>
                                          <p:attrName>ppt_x</p:attrName>
                                        </p:attrNameLst>
                                      </p:cBhvr>
                                      <p:tavLst>
                                        <p:tav tm="0">
                                          <p:val>
                                            <p:strVal val="#ppt_x"/>
                                          </p:val>
                                        </p:tav>
                                        <p:tav tm="100000">
                                          <p:val>
                                            <p:strVal val="#ppt_x"/>
                                          </p:val>
                                        </p:tav>
                                      </p:tavLst>
                                    </p:anim>
                                    <p:anim calcmode="lin" valueType="num">
                                      <p:cBhvr additive="base">
                                        <p:cTn id="17"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9">
                                            <p:txEl>
                                              <p:charRg st="0" end="43"/>
                                            </p:txEl>
                                          </p:spTgt>
                                        </p:tgtEl>
                                        <p:attrNameLst>
                                          <p:attrName>style.visibility</p:attrName>
                                        </p:attrNameLst>
                                      </p:cBhvr>
                                      <p:to>
                                        <p:strVal val="visible"/>
                                      </p:to>
                                    </p:set>
                                    <p:animEffect transition="in" filter="wipe(left)">
                                      <p:cBhvr>
                                        <p:cTn id="22" dur="500"/>
                                        <p:tgtEl>
                                          <p:spTgt spid="9">
                                            <p:txEl>
                                              <p:charRg st="0" end="43"/>
                                            </p:txEl>
                                          </p:spTgt>
                                        </p:tgtEl>
                                      </p:cBhvr>
                                    </p:animEffect>
                                  </p:childTnLst>
                                </p:cTn>
                              </p:par>
                            </p:childTnLst>
                          </p:cTn>
                        </p:par>
                        <p:par>
                          <p:cTn id="23" fill="hold">
                            <p:stCondLst>
                              <p:cond delay="500"/>
                            </p:stCondLst>
                            <p:childTnLst>
                              <p:par>
                                <p:cTn id="24" presetID="2" presetClass="entr" presetSubtype="4" fill="hold" grpId="0" nodeType="afterEffect">
                                  <p:stCondLst>
                                    <p:cond delay="0"/>
                                  </p:stCondLst>
                                  <p:childTnLst>
                                    <p:set>
                                      <p:cBhvr>
                                        <p:cTn id="25" dur="1" fill="hold">
                                          <p:stCondLst>
                                            <p:cond delay="0"/>
                                          </p:stCondLst>
                                        </p:cTn>
                                        <p:tgtEl>
                                          <p:spTgt spid="10"/>
                                        </p:tgtEl>
                                        <p:attrNameLst>
                                          <p:attrName>style.visibility</p:attrName>
                                        </p:attrNameLst>
                                      </p:cBhvr>
                                      <p:to>
                                        <p:strVal val="visible"/>
                                      </p:to>
                                    </p:set>
                                    <p:anim calcmode="lin" valueType="num">
                                      <p:cBhvr additive="base">
                                        <p:cTn id="26" dur="500" fill="hold"/>
                                        <p:tgtEl>
                                          <p:spTgt spid="10"/>
                                        </p:tgtEl>
                                        <p:attrNameLst>
                                          <p:attrName>ppt_x</p:attrName>
                                        </p:attrNameLst>
                                      </p:cBhvr>
                                      <p:tavLst>
                                        <p:tav tm="0">
                                          <p:val>
                                            <p:strVal val="#ppt_x"/>
                                          </p:val>
                                        </p:tav>
                                        <p:tav tm="100000">
                                          <p:val>
                                            <p:strVal val="#ppt_x"/>
                                          </p:val>
                                        </p:tav>
                                      </p:tavLst>
                                    </p:anim>
                                    <p:anim calcmode="lin" valueType="num">
                                      <p:cBhvr additive="base">
                                        <p:cTn id="27"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8" grpId="0" bldLvl="0" animBg="1"/>
      <p:bldP spid="10" grpId="0" bldLvl="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6562" name="Rectangle 2"/>
          <p:cNvSpPr/>
          <p:nvPr/>
        </p:nvSpPr>
        <p:spPr>
          <a:xfrm>
            <a:off x="0" y="0"/>
            <a:ext cx="9144000" cy="0"/>
          </a:xfrm>
          <a:prstGeom prst="rect">
            <a:avLst/>
          </a:prstGeom>
          <a:noFill/>
          <a:ln w="9525">
            <a:noFill/>
          </a:ln>
        </p:spPr>
        <p:txBody>
          <a:bodyPr wrap="none" anchor="ct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a:defRPr>
            </a:lvl5pPr>
          </a:lstStyle>
          <a:p>
            <a:pPr marL="0" lvl="0" indent="0" eaLnBrk="1" hangingPunct="1">
              <a:lnSpc>
                <a:spcPct val="100000"/>
              </a:lnSpc>
              <a:spcBef>
                <a:spcPct val="0"/>
              </a:spcBef>
              <a:buFontTx/>
              <a:buNone/>
            </a:pPr>
            <a:endParaRPr lang="zh-CN" altLang="en-US" sz="1800" dirty="0">
              <a:latin typeface="Arial" panose="020B0604020202020204" pitchFamily="34" charset="0"/>
              <a:ea typeface="宋体" panose="02010600030101010101" pitchFamily="2" charset="-122"/>
            </a:endParaRPr>
          </a:p>
        </p:txBody>
      </p:sp>
      <p:sp>
        <p:nvSpPr>
          <p:cNvPr id="66563" name="标题 1"/>
          <p:cNvSpPr/>
          <p:nvPr/>
        </p:nvSpPr>
        <p:spPr>
          <a:xfrm>
            <a:off x="1643063" y="388938"/>
            <a:ext cx="5330825" cy="561975"/>
          </a:xfrm>
          <a:prstGeom prst="rect">
            <a:avLst/>
          </a:prstGeom>
          <a:no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a:defRPr>
            </a:lvl5pPr>
          </a:lstStyle>
          <a:p>
            <a:pPr marL="571500" lvl="0" indent="-571500">
              <a:lnSpc>
                <a:spcPct val="100000"/>
              </a:lnSpc>
              <a:spcBef>
                <a:spcPct val="0"/>
              </a:spcBef>
              <a:buFontTx/>
              <a:buNone/>
            </a:pPr>
            <a:r>
              <a:rPr lang="en-US" altLang="zh-CN"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rPr>
              <a:t>5.6 </a:t>
            </a:r>
            <a:r>
              <a:rPr lang="zh-CN" altLang="en-US"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rPr>
              <a:t>格式化类</a:t>
            </a:r>
            <a:endParaRPr lang="zh-CN" altLang="en-US" sz="3200"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6" name="内容占位符 2"/>
          <p:cNvSpPr>
            <a:spLocks noGrp="1"/>
          </p:cNvSpPr>
          <p:nvPr>
            <p:ph idx="1"/>
          </p:nvPr>
        </p:nvSpPr>
        <p:spPr>
          <a:xfrm>
            <a:off x="457200" y="1671320"/>
            <a:ext cx="8229600" cy="652463"/>
          </a:xfrm>
          <a:ln/>
        </p:spPr>
        <p:txBody>
          <a:bodyPr vert="horz" wrap="square" lIns="91440" tIns="45720" rIns="91440" bIns="45720" anchor="t"/>
          <a:p>
            <a:pPr marL="0" indent="0">
              <a:lnSpc>
                <a:spcPct val="100000"/>
              </a:lnSpc>
              <a:spcBef>
                <a:spcPct val="0"/>
              </a:spcBef>
              <a:buNone/>
            </a:pPr>
            <a:r>
              <a:rPr lang="en-US" altLang="zh-CN" sz="1800" b="1" kern="1200" dirty="0">
                <a:solidFill>
                  <a:srgbClr val="006BA9"/>
                </a:solidFill>
                <a:latin typeface="微软雅黑" panose="020B0503020204020204" pitchFamily="34" charset="-122"/>
                <a:ea typeface="微软雅黑" panose="020B0503020204020204" pitchFamily="34" charset="-122"/>
                <a:cs typeface="等线"/>
              </a:rPr>
              <a:t>5.6.3 DateTimeFomatter</a:t>
            </a:r>
            <a:r>
              <a:rPr lang="zh-CN" altLang="en-US" sz="1800" b="1" kern="1200" dirty="0">
                <a:solidFill>
                  <a:srgbClr val="006BA9"/>
                </a:solidFill>
                <a:latin typeface="微软雅黑" panose="020B0503020204020204" pitchFamily="34" charset="-122"/>
                <a:ea typeface="微软雅黑" panose="020B0503020204020204" pitchFamily="34" charset="-122"/>
                <a:cs typeface="等线"/>
              </a:rPr>
              <a:t>类</a:t>
            </a:r>
            <a:endParaRPr lang="zh-CN" altLang="en-US" sz="1800" b="1" kern="1200" dirty="0">
              <a:solidFill>
                <a:srgbClr val="006BA9"/>
              </a:solidFill>
              <a:latin typeface="微软雅黑" panose="020B0503020204020204" pitchFamily="34" charset="-122"/>
              <a:ea typeface="微软雅黑" panose="020B0503020204020204" pitchFamily="34" charset="-122"/>
              <a:cs typeface="等线"/>
            </a:endParaRPr>
          </a:p>
        </p:txBody>
      </p:sp>
      <p:sp>
        <p:nvSpPr>
          <p:cNvPr id="7" name="矩形 6"/>
          <p:cNvSpPr>
            <a:spLocks noChangeArrowheads="1"/>
          </p:cNvSpPr>
          <p:nvPr/>
        </p:nvSpPr>
        <p:spPr bwMode="auto">
          <a:xfrm>
            <a:off x="457200" y="2058670"/>
            <a:ext cx="8229600" cy="341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a:cs typeface="等线"/>
              </a:defRPr>
            </a:lvl1pPr>
            <a:lvl2pPr marL="742950" indent="-285750" eaLnBrk="0" hangingPunct="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a:cs typeface="等线"/>
              </a:defRPr>
            </a:lvl2pPr>
            <a:lvl3pPr marL="1143000" indent="-228600" eaLnBrk="0" hangingPunct="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a:cs typeface="等线"/>
              </a:defRPr>
            </a:lvl3pPr>
            <a:lvl4pPr marL="1600200" indent="-228600" eaLnBrk="0" hangingPunct="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a:cs typeface="等线"/>
              </a:defRPr>
            </a:lvl4pPr>
            <a:lvl5pPr marL="2057400" indent="-228600" eaLnBrk="0" hangingPunct="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a:cs typeface="等线"/>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a:cs typeface="等线"/>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a:cs typeface="等线"/>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a:cs typeface="等线"/>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a:cs typeface="等线"/>
              </a:defRPr>
            </a:lvl9pPr>
          </a:lstStyle>
          <a:p>
            <a:pPr marL="0" marR="0" lvl="0" indent="457200" algn="l" defTabSz="914400" rtl="0" eaLnBrk="1" fontAlgn="base" latinLnBrk="0" hangingPunct="1">
              <a:lnSpc>
                <a:spcPct val="200000"/>
              </a:lnSpc>
              <a:spcBef>
                <a:spcPct val="0"/>
              </a:spcBef>
              <a:spcAft>
                <a:spcPct val="0"/>
              </a:spcAft>
              <a:buClrTx/>
              <a:buSzTx/>
              <a:buFont typeface="Arial" panose="020B0604020202020204" pitchFamily="34" charset="0"/>
              <a:buNone/>
              <a:defRPr/>
            </a:pPr>
            <a:r>
              <a:rPr kumimoji="0" lang="en-US" altLang="zh-CN" sz="1800" b="0" i="0" u="none" strike="noStrike" kern="1200" cap="none" spc="0" normalizeH="0" baseline="0" noProof="0" dirty="0" smtClean="0">
                <a:ln>
                  <a:noFill/>
                </a:ln>
                <a:solidFill>
                  <a:schemeClr val="tx1"/>
                </a:solidFill>
                <a:effectLst/>
                <a:uLnTx/>
                <a:uFillTx/>
                <a:latin typeface="Arial" panose="020B0604020202020204" pitchFamily="34" charset="0"/>
                <a:ea typeface="等线"/>
                <a:cs typeface="Arial" panose="020B0604020202020204" pitchFamily="34" charset="0"/>
              </a:rPr>
              <a:t>JDK 8</a:t>
            </a:r>
            <a:r>
              <a:rPr kumimoji="0" lang="zh-CN" altLang="zh-CN" sz="1800" b="0" i="0" u="none" strike="noStrike" kern="1200" cap="none" spc="0" normalizeH="0" baseline="0" noProof="0" dirty="0" smtClean="0">
                <a:ln>
                  <a:noFill/>
                </a:ln>
                <a:solidFill>
                  <a:schemeClr val="tx1"/>
                </a:solidFill>
                <a:effectLst/>
                <a:uLnTx/>
                <a:uFillTx/>
                <a:latin typeface="Arial" panose="020B0604020202020204" pitchFamily="34" charset="0"/>
                <a:ea typeface="等线"/>
                <a:cs typeface="Arial" panose="020B0604020202020204" pitchFamily="34" charset="0"/>
              </a:rPr>
              <a:t>在</a:t>
            </a:r>
            <a:r>
              <a:rPr kumimoji="0" lang="en-US" altLang="zh-CN" sz="1800" b="0" i="0" u="none" strike="noStrike" kern="1200" cap="none" spc="0" normalizeH="0" baseline="0" noProof="0" dirty="0" smtClean="0">
                <a:ln>
                  <a:noFill/>
                </a:ln>
                <a:solidFill>
                  <a:schemeClr val="tx1"/>
                </a:solidFill>
                <a:effectLst/>
                <a:uLnTx/>
                <a:uFillTx/>
                <a:latin typeface="Arial" panose="020B0604020202020204" pitchFamily="34" charset="0"/>
                <a:ea typeface="等线"/>
                <a:cs typeface="Arial" panose="020B0604020202020204" pitchFamily="34" charset="0"/>
              </a:rPr>
              <a:t>java.time.format</a:t>
            </a:r>
            <a:r>
              <a:rPr kumimoji="0" lang="zh-CN" altLang="zh-CN" sz="1800" b="0" i="0" u="none" strike="noStrike" kern="1200" cap="none" spc="0" normalizeH="0" baseline="0" noProof="0" dirty="0" smtClean="0">
                <a:ln>
                  <a:noFill/>
                </a:ln>
                <a:solidFill>
                  <a:schemeClr val="tx1"/>
                </a:solidFill>
                <a:effectLst/>
                <a:uLnTx/>
                <a:uFillTx/>
                <a:latin typeface="Arial" panose="020B0604020202020204" pitchFamily="34" charset="0"/>
                <a:ea typeface="等线"/>
                <a:cs typeface="Arial" panose="020B0604020202020204" pitchFamily="34" charset="0"/>
              </a:rPr>
              <a:t>包下还提供了一个</a:t>
            </a:r>
            <a:r>
              <a:rPr kumimoji="0" lang="en-US" altLang="zh-CN" sz="1800" b="0" i="0" u="none" strike="noStrike" kern="1200" cap="none" spc="0" normalizeH="0" baseline="0" noProof="0" dirty="0" smtClean="0">
                <a:ln>
                  <a:noFill/>
                </a:ln>
                <a:solidFill>
                  <a:schemeClr val="tx1"/>
                </a:solidFill>
                <a:effectLst/>
                <a:uLnTx/>
                <a:uFillTx/>
                <a:latin typeface="Arial" panose="020B0604020202020204" pitchFamily="34" charset="0"/>
                <a:ea typeface="等线"/>
                <a:cs typeface="Arial" panose="020B0604020202020204" pitchFamily="34" charset="0"/>
              </a:rPr>
              <a:t>DateTimeFormatter</a:t>
            </a:r>
            <a:r>
              <a:rPr kumimoji="0" lang="zh-CN" altLang="zh-CN" sz="1800" b="0" i="0" u="none" strike="noStrike" kern="1200" cap="none" spc="0" normalizeH="0" baseline="0" noProof="0" dirty="0" smtClean="0">
                <a:ln>
                  <a:noFill/>
                </a:ln>
                <a:solidFill>
                  <a:schemeClr val="tx1"/>
                </a:solidFill>
                <a:effectLst/>
                <a:uLnTx/>
                <a:uFillTx/>
                <a:latin typeface="Arial" panose="020B0604020202020204" pitchFamily="34" charset="0"/>
                <a:ea typeface="等线"/>
                <a:cs typeface="Arial" panose="020B0604020202020204" pitchFamily="34" charset="0"/>
              </a:rPr>
              <a:t>类，该类也是一个格式化类，其功能相当于</a:t>
            </a:r>
            <a:r>
              <a:rPr kumimoji="0" lang="en-US" altLang="zh-CN" sz="1800" b="0" i="0" u="none" strike="noStrike" kern="1200" cap="none" spc="0" normalizeH="0" baseline="0" noProof="0" dirty="0" smtClean="0">
                <a:ln>
                  <a:noFill/>
                </a:ln>
                <a:solidFill>
                  <a:schemeClr val="tx1"/>
                </a:solidFill>
                <a:effectLst/>
                <a:uLnTx/>
                <a:uFillTx/>
                <a:latin typeface="Arial" panose="020B0604020202020204" pitchFamily="34" charset="0"/>
                <a:ea typeface="等线"/>
                <a:cs typeface="Arial" panose="020B0604020202020204" pitchFamily="34" charset="0"/>
              </a:rPr>
              <a:t>DataFormat</a:t>
            </a:r>
            <a:r>
              <a:rPr kumimoji="0" lang="zh-CN" altLang="zh-CN" sz="1800" b="0" i="0" u="none" strike="noStrike" kern="1200" cap="none" spc="0" normalizeH="0" baseline="0" noProof="0" dirty="0" smtClean="0">
                <a:ln>
                  <a:noFill/>
                </a:ln>
                <a:solidFill>
                  <a:schemeClr val="tx1"/>
                </a:solidFill>
                <a:effectLst/>
                <a:uLnTx/>
                <a:uFillTx/>
                <a:latin typeface="Arial" panose="020B0604020202020204" pitchFamily="34" charset="0"/>
                <a:ea typeface="等线"/>
                <a:cs typeface="Arial" panose="020B0604020202020204" pitchFamily="34" charset="0"/>
              </a:rPr>
              <a:t>和</a:t>
            </a:r>
            <a:r>
              <a:rPr kumimoji="0" lang="en-US" altLang="zh-CN" sz="1800" b="0" i="0" u="none" strike="noStrike" kern="1200" cap="none" spc="0" normalizeH="0" baseline="0" noProof="0" dirty="0" smtClean="0">
                <a:ln>
                  <a:noFill/>
                </a:ln>
                <a:solidFill>
                  <a:schemeClr val="tx1"/>
                </a:solidFill>
                <a:effectLst/>
                <a:uLnTx/>
                <a:uFillTx/>
                <a:latin typeface="Arial" panose="020B0604020202020204" pitchFamily="34" charset="0"/>
                <a:ea typeface="等线"/>
                <a:cs typeface="Arial" panose="020B0604020202020204" pitchFamily="34" charset="0"/>
              </a:rPr>
              <a:t>SimpleDateFormat</a:t>
            </a:r>
            <a:r>
              <a:rPr kumimoji="0" lang="zh-CN" altLang="zh-CN" sz="1800" b="0" i="0" u="none" strike="noStrike" kern="1200" cap="none" spc="0" normalizeH="0" baseline="0" noProof="0" dirty="0" smtClean="0">
                <a:ln>
                  <a:noFill/>
                </a:ln>
                <a:solidFill>
                  <a:schemeClr val="tx1"/>
                </a:solidFill>
                <a:effectLst/>
                <a:uLnTx/>
                <a:uFillTx/>
                <a:latin typeface="Arial" panose="020B0604020202020204" pitchFamily="34" charset="0"/>
                <a:ea typeface="等线"/>
                <a:cs typeface="Arial" panose="020B0604020202020204" pitchFamily="34" charset="0"/>
              </a:rPr>
              <a:t>的合体，它不仅</a:t>
            </a:r>
            <a:r>
              <a:rPr kumimoji="0" lang="zh-CN" altLang="zh-CN" sz="1800" b="1" i="0" u="none" strike="noStrike" kern="1200" cap="none" spc="0" normalizeH="0" baseline="0" noProof="0" dirty="0" smtClean="0">
                <a:ln>
                  <a:noFill/>
                </a:ln>
                <a:solidFill>
                  <a:srgbClr val="006BA9"/>
                </a:solidFill>
                <a:effectLst/>
                <a:uLnTx/>
                <a:uFillTx/>
                <a:latin typeface="Arial" panose="020B0604020202020204" pitchFamily="34" charset="0"/>
                <a:ea typeface="宋体" panose="02010600030101010101" pitchFamily="2" charset="-122"/>
                <a:cs typeface="Arial" panose="020B0604020202020204" pitchFamily="34" charset="0"/>
              </a:rPr>
              <a:t>可以将日期、时间对象格式化成字符串，还能将特定格式的字符串解析成日期、时间对象</a:t>
            </a:r>
            <a:r>
              <a:rPr kumimoji="0" lang="zh-CN" altLang="en-US" sz="1800" b="0" i="0" u="none" strike="noStrike" kern="1200" cap="none" spc="0" normalizeH="0" baseline="0" noProof="0" dirty="0" smtClean="0">
                <a:ln>
                  <a:noFill/>
                </a:ln>
                <a:solidFill>
                  <a:schemeClr val="tx1"/>
                </a:solidFill>
                <a:effectLst/>
                <a:uLnTx/>
                <a:uFillTx/>
                <a:latin typeface="Arial" panose="020B0604020202020204" pitchFamily="34" charset="0"/>
                <a:ea typeface="等线"/>
                <a:cs typeface="Arial" panose="020B0604020202020204" pitchFamily="34" charset="0"/>
              </a:rPr>
              <a:t>。</a:t>
            </a:r>
            <a:endParaRPr kumimoji="0" lang="en-US" altLang="zh-CN" sz="1800" b="0" i="0" u="none" strike="noStrike" kern="1200" cap="none" spc="0" normalizeH="0" baseline="0" noProof="0" dirty="0" smtClean="0">
              <a:ln>
                <a:noFill/>
              </a:ln>
              <a:solidFill>
                <a:schemeClr val="tx1"/>
              </a:solidFill>
              <a:effectLst/>
              <a:uLnTx/>
              <a:uFillTx/>
              <a:latin typeface="Arial" panose="020B0604020202020204" pitchFamily="34" charset="0"/>
              <a:ea typeface="等线"/>
              <a:cs typeface="Arial" panose="020B0604020202020204" pitchFamily="34" charset="0"/>
            </a:endParaRPr>
          </a:p>
          <a:p>
            <a:pPr marL="285750" marR="0" lvl="0" indent="-285750" algn="l" defTabSz="914400" rtl="0" eaLnBrk="1" fontAlgn="base" latinLnBrk="0" hangingPunct="1">
              <a:lnSpc>
                <a:spcPct val="200000"/>
              </a:lnSpc>
              <a:spcBef>
                <a:spcPct val="0"/>
              </a:spcBef>
              <a:spcAft>
                <a:spcPct val="0"/>
              </a:spcAft>
              <a:buClrTx/>
              <a:buSzTx/>
              <a:buFont typeface="Wingdings" panose="05000000000000000000" pitchFamily="2" charset="2"/>
              <a:buChar char="Ø"/>
              <a:defRPr/>
            </a:pPr>
            <a:r>
              <a:rPr kumimoji="0" lang="zh-CN" altLang="zh-CN" sz="1800" b="0" i="0" u="none" strike="noStrike" kern="1200" cap="none" spc="0" normalizeH="0" baseline="0" noProof="0" dirty="0" smtClean="0">
                <a:ln>
                  <a:noFill/>
                </a:ln>
                <a:solidFill>
                  <a:schemeClr val="tx1"/>
                </a:solidFill>
                <a:effectLst/>
                <a:uLnTx/>
                <a:uFillTx/>
                <a:latin typeface="Calibri" panose="020F0502020204030204" pitchFamily="34" charset="0"/>
                <a:ea typeface="等线"/>
                <a:cs typeface="等线"/>
              </a:rPr>
              <a:t>要使用</a:t>
            </a:r>
            <a:r>
              <a:rPr kumimoji="0" lang="en-US" altLang="zh-CN" sz="1800" b="0" i="0" u="none" strike="noStrike" kern="1200" cap="none" spc="0" normalizeH="0" baseline="0" noProof="0" dirty="0" smtClean="0">
                <a:ln>
                  <a:noFill/>
                </a:ln>
                <a:solidFill>
                  <a:schemeClr val="tx1"/>
                </a:solidFill>
                <a:effectLst/>
                <a:uLnTx/>
                <a:uFillTx/>
                <a:latin typeface="Calibri" panose="020F0502020204030204" pitchFamily="34" charset="0"/>
                <a:ea typeface="等线"/>
                <a:cs typeface="等线"/>
              </a:rPr>
              <a:t>DateTimeFormatter</a:t>
            </a:r>
            <a:r>
              <a:rPr kumimoji="0" lang="zh-CN" altLang="zh-CN" sz="1800" b="0" i="0" u="none" strike="noStrike" kern="1200" cap="none" spc="0" normalizeH="0" baseline="0" noProof="0" dirty="0" smtClean="0">
                <a:ln>
                  <a:noFill/>
                </a:ln>
                <a:solidFill>
                  <a:schemeClr val="tx1"/>
                </a:solidFill>
                <a:effectLst/>
                <a:uLnTx/>
                <a:uFillTx/>
                <a:latin typeface="Calibri" panose="020F0502020204030204" pitchFamily="34" charset="0"/>
                <a:ea typeface="等线"/>
                <a:cs typeface="等线"/>
              </a:rPr>
              <a:t>进行格式化或者解析，就必须先获得</a:t>
            </a:r>
            <a:r>
              <a:rPr kumimoji="0" lang="en-US" altLang="zh-CN" sz="1800" b="0" i="0" u="none" strike="noStrike" kern="1200" cap="none" spc="0" normalizeH="0" baseline="0" noProof="0" dirty="0" smtClean="0">
                <a:ln>
                  <a:noFill/>
                </a:ln>
                <a:solidFill>
                  <a:schemeClr val="tx1"/>
                </a:solidFill>
                <a:effectLst/>
                <a:uLnTx/>
                <a:uFillTx/>
                <a:latin typeface="Calibri" panose="020F0502020204030204" pitchFamily="34" charset="0"/>
                <a:ea typeface="等线"/>
                <a:cs typeface="等线"/>
              </a:rPr>
              <a:t>DateTimeFormatter</a:t>
            </a:r>
            <a:r>
              <a:rPr kumimoji="0" lang="zh-CN" altLang="zh-CN" sz="1800" b="0" i="0" u="none" strike="noStrike" kern="1200" cap="none" spc="0" normalizeH="0" baseline="0" noProof="0" dirty="0" smtClean="0">
                <a:ln>
                  <a:noFill/>
                </a:ln>
                <a:solidFill>
                  <a:schemeClr val="tx1"/>
                </a:solidFill>
                <a:effectLst/>
                <a:uLnTx/>
                <a:uFillTx/>
                <a:latin typeface="Calibri" panose="020F0502020204030204" pitchFamily="34" charset="0"/>
                <a:ea typeface="等线"/>
                <a:cs typeface="等线"/>
              </a:rPr>
              <a:t>对象</a:t>
            </a:r>
            <a:r>
              <a:rPr kumimoji="0" lang="zh-CN" altLang="en-US" sz="1800" b="0" i="0" u="none" strike="noStrike" kern="1200" cap="none" spc="0" normalizeH="0" baseline="0" noProof="0" dirty="0" smtClean="0">
                <a:ln>
                  <a:noFill/>
                </a:ln>
                <a:solidFill>
                  <a:schemeClr val="tx1"/>
                </a:solidFill>
                <a:effectLst/>
                <a:uLnTx/>
                <a:uFillTx/>
                <a:latin typeface="Calibri" panose="020F0502020204030204" pitchFamily="34" charset="0"/>
                <a:ea typeface="等线"/>
                <a:cs typeface="等线"/>
              </a:rPr>
              <a:t>。</a:t>
            </a:r>
            <a:endParaRPr kumimoji="0" lang="zh-CN" altLang="en-US" sz="18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Arial" panose="020B0604020202020204" pitchFamily="34"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xEl>
                                              <p:charRg st="0" end="24"/>
                                            </p:txEl>
                                          </p:spTgt>
                                        </p:tgtEl>
                                        <p:attrNameLst>
                                          <p:attrName>style.visibility</p:attrName>
                                        </p:attrNameLst>
                                      </p:cBhvr>
                                      <p:to>
                                        <p:strVal val="visible"/>
                                      </p:to>
                                    </p:set>
                                    <p:animEffect transition="in" filter="fade">
                                      <p:cBhvr>
                                        <p:cTn id="7" dur="500"/>
                                        <p:tgtEl>
                                          <p:spTgt spid="6">
                                            <p:txEl>
                                              <p:charRg st="0" end="24"/>
                                            </p:txEl>
                                          </p:spTgt>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7">
                                            <p:txEl>
                                              <p:charRg st="0" end="141"/>
                                            </p:txEl>
                                          </p:spTgt>
                                        </p:tgtEl>
                                        <p:attrNameLst>
                                          <p:attrName>style.visibility</p:attrName>
                                        </p:attrNameLst>
                                      </p:cBhvr>
                                      <p:to>
                                        <p:strVal val="visible"/>
                                      </p:to>
                                    </p:set>
                                    <p:animEffect transition="in" filter="wipe(up)">
                                      <p:cBhvr>
                                        <p:cTn id="11" dur="500"/>
                                        <p:tgtEl>
                                          <p:spTgt spid="7">
                                            <p:txEl>
                                              <p:charRg st="0" end="14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7">
                                            <p:txEl>
                                              <p:charRg st="141" end="198"/>
                                            </p:txEl>
                                          </p:spTgt>
                                        </p:tgtEl>
                                        <p:attrNameLst>
                                          <p:attrName>style.visibility</p:attrName>
                                        </p:attrNameLst>
                                      </p:cBhvr>
                                      <p:to>
                                        <p:strVal val="visible"/>
                                      </p:to>
                                    </p:set>
                                    <p:animEffect transition="in" filter="wipe(left)">
                                      <p:cBhvr>
                                        <p:cTn id="16" dur="500"/>
                                        <p:tgtEl>
                                          <p:spTgt spid="7">
                                            <p:txEl>
                                              <p:charRg st="141" end="19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7586" name="Rectangle 2"/>
          <p:cNvSpPr/>
          <p:nvPr/>
        </p:nvSpPr>
        <p:spPr>
          <a:xfrm>
            <a:off x="0" y="0"/>
            <a:ext cx="9144000" cy="0"/>
          </a:xfrm>
          <a:prstGeom prst="rect">
            <a:avLst/>
          </a:prstGeom>
          <a:noFill/>
          <a:ln w="9525">
            <a:noFill/>
          </a:ln>
        </p:spPr>
        <p:txBody>
          <a:bodyPr wrap="none" anchor="ct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a:defRPr>
            </a:lvl5pPr>
          </a:lstStyle>
          <a:p>
            <a:pPr marL="0" lvl="0" indent="0" eaLnBrk="1" hangingPunct="1">
              <a:lnSpc>
                <a:spcPct val="100000"/>
              </a:lnSpc>
              <a:spcBef>
                <a:spcPct val="0"/>
              </a:spcBef>
              <a:buFontTx/>
              <a:buNone/>
            </a:pPr>
            <a:endParaRPr lang="zh-CN" altLang="en-US" sz="1800" dirty="0">
              <a:latin typeface="Arial" panose="020B0604020202020204" pitchFamily="34" charset="0"/>
              <a:ea typeface="宋体" panose="02010600030101010101" pitchFamily="2" charset="-122"/>
            </a:endParaRPr>
          </a:p>
        </p:txBody>
      </p:sp>
      <p:sp>
        <p:nvSpPr>
          <p:cNvPr id="67587" name="标题 1"/>
          <p:cNvSpPr/>
          <p:nvPr/>
        </p:nvSpPr>
        <p:spPr>
          <a:xfrm>
            <a:off x="1643063" y="388938"/>
            <a:ext cx="5330825" cy="561975"/>
          </a:xfrm>
          <a:prstGeom prst="rect">
            <a:avLst/>
          </a:prstGeom>
          <a:no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a:defRPr>
            </a:lvl5pPr>
          </a:lstStyle>
          <a:p>
            <a:pPr marL="571500" lvl="0" indent="-571500">
              <a:lnSpc>
                <a:spcPct val="100000"/>
              </a:lnSpc>
              <a:spcBef>
                <a:spcPct val="0"/>
              </a:spcBef>
              <a:buFontTx/>
              <a:buNone/>
            </a:pPr>
            <a:r>
              <a:rPr lang="en-US" altLang="zh-CN"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rPr>
              <a:t>5.6 </a:t>
            </a:r>
            <a:r>
              <a:rPr lang="zh-CN" altLang="en-US"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rPr>
              <a:t>格式化类</a:t>
            </a:r>
            <a:endParaRPr lang="zh-CN" altLang="en-US" sz="3200"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6" name="内容占位符 2"/>
          <p:cNvSpPr>
            <a:spLocks noGrp="1"/>
          </p:cNvSpPr>
          <p:nvPr>
            <p:ph idx="1"/>
          </p:nvPr>
        </p:nvSpPr>
        <p:spPr>
          <a:xfrm>
            <a:off x="457200" y="1563370"/>
            <a:ext cx="8229600" cy="652463"/>
          </a:xfrm>
          <a:ln/>
        </p:spPr>
        <p:txBody>
          <a:bodyPr vert="horz" wrap="square" lIns="91440" tIns="45720" rIns="91440" bIns="45720" anchor="t"/>
          <a:p>
            <a:pPr marL="0" indent="0">
              <a:lnSpc>
                <a:spcPct val="100000"/>
              </a:lnSpc>
              <a:spcBef>
                <a:spcPct val="0"/>
              </a:spcBef>
              <a:buNone/>
            </a:pPr>
            <a:r>
              <a:rPr lang="en-US" altLang="zh-CN" sz="1800" b="1" kern="1200" dirty="0">
                <a:solidFill>
                  <a:srgbClr val="006BA9"/>
                </a:solidFill>
                <a:latin typeface="微软雅黑" panose="020B0503020204020204" pitchFamily="34" charset="-122"/>
                <a:ea typeface="微软雅黑" panose="020B0503020204020204" pitchFamily="34" charset="-122"/>
                <a:cs typeface="等线"/>
              </a:rPr>
              <a:t>5.6.3 DateTimeFomatter</a:t>
            </a:r>
            <a:r>
              <a:rPr lang="zh-CN" altLang="en-US" sz="1800" b="1" kern="1200" dirty="0">
                <a:solidFill>
                  <a:srgbClr val="006BA9"/>
                </a:solidFill>
                <a:latin typeface="微软雅黑" panose="020B0503020204020204" pitchFamily="34" charset="-122"/>
                <a:ea typeface="微软雅黑" panose="020B0503020204020204" pitchFamily="34" charset="-122"/>
                <a:cs typeface="等线"/>
              </a:rPr>
              <a:t>类</a:t>
            </a:r>
            <a:r>
              <a:rPr lang="en-US" altLang="zh-CN" sz="1800" b="1" kern="1200" dirty="0">
                <a:solidFill>
                  <a:srgbClr val="006BA9"/>
                </a:solidFill>
                <a:latin typeface="微软雅黑" panose="020B0503020204020204" pitchFamily="34" charset="-122"/>
                <a:ea typeface="微软雅黑" panose="020B0503020204020204" pitchFamily="34" charset="-122"/>
                <a:cs typeface="等线"/>
              </a:rPr>
              <a:t>——</a:t>
            </a:r>
            <a:r>
              <a:rPr lang="zh-CN" altLang="en-US" sz="1800" b="1" kern="1200" dirty="0">
                <a:solidFill>
                  <a:srgbClr val="006BA9"/>
                </a:solidFill>
                <a:latin typeface="微软雅黑" panose="020B0503020204020204" pitchFamily="34" charset="-122"/>
                <a:ea typeface="微软雅黑" panose="020B0503020204020204" pitchFamily="34" charset="-122"/>
                <a:cs typeface="等线"/>
              </a:rPr>
              <a:t>获取实例对象方式</a:t>
            </a:r>
            <a:endParaRPr lang="zh-CN" altLang="en-US" sz="1800" b="1" kern="1200" dirty="0">
              <a:solidFill>
                <a:srgbClr val="006BA9"/>
              </a:solidFill>
              <a:latin typeface="微软雅黑" panose="020B0503020204020204" pitchFamily="34" charset="-122"/>
              <a:ea typeface="微软雅黑" panose="020B0503020204020204" pitchFamily="34" charset="-122"/>
              <a:cs typeface="等线"/>
            </a:endParaRPr>
          </a:p>
        </p:txBody>
      </p:sp>
      <p:sp>
        <p:nvSpPr>
          <p:cNvPr id="26" name="矩形 25"/>
          <p:cNvSpPr>
            <a:spLocks noChangeArrowheads="1"/>
          </p:cNvSpPr>
          <p:nvPr/>
        </p:nvSpPr>
        <p:spPr bwMode="auto">
          <a:xfrm>
            <a:off x="457200" y="1950720"/>
            <a:ext cx="8229600" cy="452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a:cs typeface="等线"/>
              </a:defRPr>
            </a:lvl1pPr>
            <a:lvl2pPr marL="742950" indent="-285750" eaLnBrk="0" hangingPunct="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a:cs typeface="等线"/>
              </a:defRPr>
            </a:lvl2pPr>
            <a:lvl3pPr marL="1143000" indent="-228600" eaLnBrk="0" hangingPunct="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a:cs typeface="等线"/>
              </a:defRPr>
            </a:lvl3pPr>
            <a:lvl4pPr marL="1600200" indent="-228600" eaLnBrk="0" hangingPunct="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a:cs typeface="等线"/>
              </a:defRPr>
            </a:lvl4pPr>
            <a:lvl5pPr marL="2057400" indent="-228600" eaLnBrk="0" hangingPunct="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a:cs typeface="等线"/>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a:cs typeface="等线"/>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a:cs typeface="等线"/>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a:cs typeface="等线"/>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a:cs typeface="等线"/>
              </a:defRPr>
            </a:lvl9pPr>
          </a:lstStyle>
          <a:p>
            <a:pPr marL="285750" marR="0" lvl="0" indent="-285750" algn="l" defTabSz="914400" rtl="0" eaLnBrk="0" fontAlgn="base" latinLnBrk="0" hangingPunct="0">
              <a:lnSpc>
                <a:spcPct val="200000"/>
              </a:lnSpc>
              <a:spcBef>
                <a:spcPts val="1000"/>
              </a:spcBef>
              <a:spcAft>
                <a:spcPct val="0"/>
              </a:spcAft>
              <a:buClrTx/>
              <a:buSzTx/>
              <a:buFont typeface="Wingdings" panose="05000000000000000000" pitchFamily="2" charset="2"/>
              <a:buChar char="l"/>
              <a:defRPr/>
            </a:pPr>
            <a:r>
              <a:rPr kumimoji="0" lang="zh-CN" altLang="zh-CN" sz="1800" b="0" i="0" u="none" strike="noStrike" kern="1200" cap="none" spc="0" normalizeH="0" baseline="0" noProof="0" dirty="0" smtClean="0">
                <a:ln>
                  <a:noFill/>
                </a:ln>
                <a:solidFill>
                  <a:schemeClr val="tx1"/>
                </a:solidFill>
                <a:effectLst/>
                <a:uLnTx/>
                <a:uFillTx/>
                <a:latin typeface="Calibri" panose="020F0502020204030204" pitchFamily="34" charset="0"/>
                <a:ea typeface="等线"/>
                <a:cs typeface="等线"/>
              </a:rPr>
              <a:t>使用静态常量创建</a:t>
            </a:r>
            <a:r>
              <a:rPr kumimoji="0" lang="en-US" altLang="zh-CN" sz="1800" b="0" i="0" u="none" strike="noStrike" kern="1200" cap="none" spc="0" normalizeH="0" baseline="0" noProof="0" dirty="0" smtClean="0">
                <a:ln>
                  <a:noFill/>
                </a:ln>
                <a:solidFill>
                  <a:schemeClr val="tx1"/>
                </a:solidFill>
                <a:effectLst/>
                <a:uLnTx/>
                <a:uFillTx/>
                <a:latin typeface="Calibri" panose="020F0502020204030204" pitchFamily="34" charset="0"/>
                <a:ea typeface="等线"/>
                <a:cs typeface="等线"/>
              </a:rPr>
              <a:t>DateTimeFormatter</a:t>
            </a:r>
            <a:r>
              <a:rPr kumimoji="0" lang="zh-CN" altLang="zh-CN" sz="1800" b="0" i="0" u="none" strike="noStrike" kern="1200" cap="none" spc="0" normalizeH="0" baseline="0" noProof="0" dirty="0" smtClean="0">
                <a:ln>
                  <a:noFill/>
                </a:ln>
                <a:solidFill>
                  <a:schemeClr val="tx1"/>
                </a:solidFill>
                <a:effectLst/>
                <a:uLnTx/>
                <a:uFillTx/>
                <a:latin typeface="Calibri" panose="020F0502020204030204" pitchFamily="34" charset="0"/>
                <a:ea typeface="等线"/>
                <a:cs typeface="等线"/>
              </a:rPr>
              <a:t>格式器。</a:t>
            </a:r>
            <a:endParaRPr kumimoji="0" lang="en-US" altLang="zh-CN" sz="1800" b="0" i="0" u="none" strike="noStrike" kern="1200" cap="none" spc="0" normalizeH="0" baseline="0" noProof="0" dirty="0" smtClean="0">
              <a:ln>
                <a:noFill/>
              </a:ln>
              <a:solidFill>
                <a:schemeClr val="tx1"/>
              </a:solidFill>
              <a:effectLst/>
              <a:uLnTx/>
              <a:uFillTx/>
              <a:latin typeface="Calibri" panose="020F0502020204030204" pitchFamily="34" charset="0"/>
              <a:ea typeface="等线"/>
              <a:cs typeface="等线"/>
            </a:endParaRPr>
          </a:p>
          <a:p>
            <a:pPr marL="0" marR="0" lvl="0" indent="457200" algn="l" defTabSz="914400" rtl="0" eaLnBrk="0" fontAlgn="base" latinLnBrk="0" hangingPunct="0">
              <a:lnSpc>
                <a:spcPct val="200000"/>
              </a:lnSpc>
              <a:spcBef>
                <a:spcPts val="0"/>
              </a:spcBef>
              <a:spcAft>
                <a:spcPct val="0"/>
              </a:spcAft>
              <a:buClrTx/>
              <a:buSzTx/>
              <a:buFont typeface="Arial" panose="020B0604020202020204" pitchFamily="34" charset="0"/>
              <a:buNone/>
              <a:defRPr/>
            </a:pPr>
            <a:r>
              <a:rPr kumimoji="0" lang="zh-CN" altLang="zh-CN" sz="1800" b="0" i="0" u="none" strike="noStrike" kern="1200" cap="none" spc="0" normalizeH="0" baseline="0" noProof="0" dirty="0" smtClean="0">
                <a:ln>
                  <a:noFill/>
                </a:ln>
                <a:solidFill>
                  <a:schemeClr val="tx1"/>
                </a:solidFill>
                <a:effectLst/>
                <a:uLnTx/>
                <a:uFillTx/>
                <a:latin typeface="Calibri" panose="020F0502020204030204" pitchFamily="34" charset="0"/>
                <a:ea typeface="等线"/>
                <a:cs typeface="等线"/>
              </a:rPr>
              <a:t>在</a:t>
            </a:r>
            <a:r>
              <a:rPr kumimoji="0" lang="en-US" altLang="zh-CN" sz="1800" b="0" i="0" u="none" strike="noStrike" kern="1200" cap="none" spc="0" normalizeH="0" baseline="0" noProof="0" dirty="0" smtClean="0">
                <a:ln>
                  <a:noFill/>
                </a:ln>
                <a:solidFill>
                  <a:schemeClr val="tx1"/>
                </a:solidFill>
                <a:effectLst/>
                <a:uLnTx/>
                <a:uFillTx/>
                <a:latin typeface="Calibri" panose="020F0502020204030204" pitchFamily="34" charset="0"/>
                <a:ea typeface="等线"/>
                <a:cs typeface="等线"/>
              </a:rPr>
              <a:t>DateTimeFormatter</a:t>
            </a:r>
            <a:r>
              <a:rPr kumimoji="0" lang="zh-CN" altLang="zh-CN" sz="1800" b="0" i="0" u="none" strike="noStrike" kern="1200" cap="none" spc="0" normalizeH="0" baseline="0" noProof="0" dirty="0" smtClean="0">
                <a:ln>
                  <a:noFill/>
                </a:ln>
                <a:solidFill>
                  <a:schemeClr val="tx1"/>
                </a:solidFill>
                <a:effectLst/>
                <a:uLnTx/>
                <a:uFillTx/>
                <a:latin typeface="Calibri" panose="020F0502020204030204" pitchFamily="34" charset="0"/>
                <a:ea typeface="等线"/>
                <a:cs typeface="等线"/>
              </a:rPr>
              <a:t>类中包含大量的静态常量，如</a:t>
            </a:r>
            <a:r>
              <a:rPr kumimoji="0" lang="en-US" altLang="zh-CN" sz="1800" b="0" i="0" u="none" strike="noStrike" kern="1200" cap="none" spc="0" normalizeH="0" baseline="0" noProof="0" dirty="0" smtClean="0">
                <a:ln>
                  <a:noFill/>
                </a:ln>
                <a:solidFill>
                  <a:schemeClr val="tx1"/>
                </a:solidFill>
                <a:effectLst/>
                <a:uLnTx/>
                <a:uFillTx/>
                <a:latin typeface="Calibri" panose="020F0502020204030204" pitchFamily="34" charset="0"/>
                <a:ea typeface="等线"/>
                <a:cs typeface="等线"/>
              </a:rPr>
              <a:t>BASIC_ISO_DATE</a:t>
            </a:r>
            <a:r>
              <a:rPr kumimoji="0" lang="zh-CN" altLang="zh-CN" sz="1800" b="0" i="0" u="none" strike="noStrike" kern="1200" cap="none" spc="0" normalizeH="0" baseline="0" noProof="0" dirty="0" smtClean="0">
                <a:ln>
                  <a:noFill/>
                </a:ln>
                <a:solidFill>
                  <a:schemeClr val="tx1"/>
                </a:solidFill>
                <a:effectLst/>
                <a:uLnTx/>
                <a:uFillTx/>
                <a:latin typeface="Calibri" panose="020F0502020204030204" pitchFamily="34" charset="0"/>
                <a:ea typeface="等线"/>
                <a:cs typeface="等线"/>
              </a:rPr>
              <a:t>、</a:t>
            </a:r>
            <a:r>
              <a:rPr kumimoji="0" lang="en-US" altLang="zh-CN" sz="1800" b="0" i="0" u="none" strike="noStrike" kern="1200" cap="none" spc="0" normalizeH="0" baseline="0" noProof="0" dirty="0" smtClean="0">
                <a:ln>
                  <a:noFill/>
                </a:ln>
                <a:solidFill>
                  <a:schemeClr val="tx1"/>
                </a:solidFill>
                <a:effectLst/>
                <a:uLnTx/>
                <a:uFillTx/>
                <a:latin typeface="Calibri" panose="020F0502020204030204" pitchFamily="34" charset="0"/>
                <a:ea typeface="等线"/>
                <a:cs typeface="等线"/>
              </a:rPr>
              <a:t>ISO_LOCAL_DATE</a:t>
            </a:r>
            <a:r>
              <a:rPr kumimoji="0" lang="zh-CN" altLang="zh-CN" sz="1800" b="0" i="0" u="none" strike="noStrike" kern="1200" cap="none" spc="0" normalizeH="0" baseline="0" noProof="0" dirty="0" smtClean="0">
                <a:ln>
                  <a:noFill/>
                </a:ln>
                <a:solidFill>
                  <a:schemeClr val="tx1"/>
                </a:solidFill>
                <a:effectLst/>
                <a:uLnTx/>
                <a:uFillTx/>
                <a:latin typeface="Calibri" panose="020F0502020204030204" pitchFamily="34" charset="0"/>
                <a:ea typeface="等线"/>
                <a:cs typeface="等线"/>
              </a:rPr>
              <a:t>、</a:t>
            </a:r>
            <a:r>
              <a:rPr kumimoji="0" lang="en-US" altLang="zh-CN" sz="1800" b="0" i="0" u="none" strike="noStrike" kern="1200" cap="none" spc="0" normalizeH="0" baseline="0" noProof="0" dirty="0" smtClean="0">
                <a:ln>
                  <a:noFill/>
                </a:ln>
                <a:solidFill>
                  <a:schemeClr val="tx1"/>
                </a:solidFill>
                <a:effectLst/>
                <a:uLnTx/>
                <a:uFillTx/>
                <a:latin typeface="Calibri" panose="020F0502020204030204" pitchFamily="34" charset="0"/>
                <a:ea typeface="等线"/>
                <a:cs typeface="等线"/>
              </a:rPr>
              <a:t>ISO_LOCAL_TIME</a:t>
            </a:r>
            <a:r>
              <a:rPr kumimoji="0" lang="zh-CN" altLang="zh-CN" sz="1800" b="0" i="0" u="none" strike="noStrike" kern="1200" cap="none" spc="0" normalizeH="0" baseline="0" noProof="0" dirty="0" smtClean="0">
                <a:ln>
                  <a:noFill/>
                </a:ln>
                <a:solidFill>
                  <a:schemeClr val="tx1"/>
                </a:solidFill>
                <a:effectLst/>
                <a:uLnTx/>
                <a:uFillTx/>
                <a:latin typeface="Calibri" panose="020F0502020204030204" pitchFamily="34" charset="0"/>
                <a:ea typeface="等线"/>
                <a:cs typeface="等线"/>
              </a:rPr>
              <a:t>等，通过这些静态常量都可以获取</a:t>
            </a:r>
            <a:r>
              <a:rPr kumimoji="0" lang="en-US" altLang="zh-CN" sz="1800" b="0" i="0" u="none" strike="noStrike" kern="1200" cap="none" spc="0" normalizeH="0" baseline="0" noProof="0" dirty="0" smtClean="0">
                <a:ln>
                  <a:noFill/>
                </a:ln>
                <a:solidFill>
                  <a:schemeClr val="tx1"/>
                </a:solidFill>
                <a:effectLst/>
                <a:uLnTx/>
                <a:uFillTx/>
                <a:latin typeface="Calibri" panose="020F0502020204030204" pitchFamily="34" charset="0"/>
                <a:ea typeface="等线"/>
                <a:cs typeface="等线"/>
              </a:rPr>
              <a:t>DateTimeFormatter</a:t>
            </a:r>
            <a:r>
              <a:rPr kumimoji="0" lang="zh-CN" altLang="zh-CN" sz="1800" b="0" i="0" u="none" strike="noStrike" kern="1200" cap="none" spc="0" normalizeH="0" baseline="0" noProof="0" dirty="0" smtClean="0">
                <a:ln>
                  <a:noFill/>
                </a:ln>
                <a:solidFill>
                  <a:schemeClr val="tx1"/>
                </a:solidFill>
                <a:effectLst/>
                <a:uLnTx/>
                <a:uFillTx/>
                <a:latin typeface="Calibri" panose="020F0502020204030204" pitchFamily="34" charset="0"/>
                <a:ea typeface="等线"/>
                <a:cs typeface="等线"/>
              </a:rPr>
              <a:t>实例。</a:t>
            </a:r>
            <a:endParaRPr kumimoji="0" lang="zh-CN" altLang="zh-CN" sz="1800" b="0" i="0" u="none" strike="noStrike" kern="1200" cap="none" spc="0" normalizeH="0" baseline="0" noProof="0" dirty="0" smtClean="0">
              <a:ln>
                <a:noFill/>
              </a:ln>
              <a:solidFill>
                <a:schemeClr val="tx1"/>
              </a:solidFill>
              <a:effectLst/>
              <a:uLnTx/>
              <a:uFillTx/>
              <a:latin typeface="Calibri" panose="020F0502020204030204" pitchFamily="34" charset="0"/>
              <a:ea typeface="等线"/>
              <a:cs typeface="等线"/>
            </a:endParaRPr>
          </a:p>
          <a:p>
            <a:pPr marL="285750" marR="0" lvl="0" indent="-285750" algn="l" defTabSz="914400" rtl="0" eaLnBrk="0" fontAlgn="base" latinLnBrk="0" hangingPunct="0">
              <a:lnSpc>
                <a:spcPct val="200000"/>
              </a:lnSpc>
              <a:spcBef>
                <a:spcPts val="0"/>
              </a:spcBef>
              <a:spcAft>
                <a:spcPct val="0"/>
              </a:spcAft>
              <a:buClrTx/>
              <a:buSzTx/>
              <a:buFont typeface="Wingdings" panose="05000000000000000000" pitchFamily="2" charset="2"/>
              <a:buChar char="l"/>
              <a:defRPr/>
            </a:pPr>
            <a:r>
              <a:rPr kumimoji="0" lang="zh-CN" altLang="zh-CN" sz="1800" b="0" i="0" u="none" strike="noStrike" kern="1200" cap="none" spc="0" normalizeH="0" baseline="0" noProof="0" dirty="0" smtClean="0">
                <a:ln>
                  <a:noFill/>
                </a:ln>
                <a:solidFill>
                  <a:schemeClr val="tx1"/>
                </a:solidFill>
                <a:effectLst/>
                <a:uLnTx/>
                <a:uFillTx/>
                <a:latin typeface="Calibri" panose="020F0502020204030204" pitchFamily="34" charset="0"/>
                <a:ea typeface="等线"/>
                <a:cs typeface="等线"/>
              </a:rPr>
              <a:t>使用不同风格的枚举值来创建</a:t>
            </a:r>
            <a:r>
              <a:rPr kumimoji="0" lang="en-US" altLang="zh-CN" sz="1800" b="0" i="0" u="none" strike="noStrike" kern="1200" cap="none" spc="0" normalizeH="0" baseline="0" noProof="0" dirty="0" smtClean="0">
                <a:ln>
                  <a:noFill/>
                </a:ln>
                <a:solidFill>
                  <a:schemeClr val="tx1"/>
                </a:solidFill>
                <a:effectLst/>
                <a:uLnTx/>
                <a:uFillTx/>
                <a:latin typeface="Calibri" panose="020F0502020204030204" pitchFamily="34" charset="0"/>
                <a:ea typeface="等线"/>
                <a:cs typeface="等线"/>
              </a:rPr>
              <a:t>DateTimeFormatter</a:t>
            </a:r>
            <a:r>
              <a:rPr kumimoji="0" lang="zh-CN" altLang="zh-CN" sz="1800" b="0" i="0" u="none" strike="noStrike" kern="1200" cap="none" spc="0" normalizeH="0" baseline="0" noProof="0" dirty="0" smtClean="0">
                <a:ln>
                  <a:noFill/>
                </a:ln>
                <a:solidFill>
                  <a:schemeClr val="tx1"/>
                </a:solidFill>
                <a:effectLst/>
                <a:uLnTx/>
                <a:uFillTx/>
                <a:latin typeface="Calibri" panose="020F0502020204030204" pitchFamily="34" charset="0"/>
                <a:ea typeface="等线"/>
                <a:cs typeface="等线"/>
              </a:rPr>
              <a:t>格式器。</a:t>
            </a:r>
            <a:endParaRPr kumimoji="0" lang="en-US" altLang="zh-CN" sz="1800" b="0" i="0" u="none" strike="noStrike" kern="1200" cap="none" spc="0" normalizeH="0" baseline="0" noProof="0" dirty="0" smtClean="0">
              <a:ln>
                <a:noFill/>
              </a:ln>
              <a:solidFill>
                <a:schemeClr val="tx1"/>
              </a:solidFill>
              <a:effectLst/>
              <a:uLnTx/>
              <a:uFillTx/>
              <a:latin typeface="Calibri" panose="020F0502020204030204" pitchFamily="34" charset="0"/>
              <a:ea typeface="等线"/>
              <a:cs typeface="等线"/>
            </a:endParaRPr>
          </a:p>
          <a:p>
            <a:pPr marL="0" marR="0" lvl="0" indent="457200" algn="l" defTabSz="914400" rtl="0" eaLnBrk="0" fontAlgn="base" latinLnBrk="0" hangingPunct="0">
              <a:lnSpc>
                <a:spcPct val="200000"/>
              </a:lnSpc>
              <a:spcBef>
                <a:spcPts val="0"/>
              </a:spcBef>
              <a:spcAft>
                <a:spcPct val="0"/>
              </a:spcAft>
              <a:buClrTx/>
              <a:buSzTx/>
              <a:buFont typeface="Arial" panose="020B0604020202020204" pitchFamily="34" charset="0"/>
              <a:buNone/>
              <a:defRPr/>
            </a:pPr>
            <a:r>
              <a:rPr kumimoji="0" lang="zh-CN" altLang="zh-CN" sz="1800" b="0" i="0" u="none" strike="noStrike" kern="1200" cap="none" spc="0" normalizeH="0" baseline="0" noProof="0" dirty="0" smtClean="0">
                <a:ln>
                  <a:noFill/>
                </a:ln>
                <a:solidFill>
                  <a:schemeClr val="tx1"/>
                </a:solidFill>
                <a:effectLst/>
                <a:uLnTx/>
                <a:uFillTx/>
                <a:latin typeface="Calibri" panose="020F0502020204030204" pitchFamily="34" charset="0"/>
                <a:ea typeface="等线"/>
                <a:cs typeface="等线"/>
              </a:rPr>
              <a:t>在</a:t>
            </a:r>
            <a:r>
              <a:rPr kumimoji="0" lang="en-US" altLang="zh-CN" sz="1800" b="0" i="0" u="none" strike="noStrike" kern="1200" cap="none" spc="0" normalizeH="0" baseline="0" noProof="0" dirty="0" smtClean="0">
                <a:ln>
                  <a:noFill/>
                </a:ln>
                <a:solidFill>
                  <a:schemeClr val="tx1"/>
                </a:solidFill>
                <a:effectLst/>
                <a:uLnTx/>
                <a:uFillTx/>
                <a:latin typeface="Calibri" panose="020F0502020204030204" pitchFamily="34" charset="0"/>
                <a:ea typeface="等线"/>
                <a:cs typeface="等线"/>
              </a:rPr>
              <a:t>FormatStyle</a:t>
            </a:r>
            <a:r>
              <a:rPr kumimoji="0" lang="zh-CN" altLang="zh-CN" sz="1800" b="0" i="0" u="none" strike="noStrike" kern="1200" cap="none" spc="0" normalizeH="0" baseline="0" noProof="0" dirty="0" smtClean="0">
                <a:ln>
                  <a:noFill/>
                </a:ln>
                <a:solidFill>
                  <a:schemeClr val="tx1"/>
                </a:solidFill>
                <a:effectLst/>
                <a:uLnTx/>
                <a:uFillTx/>
                <a:latin typeface="Calibri" panose="020F0502020204030204" pitchFamily="34" charset="0"/>
                <a:ea typeface="等线"/>
                <a:cs typeface="等线"/>
              </a:rPr>
              <a:t>类中定义了</a:t>
            </a:r>
            <a:r>
              <a:rPr kumimoji="0" lang="en-US" altLang="zh-CN" sz="1800" b="0" i="0" u="none" strike="noStrike" kern="1200" cap="none" spc="0" normalizeH="0" baseline="0" noProof="0" dirty="0" smtClean="0">
                <a:ln>
                  <a:noFill/>
                </a:ln>
                <a:solidFill>
                  <a:schemeClr val="tx1"/>
                </a:solidFill>
                <a:effectLst/>
                <a:uLnTx/>
                <a:uFillTx/>
                <a:latin typeface="Calibri" panose="020F0502020204030204" pitchFamily="34" charset="0"/>
                <a:ea typeface="等线"/>
                <a:cs typeface="等线"/>
              </a:rPr>
              <a:t>FULL</a:t>
            </a:r>
            <a:r>
              <a:rPr kumimoji="0" lang="zh-CN" altLang="zh-CN" sz="1800" b="0" i="0" u="none" strike="noStrike" kern="1200" cap="none" spc="0" normalizeH="0" baseline="0" noProof="0" dirty="0" smtClean="0">
                <a:ln>
                  <a:noFill/>
                </a:ln>
                <a:solidFill>
                  <a:schemeClr val="tx1"/>
                </a:solidFill>
                <a:effectLst/>
                <a:uLnTx/>
                <a:uFillTx/>
                <a:latin typeface="Calibri" panose="020F0502020204030204" pitchFamily="34" charset="0"/>
                <a:ea typeface="等线"/>
                <a:cs typeface="等线"/>
              </a:rPr>
              <a:t>、</a:t>
            </a:r>
            <a:r>
              <a:rPr kumimoji="0" lang="en-US" altLang="zh-CN" sz="1800" b="0" i="0" u="none" strike="noStrike" kern="1200" cap="none" spc="0" normalizeH="0" baseline="0" noProof="0" dirty="0" smtClean="0">
                <a:ln>
                  <a:noFill/>
                </a:ln>
                <a:solidFill>
                  <a:schemeClr val="tx1"/>
                </a:solidFill>
                <a:effectLst/>
                <a:uLnTx/>
                <a:uFillTx/>
                <a:latin typeface="Calibri" panose="020F0502020204030204" pitchFamily="34" charset="0"/>
                <a:ea typeface="等线"/>
                <a:cs typeface="等线"/>
              </a:rPr>
              <a:t>LONG</a:t>
            </a:r>
            <a:r>
              <a:rPr kumimoji="0" lang="zh-CN" altLang="zh-CN" sz="1800" b="0" i="0" u="none" strike="noStrike" kern="1200" cap="none" spc="0" normalizeH="0" baseline="0" noProof="0" dirty="0" smtClean="0">
                <a:ln>
                  <a:noFill/>
                </a:ln>
                <a:solidFill>
                  <a:schemeClr val="tx1"/>
                </a:solidFill>
                <a:effectLst/>
                <a:uLnTx/>
                <a:uFillTx/>
                <a:latin typeface="Calibri" panose="020F0502020204030204" pitchFamily="34" charset="0"/>
                <a:ea typeface="等线"/>
                <a:cs typeface="等线"/>
              </a:rPr>
              <a:t>、</a:t>
            </a:r>
            <a:r>
              <a:rPr kumimoji="0" lang="en-US" altLang="zh-CN" sz="1800" b="0" i="0" u="none" strike="noStrike" kern="1200" cap="none" spc="0" normalizeH="0" baseline="0" noProof="0" dirty="0" smtClean="0">
                <a:ln>
                  <a:noFill/>
                </a:ln>
                <a:solidFill>
                  <a:schemeClr val="tx1"/>
                </a:solidFill>
                <a:effectLst/>
                <a:uLnTx/>
                <a:uFillTx/>
                <a:latin typeface="Calibri" panose="020F0502020204030204" pitchFamily="34" charset="0"/>
                <a:ea typeface="等线"/>
                <a:cs typeface="等线"/>
              </a:rPr>
              <a:t>MEDIUM</a:t>
            </a:r>
            <a:r>
              <a:rPr kumimoji="0" lang="zh-CN" altLang="zh-CN" sz="1800" b="0" i="0" u="none" strike="noStrike" kern="1200" cap="none" spc="0" normalizeH="0" baseline="0" noProof="0" dirty="0" smtClean="0">
                <a:ln>
                  <a:noFill/>
                </a:ln>
                <a:solidFill>
                  <a:schemeClr val="tx1"/>
                </a:solidFill>
                <a:effectLst/>
                <a:uLnTx/>
                <a:uFillTx/>
                <a:latin typeface="Calibri" panose="020F0502020204030204" pitchFamily="34" charset="0"/>
                <a:ea typeface="等线"/>
                <a:cs typeface="等线"/>
              </a:rPr>
              <a:t>和</a:t>
            </a:r>
            <a:r>
              <a:rPr kumimoji="0" lang="en-US" altLang="zh-CN" sz="1800" b="0" i="0" u="none" strike="noStrike" kern="1200" cap="none" spc="0" normalizeH="0" baseline="0" noProof="0" dirty="0" smtClean="0">
                <a:ln>
                  <a:noFill/>
                </a:ln>
                <a:solidFill>
                  <a:schemeClr val="tx1"/>
                </a:solidFill>
                <a:effectLst/>
                <a:uLnTx/>
                <a:uFillTx/>
                <a:latin typeface="Calibri" panose="020F0502020204030204" pitchFamily="34" charset="0"/>
                <a:ea typeface="等线"/>
                <a:cs typeface="等线"/>
              </a:rPr>
              <a:t>SHORT</a:t>
            </a:r>
            <a:r>
              <a:rPr kumimoji="0" lang="zh-CN" altLang="zh-CN" sz="1800" b="0" i="0" u="none" strike="noStrike" kern="1200" cap="none" spc="0" normalizeH="0" baseline="0" noProof="0" dirty="0" smtClean="0">
                <a:ln>
                  <a:noFill/>
                </a:ln>
                <a:solidFill>
                  <a:schemeClr val="tx1"/>
                </a:solidFill>
                <a:effectLst/>
                <a:uLnTx/>
                <a:uFillTx/>
                <a:latin typeface="Calibri" panose="020F0502020204030204" pitchFamily="34" charset="0"/>
                <a:ea typeface="等线"/>
                <a:cs typeface="等线"/>
              </a:rPr>
              <a:t>四个枚举值，它们表示日期和时间的不同风格。</a:t>
            </a:r>
            <a:endParaRPr kumimoji="0" lang="zh-CN" altLang="zh-CN" sz="1800" b="0" i="0" u="none" strike="noStrike" kern="1200" cap="none" spc="0" normalizeH="0" baseline="0" noProof="0" dirty="0" smtClean="0">
              <a:ln>
                <a:noFill/>
              </a:ln>
              <a:solidFill>
                <a:schemeClr val="tx1"/>
              </a:solidFill>
              <a:effectLst/>
              <a:uLnTx/>
              <a:uFillTx/>
              <a:latin typeface="Calibri" panose="020F0502020204030204" pitchFamily="34" charset="0"/>
              <a:ea typeface="等线"/>
              <a:cs typeface="等线"/>
            </a:endParaRPr>
          </a:p>
          <a:p>
            <a:pPr marL="285750" marR="0" lvl="0" indent="-285750" algn="l" defTabSz="914400" rtl="0" eaLnBrk="0" fontAlgn="base" latinLnBrk="0" hangingPunct="0">
              <a:lnSpc>
                <a:spcPct val="200000"/>
              </a:lnSpc>
              <a:spcBef>
                <a:spcPts val="0"/>
              </a:spcBef>
              <a:spcAft>
                <a:spcPct val="0"/>
              </a:spcAft>
              <a:buClrTx/>
              <a:buSzTx/>
              <a:buFont typeface="Wingdings" panose="05000000000000000000" pitchFamily="2" charset="2"/>
              <a:buChar char="l"/>
              <a:defRPr/>
            </a:pPr>
            <a:r>
              <a:rPr kumimoji="0" lang="zh-CN" altLang="zh-CN" sz="1800" b="0" i="0" u="none" strike="noStrike" kern="1200" cap="none" spc="0" normalizeH="0" baseline="0" noProof="0" dirty="0" smtClean="0">
                <a:ln>
                  <a:noFill/>
                </a:ln>
                <a:solidFill>
                  <a:schemeClr val="tx1"/>
                </a:solidFill>
                <a:effectLst/>
                <a:uLnTx/>
                <a:uFillTx/>
                <a:latin typeface="Calibri" panose="020F0502020204030204" pitchFamily="34" charset="0"/>
                <a:ea typeface="等线"/>
                <a:cs typeface="等线"/>
              </a:rPr>
              <a:t>根据模式字符串创建</a:t>
            </a:r>
            <a:r>
              <a:rPr kumimoji="0" lang="en-US" altLang="zh-CN" sz="1800" b="0" i="0" u="none" strike="noStrike" kern="1200" cap="none" spc="0" normalizeH="0" baseline="0" noProof="0" dirty="0" smtClean="0">
                <a:ln>
                  <a:noFill/>
                </a:ln>
                <a:solidFill>
                  <a:schemeClr val="tx1"/>
                </a:solidFill>
                <a:effectLst/>
                <a:uLnTx/>
                <a:uFillTx/>
                <a:latin typeface="Calibri" panose="020F0502020204030204" pitchFamily="34" charset="0"/>
                <a:ea typeface="等线"/>
                <a:cs typeface="等线"/>
              </a:rPr>
              <a:t>DateTimeFormatter</a:t>
            </a:r>
            <a:r>
              <a:rPr kumimoji="0" lang="zh-CN" altLang="zh-CN" sz="1800" b="0" i="0" u="none" strike="noStrike" kern="1200" cap="none" spc="0" normalizeH="0" baseline="0" noProof="0" dirty="0" smtClean="0">
                <a:ln>
                  <a:noFill/>
                </a:ln>
                <a:solidFill>
                  <a:schemeClr val="tx1"/>
                </a:solidFill>
                <a:effectLst/>
                <a:uLnTx/>
                <a:uFillTx/>
                <a:latin typeface="Calibri" panose="020F0502020204030204" pitchFamily="34" charset="0"/>
                <a:ea typeface="等线"/>
                <a:cs typeface="等线"/>
              </a:rPr>
              <a:t>格式器。</a:t>
            </a:r>
            <a:endParaRPr kumimoji="0" lang="zh-CN" altLang="zh-CN" sz="1800" b="0" i="0" u="none" strike="noStrike" kern="1200" cap="none" spc="0" normalizeH="0" baseline="0" noProof="0" dirty="0" smtClean="0">
              <a:ln>
                <a:noFill/>
              </a:ln>
              <a:solidFill>
                <a:schemeClr val="tx1"/>
              </a:solidFill>
              <a:effectLst/>
              <a:uLnTx/>
              <a:uFillTx/>
              <a:latin typeface="Calibri" panose="020F0502020204030204" pitchFamily="34" charset="0"/>
              <a:ea typeface="等线"/>
              <a:cs typeface="等线"/>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xEl>
                                              <p:charRg st="0" end="34"/>
                                            </p:txEl>
                                          </p:spTgt>
                                        </p:tgtEl>
                                        <p:attrNameLst>
                                          <p:attrName>style.visibility</p:attrName>
                                        </p:attrNameLst>
                                      </p:cBhvr>
                                      <p:to>
                                        <p:strVal val="visible"/>
                                      </p:to>
                                    </p:set>
                                    <p:animEffect transition="in" filter="fade">
                                      <p:cBhvr>
                                        <p:cTn id="7" dur="500"/>
                                        <p:tgtEl>
                                          <p:spTgt spid="6">
                                            <p:txEl>
                                              <p:charRg st="0" end="34"/>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26">
                                            <p:txEl>
                                              <p:charRg st="0" end="30"/>
                                            </p:txEl>
                                          </p:spTgt>
                                        </p:tgtEl>
                                        <p:attrNameLst>
                                          <p:attrName>style.visibility</p:attrName>
                                        </p:attrNameLst>
                                      </p:cBhvr>
                                      <p:to>
                                        <p:strVal val="visible"/>
                                      </p:to>
                                    </p:set>
                                    <p:animEffect transition="in" filter="wipe(left)">
                                      <p:cBhvr>
                                        <p:cTn id="11" dur="500"/>
                                        <p:tgtEl>
                                          <p:spTgt spid="26">
                                            <p:txEl>
                                              <p:charRg st="0" end="30"/>
                                            </p:txEl>
                                          </p:spTgt>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26">
                                            <p:txEl>
                                              <p:charRg st="141" end="176"/>
                                            </p:txEl>
                                          </p:spTgt>
                                        </p:tgtEl>
                                        <p:attrNameLst>
                                          <p:attrName>style.visibility</p:attrName>
                                        </p:attrNameLst>
                                      </p:cBhvr>
                                      <p:to>
                                        <p:strVal val="visible"/>
                                      </p:to>
                                    </p:set>
                                    <p:animEffect transition="in" filter="wipe(left)">
                                      <p:cBhvr>
                                        <p:cTn id="15" dur="500"/>
                                        <p:tgtEl>
                                          <p:spTgt spid="26">
                                            <p:txEl>
                                              <p:charRg st="141" end="176"/>
                                            </p:txEl>
                                          </p:spTgt>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26">
                                            <p:txEl>
                                              <p:charRg st="237" end="268"/>
                                            </p:txEl>
                                          </p:spTgt>
                                        </p:tgtEl>
                                        <p:attrNameLst>
                                          <p:attrName>style.visibility</p:attrName>
                                        </p:attrNameLst>
                                      </p:cBhvr>
                                      <p:to>
                                        <p:strVal val="visible"/>
                                      </p:to>
                                    </p:set>
                                    <p:animEffect transition="in" filter="wipe(left)">
                                      <p:cBhvr>
                                        <p:cTn id="19" dur="500"/>
                                        <p:tgtEl>
                                          <p:spTgt spid="26">
                                            <p:txEl>
                                              <p:charRg st="237" end="268"/>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1" fill="hold" nodeType="clickEffect">
                                  <p:stCondLst>
                                    <p:cond delay="0"/>
                                  </p:stCondLst>
                                  <p:childTnLst>
                                    <p:set>
                                      <p:cBhvr>
                                        <p:cTn id="23" dur="1" fill="hold">
                                          <p:stCondLst>
                                            <p:cond delay="0"/>
                                          </p:stCondLst>
                                        </p:cTn>
                                        <p:tgtEl>
                                          <p:spTgt spid="26">
                                            <p:txEl>
                                              <p:charRg st="30" end="141"/>
                                            </p:txEl>
                                          </p:spTgt>
                                        </p:tgtEl>
                                        <p:attrNameLst>
                                          <p:attrName>style.visibility</p:attrName>
                                        </p:attrNameLst>
                                      </p:cBhvr>
                                      <p:to>
                                        <p:strVal val="visible"/>
                                      </p:to>
                                    </p:set>
                                    <p:animEffect transition="in" filter="wipe(up)">
                                      <p:cBhvr>
                                        <p:cTn id="24" dur="500"/>
                                        <p:tgtEl>
                                          <p:spTgt spid="26">
                                            <p:txEl>
                                              <p:charRg st="30" end="141"/>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1" fill="hold" nodeType="clickEffect">
                                  <p:stCondLst>
                                    <p:cond delay="0"/>
                                  </p:stCondLst>
                                  <p:childTnLst>
                                    <p:set>
                                      <p:cBhvr>
                                        <p:cTn id="28" dur="1" fill="hold">
                                          <p:stCondLst>
                                            <p:cond delay="0"/>
                                          </p:stCondLst>
                                        </p:cTn>
                                        <p:tgtEl>
                                          <p:spTgt spid="26">
                                            <p:txEl>
                                              <p:charRg st="176" end="237"/>
                                            </p:txEl>
                                          </p:spTgt>
                                        </p:tgtEl>
                                        <p:attrNameLst>
                                          <p:attrName>style.visibility</p:attrName>
                                        </p:attrNameLst>
                                      </p:cBhvr>
                                      <p:to>
                                        <p:strVal val="visible"/>
                                      </p:to>
                                    </p:set>
                                    <p:animEffect transition="in" filter="wipe(up)">
                                      <p:cBhvr>
                                        <p:cTn id="29" dur="500"/>
                                        <p:tgtEl>
                                          <p:spTgt spid="26">
                                            <p:txEl>
                                              <p:charRg st="176" end="23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8610" name="Rectangle 2"/>
          <p:cNvSpPr/>
          <p:nvPr/>
        </p:nvSpPr>
        <p:spPr>
          <a:xfrm>
            <a:off x="0" y="0"/>
            <a:ext cx="9144000" cy="0"/>
          </a:xfrm>
          <a:prstGeom prst="rect">
            <a:avLst/>
          </a:prstGeom>
          <a:noFill/>
          <a:ln w="9525">
            <a:noFill/>
          </a:ln>
        </p:spPr>
        <p:txBody>
          <a:bodyPr wrap="none" anchor="ct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a:defRPr>
            </a:lvl5pPr>
          </a:lstStyle>
          <a:p>
            <a:pPr marL="0" lvl="0" indent="0" eaLnBrk="1" hangingPunct="1">
              <a:lnSpc>
                <a:spcPct val="100000"/>
              </a:lnSpc>
              <a:spcBef>
                <a:spcPct val="0"/>
              </a:spcBef>
              <a:buFontTx/>
              <a:buNone/>
            </a:pPr>
            <a:endParaRPr lang="zh-CN" altLang="en-US" sz="1800" dirty="0">
              <a:latin typeface="Arial" panose="020B0604020202020204" pitchFamily="34" charset="0"/>
              <a:ea typeface="宋体" panose="02010600030101010101" pitchFamily="2" charset="-122"/>
            </a:endParaRPr>
          </a:p>
        </p:txBody>
      </p:sp>
      <p:sp>
        <p:nvSpPr>
          <p:cNvPr id="68611" name="标题 1"/>
          <p:cNvSpPr/>
          <p:nvPr/>
        </p:nvSpPr>
        <p:spPr>
          <a:xfrm>
            <a:off x="1643063" y="388938"/>
            <a:ext cx="5330825" cy="561975"/>
          </a:xfrm>
          <a:prstGeom prst="rect">
            <a:avLst/>
          </a:prstGeom>
          <a:no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a:defRPr>
            </a:lvl5pPr>
          </a:lstStyle>
          <a:p>
            <a:pPr marL="571500" lvl="0" indent="-571500">
              <a:lnSpc>
                <a:spcPct val="100000"/>
              </a:lnSpc>
              <a:spcBef>
                <a:spcPct val="0"/>
              </a:spcBef>
              <a:buFontTx/>
              <a:buNone/>
            </a:pPr>
            <a:r>
              <a:rPr lang="en-US" altLang="zh-CN"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rPr>
              <a:t>5.6 </a:t>
            </a:r>
            <a:r>
              <a:rPr lang="zh-CN" altLang="en-US"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rPr>
              <a:t>格式化类</a:t>
            </a:r>
            <a:endParaRPr lang="zh-CN" altLang="en-US" sz="3200"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6" name="内容占位符 2"/>
          <p:cNvSpPr>
            <a:spLocks noGrp="1"/>
          </p:cNvSpPr>
          <p:nvPr>
            <p:ph idx="1"/>
          </p:nvPr>
        </p:nvSpPr>
        <p:spPr>
          <a:xfrm>
            <a:off x="457200" y="1509395"/>
            <a:ext cx="8229600" cy="652463"/>
          </a:xfrm>
          <a:ln/>
        </p:spPr>
        <p:txBody>
          <a:bodyPr vert="horz" wrap="square" lIns="91440" tIns="45720" rIns="91440" bIns="45720" anchor="t"/>
          <a:p>
            <a:pPr marL="0" indent="0">
              <a:lnSpc>
                <a:spcPct val="100000"/>
              </a:lnSpc>
              <a:spcBef>
                <a:spcPct val="0"/>
              </a:spcBef>
              <a:buNone/>
            </a:pPr>
            <a:r>
              <a:rPr lang="en-US" altLang="zh-CN" sz="1800" b="1" kern="1200" dirty="0">
                <a:solidFill>
                  <a:srgbClr val="006BA9"/>
                </a:solidFill>
                <a:latin typeface="微软雅黑" panose="020B0503020204020204" pitchFamily="34" charset="-122"/>
                <a:ea typeface="微软雅黑" panose="020B0503020204020204" pitchFamily="34" charset="-122"/>
                <a:cs typeface="等线"/>
              </a:rPr>
              <a:t>5.6.3 DateTimeFomatter</a:t>
            </a:r>
            <a:r>
              <a:rPr lang="zh-CN" altLang="en-US" sz="1800" b="1" kern="1200" dirty="0">
                <a:solidFill>
                  <a:srgbClr val="006BA9"/>
                </a:solidFill>
                <a:latin typeface="微软雅黑" panose="020B0503020204020204" pitchFamily="34" charset="-122"/>
                <a:ea typeface="微软雅黑" panose="020B0503020204020204" pitchFamily="34" charset="-122"/>
                <a:cs typeface="等线"/>
              </a:rPr>
              <a:t>类</a:t>
            </a:r>
            <a:r>
              <a:rPr lang="en-US" altLang="zh-CN" sz="1800" b="1" kern="1200" dirty="0">
                <a:solidFill>
                  <a:srgbClr val="006BA9"/>
                </a:solidFill>
                <a:latin typeface="微软雅黑" panose="020B0503020204020204" pitchFamily="34" charset="-122"/>
                <a:ea typeface="微软雅黑" panose="020B0503020204020204" pitchFamily="34" charset="-122"/>
                <a:cs typeface="等线"/>
              </a:rPr>
              <a:t>——</a:t>
            </a:r>
            <a:r>
              <a:rPr lang="zh-CN" altLang="en-US" sz="1800" b="1" kern="1200" dirty="0">
                <a:solidFill>
                  <a:srgbClr val="006BA9"/>
                </a:solidFill>
                <a:latin typeface="微软雅黑" panose="020B0503020204020204" pitchFamily="34" charset="-122"/>
                <a:ea typeface="微软雅黑" panose="020B0503020204020204" pitchFamily="34" charset="-122"/>
                <a:cs typeface="等线"/>
              </a:rPr>
              <a:t>基本使用</a:t>
            </a:r>
            <a:endParaRPr lang="zh-CN" altLang="en-US" sz="1800" b="1" kern="1200" dirty="0">
              <a:solidFill>
                <a:srgbClr val="006BA9"/>
              </a:solidFill>
              <a:latin typeface="微软雅黑" panose="020B0503020204020204" pitchFamily="34" charset="-122"/>
              <a:ea typeface="微软雅黑" panose="020B0503020204020204" pitchFamily="34" charset="-122"/>
              <a:cs typeface="等线"/>
            </a:endParaRPr>
          </a:p>
        </p:txBody>
      </p:sp>
      <p:sp>
        <p:nvSpPr>
          <p:cNvPr id="7" name="矩形 6"/>
          <p:cNvSpPr>
            <a:spLocks noChangeArrowheads="1"/>
          </p:cNvSpPr>
          <p:nvPr/>
        </p:nvSpPr>
        <p:spPr bwMode="auto">
          <a:xfrm>
            <a:off x="457200" y="2041208"/>
            <a:ext cx="81994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a:cs typeface="等线"/>
              </a:defRPr>
            </a:lvl1pPr>
            <a:lvl2pPr eaLnBrk="0" hangingPunct="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a:cs typeface="等线"/>
              </a:defRPr>
            </a:lvl2pPr>
            <a:lvl3pPr marL="1143000" indent="-228600" eaLnBrk="0" hangingPunct="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a:cs typeface="等线"/>
              </a:defRPr>
            </a:lvl3pPr>
            <a:lvl4pPr marL="1600200" indent="-228600" eaLnBrk="0" hangingPunct="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a:cs typeface="等线"/>
              </a:defRPr>
            </a:lvl4pPr>
            <a:lvl5pPr marL="2057400" indent="-228600" eaLnBrk="0" hangingPunct="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a:cs typeface="等线"/>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a:cs typeface="等线"/>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a:cs typeface="等线"/>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a:cs typeface="等线"/>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a:cs typeface="等线"/>
              </a:defRPr>
            </a:lvl9pPr>
          </a:lstStyle>
          <a:p>
            <a:pPr marL="342900" marR="0" lvl="1" indent="-342900" algn="l" defTabSz="914400" rtl="0" eaLnBrk="0" fontAlgn="base" latinLnBrk="0" hangingPunct="0">
              <a:lnSpc>
                <a:spcPct val="100000"/>
              </a:lnSpc>
              <a:spcBef>
                <a:spcPct val="0"/>
              </a:spcBef>
              <a:spcAft>
                <a:spcPct val="0"/>
              </a:spcAft>
              <a:buClrTx/>
              <a:buSzTx/>
              <a:buFont typeface="Calibri Light" panose="020F0302020204030204" pitchFamily="34" charset="0"/>
              <a:buAutoNum type="arabicPeriod"/>
              <a:defRPr/>
            </a:pPr>
            <a:r>
              <a:rPr kumimoji="0" lang="zh-CN" altLang="en-US" sz="1800" b="1" i="0" u="none" strike="noStrike" kern="1200" cap="none" spc="0" normalizeH="0" baseline="0" noProof="0" dirty="0">
                <a:ln>
                  <a:noFill/>
                </a:ln>
                <a:solidFill>
                  <a:schemeClr val="tx1">
                    <a:lumMod val="50000"/>
                    <a:lumOff val="50000"/>
                  </a:schemeClr>
                </a:solidFill>
                <a:effectLst/>
                <a:uLnTx/>
                <a:uFillTx/>
                <a:latin typeface="微软雅黑" panose="020B0503020204020204" pitchFamily="34" charset="-122"/>
                <a:ea typeface="微软雅黑" panose="020B0503020204020204" pitchFamily="34" charset="-122"/>
                <a:cs typeface="+mn-cs"/>
              </a:rPr>
              <a:t>完成日期、时间格式化</a:t>
            </a:r>
            <a:endParaRPr kumimoji="0" lang="zh-CN" altLang="en-US" sz="1800" b="1" i="0" u="none" strike="noStrike" kern="1200" cap="none" spc="0" normalizeH="0" baseline="0" noProof="0" dirty="0">
              <a:ln>
                <a:noFill/>
              </a:ln>
              <a:solidFill>
                <a:schemeClr val="tx1">
                  <a:lumMod val="50000"/>
                  <a:lumOff val="50000"/>
                </a:schemeClr>
              </a:solidFill>
              <a:effectLst/>
              <a:uLnTx/>
              <a:uFillTx/>
              <a:latin typeface="微软雅黑" panose="020B0503020204020204" pitchFamily="34" charset="-122"/>
              <a:ea typeface="微软雅黑" panose="020B0503020204020204" pitchFamily="34" charset="-122"/>
              <a:cs typeface="+mn-cs"/>
            </a:endParaRPr>
          </a:p>
        </p:txBody>
      </p:sp>
      <p:sp>
        <p:nvSpPr>
          <p:cNvPr id="5" name="矩形 4"/>
          <p:cNvSpPr/>
          <p:nvPr/>
        </p:nvSpPr>
        <p:spPr>
          <a:xfrm>
            <a:off x="1776413" y="2606358"/>
            <a:ext cx="6880225" cy="2862262"/>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a:defRPr>
            </a:lvl5pPr>
          </a:lstStyle>
          <a:p>
            <a:pPr marL="285750" lvl="0" indent="-285750" eaLnBrk="1" hangingPunct="1">
              <a:lnSpc>
                <a:spcPct val="200000"/>
              </a:lnSpc>
              <a:spcBef>
                <a:spcPct val="0"/>
              </a:spcBef>
              <a:buFont typeface="Wingdings" panose="05000000000000000000" pitchFamily="2" charset="2"/>
              <a:buChar char="l"/>
            </a:pPr>
            <a:r>
              <a:rPr lang="zh-CN" altLang="zh-CN" sz="1800" dirty="0">
                <a:latin typeface="Arial" panose="020B0604020202020204" pitchFamily="34" charset="0"/>
                <a:ea typeface="宋体" panose="02010600030101010101" pitchFamily="2" charset="-122"/>
              </a:rPr>
              <a:t>调用</a:t>
            </a:r>
            <a:r>
              <a:rPr lang="en-US" altLang="zh-CN" sz="1800" dirty="0">
                <a:latin typeface="Arial" panose="020B0604020202020204" pitchFamily="34" charset="0"/>
                <a:ea typeface="宋体" panose="02010600030101010101" pitchFamily="2" charset="-122"/>
              </a:rPr>
              <a:t>DateTimeFormatter</a:t>
            </a:r>
            <a:r>
              <a:rPr lang="zh-CN" altLang="zh-CN" sz="1800" dirty="0">
                <a:latin typeface="Arial" panose="020B0604020202020204" pitchFamily="34" charset="0"/>
                <a:ea typeface="宋体" panose="02010600030101010101" pitchFamily="2" charset="-122"/>
              </a:rPr>
              <a:t>的</a:t>
            </a:r>
            <a:r>
              <a:rPr lang="en-US" altLang="zh-CN" sz="1800" dirty="0">
                <a:latin typeface="Arial" panose="020B0604020202020204" pitchFamily="34" charset="0"/>
                <a:ea typeface="宋体" panose="02010600030101010101" pitchFamily="2" charset="-122"/>
              </a:rPr>
              <a:t>format(TemporalAccessor temporal)</a:t>
            </a:r>
            <a:r>
              <a:rPr lang="zh-CN" altLang="zh-CN" sz="1800" dirty="0">
                <a:latin typeface="Arial" panose="020B0604020202020204" pitchFamily="34" charset="0"/>
                <a:ea typeface="宋体" panose="02010600030101010101" pitchFamily="2" charset="-122"/>
              </a:rPr>
              <a:t>方法执行格式化</a:t>
            </a:r>
            <a:r>
              <a:rPr lang="zh-CN" altLang="en-US" sz="1800" dirty="0">
                <a:latin typeface="Arial" panose="020B0604020202020204" pitchFamily="34" charset="0"/>
                <a:ea typeface="宋体" panose="02010600030101010101" pitchFamily="2" charset="-122"/>
              </a:rPr>
              <a:t>。</a:t>
            </a:r>
            <a:r>
              <a:rPr lang="zh-CN" altLang="zh-CN" sz="1800" dirty="0">
                <a:latin typeface="Arial" panose="020B0604020202020204" pitchFamily="34" charset="0"/>
                <a:ea typeface="宋体" panose="02010600030101010101" pitchFamily="2" charset="-122"/>
              </a:rPr>
              <a:t>其中参数</a:t>
            </a:r>
            <a:r>
              <a:rPr lang="en-US" altLang="zh-CN" sz="1800" dirty="0">
                <a:latin typeface="Arial" panose="020B0604020202020204" pitchFamily="34" charset="0"/>
                <a:ea typeface="宋体" panose="02010600030101010101" pitchFamily="2" charset="-122"/>
              </a:rPr>
              <a:t>temporal</a:t>
            </a:r>
            <a:r>
              <a:rPr lang="zh-CN" altLang="zh-CN" sz="1800" dirty="0">
                <a:latin typeface="Arial" panose="020B0604020202020204" pitchFamily="34" charset="0"/>
                <a:ea typeface="宋体" panose="02010600030101010101" pitchFamily="2" charset="-122"/>
              </a:rPr>
              <a:t>是一个</a:t>
            </a:r>
            <a:r>
              <a:rPr lang="en-US" altLang="zh-CN" sz="1800" dirty="0">
                <a:latin typeface="Arial" panose="020B0604020202020204" pitchFamily="34" charset="0"/>
                <a:ea typeface="宋体" panose="02010600030101010101" pitchFamily="2" charset="-122"/>
              </a:rPr>
              <a:t>TemporalAccessor</a:t>
            </a:r>
            <a:r>
              <a:rPr lang="zh-CN" altLang="zh-CN" sz="1800" dirty="0">
                <a:latin typeface="Arial" panose="020B0604020202020204" pitchFamily="34" charset="0"/>
                <a:ea typeface="宋体" panose="02010600030101010101" pitchFamily="2" charset="-122"/>
              </a:rPr>
              <a:t>类型接口，其主要实现类有</a:t>
            </a:r>
            <a:r>
              <a:rPr lang="en-US" altLang="zh-CN" sz="1800" dirty="0">
                <a:latin typeface="Arial" panose="020B0604020202020204" pitchFamily="34" charset="0"/>
                <a:ea typeface="宋体" panose="02010600030101010101" pitchFamily="2" charset="-122"/>
              </a:rPr>
              <a:t>LocalDate</a:t>
            </a:r>
            <a:r>
              <a:rPr lang="zh-CN" altLang="zh-CN" sz="1800" dirty="0">
                <a:latin typeface="Arial" panose="020B0604020202020204" pitchFamily="34" charset="0"/>
                <a:ea typeface="宋体" panose="02010600030101010101" pitchFamily="2" charset="-122"/>
              </a:rPr>
              <a:t>、</a:t>
            </a:r>
            <a:r>
              <a:rPr lang="en-US" altLang="zh-CN" sz="1800" dirty="0">
                <a:latin typeface="Arial" panose="020B0604020202020204" pitchFamily="34" charset="0"/>
                <a:ea typeface="宋体" panose="02010600030101010101" pitchFamily="2" charset="-122"/>
              </a:rPr>
              <a:t>LocalDateTime</a:t>
            </a:r>
            <a:r>
              <a:rPr lang="zh-CN" altLang="zh-CN" sz="1800" dirty="0">
                <a:latin typeface="Arial" panose="020B0604020202020204" pitchFamily="34" charset="0"/>
                <a:ea typeface="宋体" panose="02010600030101010101" pitchFamily="2" charset="-122"/>
              </a:rPr>
              <a:t>。</a:t>
            </a:r>
            <a:endParaRPr lang="en-US" altLang="zh-CN" sz="1800" dirty="0">
              <a:latin typeface="Arial" panose="020B0604020202020204" pitchFamily="34" charset="0"/>
              <a:ea typeface="宋体" panose="02010600030101010101" pitchFamily="2" charset="-122"/>
            </a:endParaRPr>
          </a:p>
          <a:p>
            <a:pPr marL="285750" lvl="0" indent="-285750" eaLnBrk="1" hangingPunct="1">
              <a:lnSpc>
                <a:spcPct val="200000"/>
              </a:lnSpc>
              <a:spcBef>
                <a:spcPct val="0"/>
              </a:spcBef>
              <a:buFont typeface="Wingdings" panose="05000000000000000000" pitchFamily="2" charset="2"/>
              <a:buChar char="l"/>
            </a:pPr>
            <a:r>
              <a:rPr lang="zh-CN" altLang="zh-CN" sz="1800" dirty="0">
                <a:latin typeface="Arial" panose="020B0604020202020204" pitchFamily="34" charset="0"/>
                <a:ea typeface="宋体" panose="02010600030101010101" pitchFamily="2" charset="-122"/>
              </a:rPr>
              <a:t>调用</a:t>
            </a:r>
            <a:r>
              <a:rPr lang="en-US" altLang="zh-CN" sz="1800" dirty="0">
                <a:latin typeface="Arial" panose="020B0604020202020204" pitchFamily="34" charset="0"/>
                <a:ea typeface="宋体" panose="02010600030101010101" pitchFamily="2" charset="-122"/>
              </a:rPr>
              <a:t>LocalDate</a:t>
            </a:r>
            <a:r>
              <a:rPr lang="zh-CN" altLang="zh-CN" sz="1800" dirty="0">
                <a:latin typeface="Arial" panose="020B0604020202020204" pitchFamily="34" charset="0"/>
                <a:ea typeface="宋体" panose="02010600030101010101" pitchFamily="2" charset="-122"/>
              </a:rPr>
              <a:t>、</a:t>
            </a:r>
            <a:r>
              <a:rPr lang="en-US" altLang="zh-CN" sz="1800" dirty="0">
                <a:latin typeface="Arial" panose="020B0604020202020204" pitchFamily="34" charset="0"/>
                <a:ea typeface="宋体" panose="02010600030101010101" pitchFamily="2" charset="-122"/>
              </a:rPr>
              <a:t>LocalDateTime</a:t>
            </a:r>
            <a:r>
              <a:rPr lang="zh-CN" altLang="zh-CN" sz="1800" dirty="0">
                <a:latin typeface="Arial" panose="020B0604020202020204" pitchFamily="34" charset="0"/>
                <a:ea typeface="宋体" panose="02010600030101010101" pitchFamily="2" charset="-122"/>
              </a:rPr>
              <a:t>等日期、时间对象的</a:t>
            </a:r>
            <a:r>
              <a:rPr lang="en-US" altLang="zh-CN" sz="1800" dirty="0">
                <a:latin typeface="Arial" panose="020B0604020202020204" pitchFamily="34" charset="0"/>
                <a:ea typeface="宋体" panose="02010600030101010101" pitchFamily="2" charset="-122"/>
              </a:rPr>
              <a:t>format(DateTimeFormatter formatter)</a:t>
            </a:r>
            <a:r>
              <a:rPr lang="zh-CN" altLang="zh-CN" sz="1800" dirty="0">
                <a:latin typeface="Arial" panose="020B0604020202020204" pitchFamily="34" charset="0"/>
                <a:ea typeface="宋体" panose="02010600030101010101" pitchFamily="2" charset="-122"/>
              </a:rPr>
              <a:t>方法执行格式化。</a:t>
            </a:r>
            <a:endParaRPr lang="zh-CN" altLang="zh-CN" sz="1800" dirty="0">
              <a:latin typeface="Arial" panose="020B0604020202020204" pitchFamily="34" charset="0"/>
              <a:ea typeface="宋体" panose="02010600030101010101" pitchFamily="2" charset="-122"/>
            </a:endParaRPr>
          </a:p>
        </p:txBody>
      </p:sp>
      <p:sp>
        <p:nvSpPr>
          <p:cNvPr id="108" name="剪去对角的矩形 107"/>
          <p:cNvSpPr/>
          <p:nvPr/>
        </p:nvSpPr>
        <p:spPr bwMode="auto">
          <a:xfrm>
            <a:off x="587375" y="2928620"/>
            <a:ext cx="822325" cy="2166938"/>
          </a:xfrm>
          <a:prstGeom prst="snip2DiagRect">
            <a:avLst/>
          </a:prstGeom>
          <a:solidFill>
            <a:srgbClr val="006BA9"/>
          </a:solidFill>
          <a:ln w="28575" cap="flat" cmpd="sng" algn="ctr">
            <a:solidFill>
              <a:srgbClr val="006BA9"/>
            </a:solidFill>
            <a:prstDash val="sysDot"/>
            <a:round/>
            <a:headEnd type="none" w="med" len="med"/>
            <a:tailEnd type="none" w="med" len="med"/>
          </a:ln>
          <a:effectLst/>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800" b="0" i="0" u="none" strike="noStrike" kern="1200" cap="none" spc="0" normalizeH="0" baseline="0" noProof="0" dirty="0">
                <a:ln>
                  <a:noFill/>
                </a:ln>
                <a:solidFill>
                  <a:schemeClr val="bg1"/>
                </a:solidFill>
                <a:effectLst/>
                <a:uLnTx/>
                <a:uFillTx/>
                <a:latin typeface="Arial" panose="020B0604020202020204" pitchFamily="34" charset="0"/>
                <a:ea typeface="宋体" panose="02010600030101010101" pitchFamily="2" charset="-122"/>
                <a:cs typeface="+mn-cs"/>
              </a:rPr>
              <a:t>将日期、时间格式化为字符串</a:t>
            </a:r>
            <a:endParaRPr kumimoji="0" lang="zh-CN" altLang="en-US" sz="1800" b="0" i="0" u="none" strike="noStrike" kern="1200" cap="none" spc="0" normalizeH="0" baseline="0" noProof="0" dirty="0">
              <a:ln>
                <a:noFill/>
              </a:ln>
              <a:solidFill>
                <a:schemeClr val="bg1"/>
              </a:solidFill>
              <a:effectLst/>
              <a:uLnTx/>
              <a:uFillTx/>
              <a:latin typeface="Arial" panose="020B0604020202020204" pitchFamily="34" charset="0"/>
              <a:ea typeface="宋体" panose="02010600030101010101" pitchFamily="2" charset="-122"/>
              <a:cs typeface="+mn-cs"/>
            </a:endParaRPr>
          </a:p>
        </p:txBody>
      </p:sp>
      <p:sp>
        <p:nvSpPr>
          <p:cNvPr id="124" name="剪去对角的矩形 3"/>
          <p:cNvSpPr/>
          <p:nvPr/>
        </p:nvSpPr>
        <p:spPr bwMode="auto">
          <a:xfrm>
            <a:off x="492125" y="5736908"/>
            <a:ext cx="8158163" cy="469900"/>
          </a:xfrm>
          <a:custGeom>
            <a:avLst/>
            <a:gdLst>
              <a:gd name="T0" fmla="*/ 0 w 1606550"/>
              <a:gd name="T1" fmla="*/ 0 h 585787"/>
              <a:gd name="T2" fmla="*/ 1508917 w 1606550"/>
              <a:gd name="T3" fmla="*/ 0 h 585787"/>
              <a:gd name="T4" fmla="*/ 1606550 w 1606550"/>
              <a:gd name="T5" fmla="*/ 97633 h 585787"/>
              <a:gd name="T6" fmla="*/ 1606550 w 1606550"/>
              <a:gd name="T7" fmla="*/ 585787 h 585787"/>
              <a:gd name="T8" fmla="*/ 1606550 w 1606550"/>
              <a:gd name="T9" fmla="*/ 585787 h 585787"/>
              <a:gd name="T10" fmla="*/ 97633 w 1606550"/>
              <a:gd name="T11" fmla="*/ 585787 h 585787"/>
              <a:gd name="T12" fmla="*/ 0 w 1606550"/>
              <a:gd name="T13" fmla="*/ 488154 h 585787"/>
              <a:gd name="T14" fmla="*/ 0 w 1606550"/>
              <a:gd name="T15" fmla="*/ 0 h 585787"/>
              <a:gd name="T16" fmla="*/ 0 60000 65536"/>
              <a:gd name="T17" fmla="*/ 0 60000 65536"/>
              <a:gd name="T18" fmla="*/ 0 60000 65536"/>
              <a:gd name="T19" fmla="*/ 0 60000 65536"/>
              <a:gd name="T20" fmla="*/ 0 60000 65536"/>
              <a:gd name="T21" fmla="*/ 0 60000 65536"/>
              <a:gd name="T22" fmla="*/ 0 60000 65536"/>
              <a:gd name="T23" fmla="*/ 0 60000 65536"/>
              <a:gd name="T24" fmla="*/ 0 w 1606550"/>
              <a:gd name="T25" fmla="*/ 0 h 585787"/>
              <a:gd name="T26" fmla="*/ 1606550 w 1606550"/>
              <a:gd name="T27" fmla="*/ 585787 h 58578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606550" h="585787">
                <a:moveTo>
                  <a:pt x="0" y="0"/>
                </a:moveTo>
                <a:lnTo>
                  <a:pt x="1508917" y="0"/>
                </a:lnTo>
                <a:lnTo>
                  <a:pt x="1606550" y="97633"/>
                </a:lnTo>
                <a:lnTo>
                  <a:pt x="1606550" y="585787"/>
                </a:lnTo>
                <a:lnTo>
                  <a:pt x="97633" y="585787"/>
                </a:lnTo>
                <a:lnTo>
                  <a:pt x="0" y="488154"/>
                </a:lnTo>
                <a:lnTo>
                  <a:pt x="0" y="0"/>
                </a:lnTo>
                <a:close/>
              </a:path>
            </a:pathLst>
          </a:custGeom>
          <a:solidFill>
            <a:srgbClr val="009ED6"/>
          </a:solidFill>
          <a:ln>
            <a:noFill/>
          </a:ln>
          <a:effectLst>
            <a:outerShdw blurRad="50800" dist="38100" dir="2700000" algn="tl" rotWithShape="0">
              <a:srgbClr val="808080">
                <a:alpha val="42999"/>
              </a:srgbClr>
            </a:outerShdw>
          </a:effectLst>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4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 案例演示（参考教材文件</a:t>
            </a:r>
            <a:r>
              <a:rPr kumimoji="0" lang="en-US" altLang="zh-CN" sz="24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5-28</a:t>
            </a:r>
            <a:r>
              <a:rPr kumimoji="0" lang="zh-CN" altLang="en-US" sz="24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a:t>
            </a:r>
            <a:endParaRPr kumimoji="0" lang="zh-CN" altLang="en-US" sz="24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xEl>
                                              <p:charRg st="0" end="30"/>
                                            </p:txEl>
                                          </p:spTgt>
                                        </p:tgtEl>
                                        <p:attrNameLst>
                                          <p:attrName>style.visibility</p:attrName>
                                        </p:attrNameLst>
                                      </p:cBhvr>
                                      <p:to>
                                        <p:strVal val="visible"/>
                                      </p:to>
                                    </p:set>
                                    <p:animEffect transition="in" filter="fade">
                                      <p:cBhvr>
                                        <p:cTn id="7" dur="500"/>
                                        <p:tgtEl>
                                          <p:spTgt spid="6">
                                            <p:txEl>
                                              <p:charRg st="0" end="3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charRg st="0" end="11"/>
                                            </p:txEl>
                                          </p:spTgt>
                                        </p:tgtEl>
                                        <p:attrNameLst>
                                          <p:attrName>style.visibility</p:attrName>
                                        </p:attrNameLst>
                                      </p:cBhvr>
                                      <p:to>
                                        <p:strVal val="visible"/>
                                      </p:to>
                                    </p:set>
                                    <p:animEffect transition="in" filter="fade">
                                      <p:cBhvr>
                                        <p:cTn id="12" dur="500"/>
                                        <p:tgtEl>
                                          <p:spTgt spid="7">
                                            <p:txEl>
                                              <p:charRg st="0" end="1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8"/>
                                        </p:tgtEl>
                                        <p:attrNameLst>
                                          <p:attrName>style.visibility</p:attrName>
                                        </p:attrNameLst>
                                      </p:cBhvr>
                                      <p:to>
                                        <p:strVal val="visible"/>
                                      </p:to>
                                    </p:set>
                                    <p:animEffect transition="in" filter="fade">
                                      <p:cBhvr>
                                        <p:cTn id="17" dur="500"/>
                                        <p:tgtEl>
                                          <p:spTgt spid="108"/>
                                        </p:tgtEl>
                                      </p:cBhvr>
                                    </p:animEffect>
                                  </p:childTnLst>
                                </p:cTn>
                              </p:par>
                            </p:childTnLst>
                          </p:cTn>
                        </p:par>
                        <p:par>
                          <p:cTn id="18" fill="hold">
                            <p:stCondLst>
                              <p:cond delay="500"/>
                            </p:stCondLst>
                            <p:childTnLst>
                              <p:par>
                                <p:cTn id="19" presetID="22" presetClass="entr" presetSubtype="8" fill="hold" nodeType="afterEffect">
                                  <p:stCondLst>
                                    <p:cond delay="0"/>
                                  </p:stCondLst>
                                  <p:childTnLst>
                                    <p:set>
                                      <p:cBhvr>
                                        <p:cTn id="20" dur="1" fill="hold">
                                          <p:stCondLst>
                                            <p:cond delay="0"/>
                                          </p:stCondLst>
                                        </p:cTn>
                                        <p:tgtEl>
                                          <p:spTgt spid="5">
                                            <p:txEl>
                                              <p:charRg st="0" end="129"/>
                                            </p:txEl>
                                          </p:spTgt>
                                        </p:tgtEl>
                                        <p:attrNameLst>
                                          <p:attrName>style.visibility</p:attrName>
                                        </p:attrNameLst>
                                      </p:cBhvr>
                                      <p:to>
                                        <p:strVal val="visible"/>
                                      </p:to>
                                    </p:set>
                                    <p:animEffect transition="in" filter="wipe(left)">
                                      <p:cBhvr>
                                        <p:cTn id="21" dur="500"/>
                                        <p:tgtEl>
                                          <p:spTgt spid="5">
                                            <p:txEl>
                                              <p:charRg st="0" end="129"/>
                                            </p:txEl>
                                          </p:spTgt>
                                        </p:tgtEl>
                                      </p:cBhvr>
                                    </p:animEffect>
                                  </p:childTnLst>
                                </p:cTn>
                              </p:par>
                            </p:childTnLst>
                          </p:cTn>
                        </p:par>
                        <p:par>
                          <p:cTn id="22" fill="hold">
                            <p:stCondLst>
                              <p:cond delay="1000"/>
                            </p:stCondLst>
                            <p:childTnLst>
                              <p:par>
                                <p:cTn id="23" presetID="22" presetClass="entr" presetSubtype="8" fill="hold" nodeType="afterEffect">
                                  <p:stCondLst>
                                    <p:cond delay="0"/>
                                  </p:stCondLst>
                                  <p:childTnLst>
                                    <p:set>
                                      <p:cBhvr>
                                        <p:cTn id="24" dur="1" fill="hold">
                                          <p:stCondLst>
                                            <p:cond delay="0"/>
                                          </p:stCondLst>
                                        </p:cTn>
                                        <p:tgtEl>
                                          <p:spTgt spid="5">
                                            <p:txEl>
                                              <p:charRg st="129" end="207"/>
                                            </p:txEl>
                                          </p:spTgt>
                                        </p:tgtEl>
                                        <p:attrNameLst>
                                          <p:attrName>style.visibility</p:attrName>
                                        </p:attrNameLst>
                                      </p:cBhvr>
                                      <p:to>
                                        <p:strVal val="visible"/>
                                      </p:to>
                                    </p:set>
                                    <p:animEffect transition="in" filter="wipe(left)">
                                      <p:cBhvr>
                                        <p:cTn id="25" dur="500"/>
                                        <p:tgtEl>
                                          <p:spTgt spid="5">
                                            <p:txEl>
                                              <p:charRg st="129" end="207"/>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6" presetClass="entr" presetSubtype="16" fill="hold" grpId="0" nodeType="clickEffect">
                                  <p:stCondLst>
                                    <p:cond delay="0"/>
                                  </p:stCondLst>
                                  <p:childTnLst>
                                    <p:set>
                                      <p:cBhvr>
                                        <p:cTn id="29" dur="1" fill="hold">
                                          <p:stCondLst>
                                            <p:cond delay="0"/>
                                          </p:stCondLst>
                                        </p:cTn>
                                        <p:tgtEl>
                                          <p:spTgt spid="124"/>
                                        </p:tgtEl>
                                        <p:attrNameLst>
                                          <p:attrName>style.visibility</p:attrName>
                                        </p:attrNameLst>
                                      </p:cBhvr>
                                      <p:to>
                                        <p:strVal val="visible"/>
                                      </p:to>
                                    </p:set>
                                    <p:animEffect transition="in" filter="circle(in)">
                                      <p:cBhvr>
                                        <p:cTn id="30" dur="1000"/>
                                        <p:tgtEl>
                                          <p:spTgt spid="1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108" grpId="0" bldLvl="0" animBg="1"/>
      <p:bldP spid="124" grpId="0" bldLvl="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9634" name="Rectangle 2"/>
          <p:cNvSpPr/>
          <p:nvPr/>
        </p:nvSpPr>
        <p:spPr>
          <a:xfrm>
            <a:off x="0" y="0"/>
            <a:ext cx="9144000" cy="0"/>
          </a:xfrm>
          <a:prstGeom prst="rect">
            <a:avLst/>
          </a:prstGeom>
          <a:noFill/>
          <a:ln w="9525">
            <a:noFill/>
          </a:ln>
        </p:spPr>
        <p:txBody>
          <a:bodyPr wrap="none" anchor="ct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a:defRPr>
            </a:lvl5pPr>
          </a:lstStyle>
          <a:p>
            <a:pPr marL="0" lvl="0" indent="0" eaLnBrk="1" hangingPunct="1">
              <a:lnSpc>
                <a:spcPct val="100000"/>
              </a:lnSpc>
              <a:spcBef>
                <a:spcPct val="0"/>
              </a:spcBef>
              <a:buFontTx/>
              <a:buNone/>
            </a:pPr>
            <a:endParaRPr lang="zh-CN" altLang="en-US" sz="1800" dirty="0">
              <a:latin typeface="Arial" panose="020B0604020202020204" pitchFamily="34" charset="0"/>
              <a:ea typeface="宋体" panose="02010600030101010101" pitchFamily="2" charset="-122"/>
            </a:endParaRPr>
          </a:p>
        </p:txBody>
      </p:sp>
      <p:sp>
        <p:nvSpPr>
          <p:cNvPr id="69635" name="标题 1"/>
          <p:cNvSpPr/>
          <p:nvPr/>
        </p:nvSpPr>
        <p:spPr>
          <a:xfrm>
            <a:off x="1643063" y="388938"/>
            <a:ext cx="5330825" cy="561975"/>
          </a:xfrm>
          <a:prstGeom prst="rect">
            <a:avLst/>
          </a:prstGeom>
          <a:no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a:defRPr>
            </a:lvl5pPr>
          </a:lstStyle>
          <a:p>
            <a:pPr marL="571500" lvl="0" indent="-571500">
              <a:lnSpc>
                <a:spcPct val="100000"/>
              </a:lnSpc>
              <a:spcBef>
                <a:spcPct val="0"/>
              </a:spcBef>
              <a:buFontTx/>
              <a:buNone/>
            </a:pPr>
            <a:r>
              <a:rPr lang="en-US" altLang="zh-CN"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rPr>
              <a:t>5.6 </a:t>
            </a:r>
            <a:r>
              <a:rPr lang="zh-CN" altLang="en-US"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rPr>
              <a:t>格式化类</a:t>
            </a:r>
            <a:endParaRPr lang="zh-CN" altLang="en-US" sz="3200"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6" name="内容占位符 2"/>
          <p:cNvSpPr>
            <a:spLocks noGrp="1"/>
          </p:cNvSpPr>
          <p:nvPr>
            <p:ph idx="1"/>
          </p:nvPr>
        </p:nvSpPr>
        <p:spPr>
          <a:xfrm>
            <a:off x="457200" y="1584960"/>
            <a:ext cx="8229600" cy="652463"/>
          </a:xfrm>
          <a:ln/>
        </p:spPr>
        <p:txBody>
          <a:bodyPr vert="horz" wrap="square" lIns="91440" tIns="45720" rIns="91440" bIns="45720" anchor="t"/>
          <a:p>
            <a:pPr marL="0" indent="0">
              <a:lnSpc>
                <a:spcPct val="100000"/>
              </a:lnSpc>
              <a:spcBef>
                <a:spcPct val="0"/>
              </a:spcBef>
              <a:buNone/>
            </a:pPr>
            <a:r>
              <a:rPr lang="en-US" altLang="zh-CN" sz="1800" b="1" kern="1200" dirty="0">
                <a:solidFill>
                  <a:srgbClr val="006BA9"/>
                </a:solidFill>
                <a:latin typeface="微软雅黑" panose="020B0503020204020204" pitchFamily="34" charset="-122"/>
                <a:ea typeface="微软雅黑" panose="020B0503020204020204" pitchFamily="34" charset="-122"/>
                <a:cs typeface="等线"/>
              </a:rPr>
              <a:t>5.6.3 DateTimeFomatter</a:t>
            </a:r>
            <a:r>
              <a:rPr lang="zh-CN" altLang="en-US" sz="1800" b="1" kern="1200" dirty="0">
                <a:solidFill>
                  <a:srgbClr val="006BA9"/>
                </a:solidFill>
                <a:latin typeface="微软雅黑" panose="020B0503020204020204" pitchFamily="34" charset="-122"/>
                <a:ea typeface="微软雅黑" panose="020B0503020204020204" pitchFamily="34" charset="-122"/>
                <a:cs typeface="等线"/>
              </a:rPr>
              <a:t>类</a:t>
            </a:r>
            <a:r>
              <a:rPr lang="en-US" altLang="zh-CN" sz="1800" b="1" kern="1200" dirty="0">
                <a:solidFill>
                  <a:srgbClr val="006BA9"/>
                </a:solidFill>
                <a:latin typeface="微软雅黑" panose="020B0503020204020204" pitchFamily="34" charset="-122"/>
                <a:ea typeface="微软雅黑" panose="020B0503020204020204" pitchFamily="34" charset="-122"/>
                <a:cs typeface="等线"/>
              </a:rPr>
              <a:t>——</a:t>
            </a:r>
            <a:r>
              <a:rPr lang="zh-CN" altLang="en-US" sz="1800" b="1" kern="1200" dirty="0">
                <a:solidFill>
                  <a:srgbClr val="006BA9"/>
                </a:solidFill>
                <a:latin typeface="微软雅黑" panose="020B0503020204020204" pitchFamily="34" charset="-122"/>
                <a:ea typeface="微软雅黑" panose="020B0503020204020204" pitchFamily="34" charset="-122"/>
                <a:cs typeface="等线"/>
              </a:rPr>
              <a:t>基本使用</a:t>
            </a:r>
            <a:endParaRPr lang="zh-CN" altLang="en-US" sz="1800" b="1" kern="1200" dirty="0">
              <a:solidFill>
                <a:srgbClr val="006BA9"/>
              </a:solidFill>
              <a:latin typeface="微软雅黑" panose="020B0503020204020204" pitchFamily="34" charset="-122"/>
              <a:ea typeface="微软雅黑" panose="020B0503020204020204" pitchFamily="34" charset="-122"/>
              <a:cs typeface="等线"/>
            </a:endParaRPr>
          </a:p>
        </p:txBody>
      </p:sp>
      <p:sp>
        <p:nvSpPr>
          <p:cNvPr id="7" name="矩形 6"/>
          <p:cNvSpPr>
            <a:spLocks noChangeArrowheads="1"/>
          </p:cNvSpPr>
          <p:nvPr/>
        </p:nvSpPr>
        <p:spPr bwMode="auto">
          <a:xfrm>
            <a:off x="457200" y="2116773"/>
            <a:ext cx="81994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a:cs typeface="等线"/>
              </a:defRPr>
            </a:lvl1pPr>
            <a:lvl2pPr eaLnBrk="0" hangingPunct="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a:cs typeface="等线"/>
              </a:defRPr>
            </a:lvl2pPr>
            <a:lvl3pPr marL="1143000" indent="-228600" eaLnBrk="0" hangingPunct="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a:cs typeface="等线"/>
              </a:defRPr>
            </a:lvl3pPr>
            <a:lvl4pPr marL="1600200" indent="-228600" eaLnBrk="0" hangingPunct="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a:cs typeface="等线"/>
              </a:defRPr>
            </a:lvl4pPr>
            <a:lvl5pPr marL="2057400" indent="-228600" eaLnBrk="0" hangingPunct="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a:cs typeface="等线"/>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a:cs typeface="等线"/>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a:cs typeface="等线"/>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a:cs typeface="等线"/>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a:cs typeface="等线"/>
              </a:defRPr>
            </a:lvl9pPr>
          </a:lstStyle>
          <a:p>
            <a:pPr marL="342900" marR="0" lvl="1" indent="-342900" algn="l" defTabSz="914400" rtl="0" eaLnBrk="0" fontAlgn="base" latinLnBrk="0" hangingPunct="0">
              <a:lnSpc>
                <a:spcPct val="100000"/>
              </a:lnSpc>
              <a:spcBef>
                <a:spcPct val="0"/>
              </a:spcBef>
              <a:spcAft>
                <a:spcPct val="0"/>
              </a:spcAft>
              <a:buClrTx/>
              <a:buSzTx/>
              <a:buFont typeface="+mj-lt"/>
              <a:buAutoNum type="arabicPeriod" startAt="2"/>
              <a:defRPr/>
            </a:pPr>
            <a:r>
              <a:rPr kumimoji="0" lang="zh-CN" altLang="en-US" sz="1800" b="1" i="0" u="none" strike="noStrike" kern="1200" cap="none" spc="0" normalizeH="0" baseline="0" noProof="0" dirty="0">
                <a:ln>
                  <a:noFill/>
                </a:ln>
                <a:solidFill>
                  <a:schemeClr val="tx1">
                    <a:lumMod val="50000"/>
                    <a:lumOff val="50000"/>
                  </a:schemeClr>
                </a:solidFill>
                <a:effectLst/>
                <a:uLnTx/>
                <a:uFillTx/>
                <a:latin typeface="微软雅黑" panose="020B0503020204020204" pitchFamily="34" charset="-122"/>
                <a:ea typeface="微软雅黑" panose="020B0503020204020204" pitchFamily="34" charset="-122"/>
                <a:cs typeface="+mn-cs"/>
              </a:rPr>
              <a:t>解析字符串</a:t>
            </a:r>
            <a:endParaRPr kumimoji="0" lang="zh-CN" altLang="en-US" sz="1800" b="1" i="0" u="none" strike="noStrike" kern="1200" cap="none" spc="0" normalizeH="0" baseline="0" noProof="0" dirty="0">
              <a:ln>
                <a:noFill/>
              </a:ln>
              <a:solidFill>
                <a:schemeClr val="tx1">
                  <a:lumMod val="50000"/>
                  <a:lumOff val="50000"/>
                </a:schemeClr>
              </a:solidFill>
              <a:effectLst/>
              <a:uLnTx/>
              <a:uFillTx/>
              <a:latin typeface="微软雅黑" panose="020B0503020204020204" pitchFamily="34" charset="-122"/>
              <a:ea typeface="微软雅黑" panose="020B0503020204020204" pitchFamily="34" charset="-122"/>
              <a:cs typeface="+mn-cs"/>
            </a:endParaRPr>
          </a:p>
        </p:txBody>
      </p:sp>
      <p:sp>
        <p:nvSpPr>
          <p:cNvPr id="5" name="矩形 4"/>
          <p:cNvSpPr/>
          <p:nvPr/>
        </p:nvSpPr>
        <p:spPr>
          <a:xfrm>
            <a:off x="1776413" y="3021648"/>
            <a:ext cx="6880225" cy="111125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a:defRPr>
            </a:lvl5pPr>
          </a:lstStyle>
          <a:p>
            <a:pPr marL="285750" lvl="0" indent="-285750" eaLnBrk="1" hangingPunct="1">
              <a:lnSpc>
                <a:spcPct val="200000"/>
              </a:lnSpc>
              <a:spcBef>
                <a:spcPct val="0"/>
              </a:spcBef>
              <a:buFont typeface="Wingdings" panose="05000000000000000000" pitchFamily="2" charset="2"/>
              <a:buChar char="l"/>
            </a:pPr>
            <a:r>
              <a:rPr lang="zh-CN" altLang="zh-CN" sz="1800" dirty="0">
                <a:latin typeface="Arial" panose="020B0604020202020204" pitchFamily="34" charset="0"/>
                <a:ea typeface="宋体" panose="02010600030101010101" pitchFamily="2" charset="-122"/>
              </a:rPr>
              <a:t>可以通过日期时间对象所提供的</a:t>
            </a:r>
            <a:r>
              <a:rPr lang="en-US" altLang="zh-CN" sz="1800" dirty="0">
                <a:latin typeface="Arial" panose="020B0604020202020204" pitchFamily="34" charset="0"/>
                <a:ea typeface="宋体" panose="02010600030101010101" pitchFamily="2" charset="-122"/>
              </a:rPr>
              <a:t>parse(CharSequence text, DateTimeFormatter formatter)</a:t>
            </a:r>
            <a:r>
              <a:rPr lang="zh-CN" altLang="zh-CN" sz="1800" dirty="0">
                <a:latin typeface="Arial" panose="020B0604020202020204" pitchFamily="34" charset="0"/>
                <a:ea typeface="宋体" panose="02010600030101010101" pitchFamily="2" charset="-122"/>
              </a:rPr>
              <a:t>方法来实现。</a:t>
            </a:r>
            <a:endParaRPr lang="en-US" altLang="zh-CN" sz="1800" dirty="0">
              <a:latin typeface="Arial" panose="020B0604020202020204" pitchFamily="34" charset="0"/>
              <a:ea typeface="宋体" panose="02010600030101010101" pitchFamily="2" charset="-122"/>
            </a:endParaRPr>
          </a:p>
        </p:txBody>
      </p:sp>
      <p:sp>
        <p:nvSpPr>
          <p:cNvPr id="108" name="剪去对角的矩形 107"/>
          <p:cNvSpPr/>
          <p:nvPr/>
        </p:nvSpPr>
        <p:spPr bwMode="auto">
          <a:xfrm>
            <a:off x="587375" y="2691448"/>
            <a:ext cx="822325" cy="2625725"/>
          </a:xfrm>
          <a:prstGeom prst="snip2DiagRect">
            <a:avLst/>
          </a:prstGeom>
          <a:solidFill>
            <a:srgbClr val="006BA9"/>
          </a:solidFill>
          <a:ln w="28575" cap="flat" cmpd="sng" algn="ctr">
            <a:solidFill>
              <a:srgbClr val="006BA9"/>
            </a:solidFill>
            <a:prstDash val="sysDot"/>
            <a:round/>
            <a:headEnd type="none" w="med" len="med"/>
            <a:tailEnd type="none" w="med" len="med"/>
          </a:ln>
          <a:effectLst/>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800" b="0" i="0" u="none" strike="noStrike" kern="1200" cap="none" spc="0" normalizeH="0" baseline="0" noProof="0" dirty="0">
                <a:ln>
                  <a:noFill/>
                </a:ln>
                <a:solidFill>
                  <a:schemeClr val="bg1"/>
                </a:solidFill>
                <a:effectLst/>
                <a:uLnTx/>
                <a:uFillTx/>
                <a:latin typeface="Arial" panose="020B0604020202020204" pitchFamily="34" charset="0"/>
                <a:ea typeface="宋体" panose="02010600030101010101" pitchFamily="2" charset="-122"/>
                <a:cs typeface="+mn-cs"/>
              </a:rPr>
              <a:t>将指定格式的字符串解析成日期、时间对象</a:t>
            </a:r>
            <a:endParaRPr kumimoji="0" lang="zh-CN" altLang="en-US" sz="1800" b="0" i="0" u="none" strike="noStrike" kern="1200" cap="none" spc="0" normalizeH="0" baseline="0" noProof="0" dirty="0">
              <a:ln>
                <a:noFill/>
              </a:ln>
              <a:solidFill>
                <a:schemeClr val="bg1"/>
              </a:solidFill>
              <a:effectLst/>
              <a:uLnTx/>
              <a:uFillTx/>
              <a:latin typeface="Arial" panose="020B0604020202020204" pitchFamily="34" charset="0"/>
              <a:ea typeface="宋体" panose="02010600030101010101" pitchFamily="2" charset="-122"/>
              <a:cs typeface="+mn-cs"/>
            </a:endParaRPr>
          </a:p>
        </p:txBody>
      </p:sp>
      <p:sp>
        <p:nvSpPr>
          <p:cNvPr id="8" name="剪去对角的矩形 3"/>
          <p:cNvSpPr/>
          <p:nvPr/>
        </p:nvSpPr>
        <p:spPr bwMode="auto">
          <a:xfrm>
            <a:off x="492125" y="5655310"/>
            <a:ext cx="8158163" cy="469900"/>
          </a:xfrm>
          <a:custGeom>
            <a:avLst/>
            <a:gdLst>
              <a:gd name="T0" fmla="*/ 0 w 1606550"/>
              <a:gd name="T1" fmla="*/ 0 h 585787"/>
              <a:gd name="T2" fmla="*/ 1508917 w 1606550"/>
              <a:gd name="T3" fmla="*/ 0 h 585787"/>
              <a:gd name="T4" fmla="*/ 1606550 w 1606550"/>
              <a:gd name="T5" fmla="*/ 97633 h 585787"/>
              <a:gd name="T6" fmla="*/ 1606550 w 1606550"/>
              <a:gd name="T7" fmla="*/ 585787 h 585787"/>
              <a:gd name="T8" fmla="*/ 1606550 w 1606550"/>
              <a:gd name="T9" fmla="*/ 585787 h 585787"/>
              <a:gd name="T10" fmla="*/ 97633 w 1606550"/>
              <a:gd name="T11" fmla="*/ 585787 h 585787"/>
              <a:gd name="T12" fmla="*/ 0 w 1606550"/>
              <a:gd name="T13" fmla="*/ 488154 h 585787"/>
              <a:gd name="T14" fmla="*/ 0 w 1606550"/>
              <a:gd name="T15" fmla="*/ 0 h 585787"/>
              <a:gd name="T16" fmla="*/ 0 60000 65536"/>
              <a:gd name="T17" fmla="*/ 0 60000 65536"/>
              <a:gd name="T18" fmla="*/ 0 60000 65536"/>
              <a:gd name="T19" fmla="*/ 0 60000 65536"/>
              <a:gd name="T20" fmla="*/ 0 60000 65536"/>
              <a:gd name="T21" fmla="*/ 0 60000 65536"/>
              <a:gd name="T22" fmla="*/ 0 60000 65536"/>
              <a:gd name="T23" fmla="*/ 0 60000 65536"/>
              <a:gd name="T24" fmla="*/ 0 w 1606550"/>
              <a:gd name="T25" fmla="*/ 0 h 585787"/>
              <a:gd name="T26" fmla="*/ 1606550 w 1606550"/>
              <a:gd name="T27" fmla="*/ 585787 h 58578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606550" h="585787">
                <a:moveTo>
                  <a:pt x="0" y="0"/>
                </a:moveTo>
                <a:lnTo>
                  <a:pt x="1508917" y="0"/>
                </a:lnTo>
                <a:lnTo>
                  <a:pt x="1606550" y="97633"/>
                </a:lnTo>
                <a:lnTo>
                  <a:pt x="1606550" y="585787"/>
                </a:lnTo>
                <a:lnTo>
                  <a:pt x="97633" y="585787"/>
                </a:lnTo>
                <a:lnTo>
                  <a:pt x="0" y="488154"/>
                </a:lnTo>
                <a:lnTo>
                  <a:pt x="0" y="0"/>
                </a:lnTo>
                <a:close/>
              </a:path>
            </a:pathLst>
          </a:custGeom>
          <a:solidFill>
            <a:srgbClr val="009ED6"/>
          </a:solidFill>
          <a:ln>
            <a:noFill/>
          </a:ln>
          <a:effectLst>
            <a:outerShdw blurRad="50800" dist="38100" dir="2700000" algn="tl" rotWithShape="0">
              <a:srgbClr val="808080">
                <a:alpha val="42999"/>
              </a:srgbClr>
            </a:outerShdw>
          </a:effectLst>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4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 案例演示（参考教材文件</a:t>
            </a:r>
            <a:r>
              <a:rPr kumimoji="0" lang="en-US" altLang="zh-CN" sz="24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5-29</a:t>
            </a:r>
            <a:r>
              <a:rPr kumimoji="0" lang="zh-CN" altLang="en-US" sz="24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a:t>
            </a:r>
            <a:endParaRPr kumimoji="0" lang="zh-CN" altLang="en-US" sz="24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xEl>
                                              <p:charRg st="0" end="30"/>
                                            </p:txEl>
                                          </p:spTgt>
                                        </p:tgtEl>
                                        <p:attrNameLst>
                                          <p:attrName>style.visibility</p:attrName>
                                        </p:attrNameLst>
                                      </p:cBhvr>
                                      <p:to>
                                        <p:strVal val="visible"/>
                                      </p:to>
                                    </p:set>
                                    <p:animEffect transition="in" filter="fade">
                                      <p:cBhvr>
                                        <p:cTn id="7" dur="500"/>
                                        <p:tgtEl>
                                          <p:spTgt spid="6">
                                            <p:txEl>
                                              <p:charRg st="0" end="3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charRg st="0" end="6"/>
                                            </p:txEl>
                                          </p:spTgt>
                                        </p:tgtEl>
                                        <p:attrNameLst>
                                          <p:attrName>style.visibility</p:attrName>
                                        </p:attrNameLst>
                                      </p:cBhvr>
                                      <p:to>
                                        <p:strVal val="visible"/>
                                      </p:to>
                                    </p:set>
                                    <p:animEffect transition="in" filter="fade">
                                      <p:cBhvr>
                                        <p:cTn id="12" dur="500"/>
                                        <p:tgtEl>
                                          <p:spTgt spid="7">
                                            <p:txEl>
                                              <p:charRg st="0" end="6"/>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8"/>
                                        </p:tgtEl>
                                        <p:attrNameLst>
                                          <p:attrName>style.visibility</p:attrName>
                                        </p:attrNameLst>
                                      </p:cBhvr>
                                      <p:to>
                                        <p:strVal val="visible"/>
                                      </p:to>
                                    </p:set>
                                    <p:animEffect transition="in" filter="fade">
                                      <p:cBhvr>
                                        <p:cTn id="17" dur="500"/>
                                        <p:tgtEl>
                                          <p:spTgt spid="108"/>
                                        </p:tgtEl>
                                      </p:cBhvr>
                                    </p:animEffect>
                                  </p:childTnLst>
                                </p:cTn>
                              </p:par>
                            </p:childTnLst>
                          </p:cTn>
                        </p:par>
                        <p:par>
                          <p:cTn id="18" fill="hold">
                            <p:stCondLst>
                              <p:cond delay="500"/>
                            </p:stCondLst>
                            <p:childTnLst>
                              <p:par>
                                <p:cTn id="19" presetID="22" presetClass="entr" presetSubtype="8" fill="hold" nodeType="afterEffect">
                                  <p:stCondLst>
                                    <p:cond delay="0"/>
                                  </p:stCondLst>
                                  <p:childTnLst>
                                    <p:set>
                                      <p:cBhvr>
                                        <p:cTn id="20" dur="1" fill="hold">
                                          <p:stCondLst>
                                            <p:cond delay="0"/>
                                          </p:stCondLst>
                                        </p:cTn>
                                        <p:tgtEl>
                                          <p:spTgt spid="5">
                                            <p:txEl>
                                              <p:charRg st="0" end="74"/>
                                            </p:txEl>
                                          </p:spTgt>
                                        </p:tgtEl>
                                        <p:attrNameLst>
                                          <p:attrName>style.visibility</p:attrName>
                                        </p:attrNameLst>
                                      </p:cBhvr>
                                      <p:to>
                                        <p:strVal val="visible"/>
                                      </p:to>
                                    </p:set>
                                    <p:animEffect transition="in" filter="wipe(left)">
                                      <p:cBhvr>
                                        <p:cTn id="21" dur="500"/>
                                        <p:tgtEl>
                                          <p:spTgt spid="5">
                                            <p:txEl>
                                              <p:charRg st="0" end="7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6" presetClass="entr" presetSubtype="16" fill="hold" grpId="0" nodeType="click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circle(in)">
                                      <p:cBhvr>
                                        <p:cTn id="26"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108" grpId="0" bldLvl="0" animBg="1"/>
      <p:bldP spid="8" grpId="0" bldLvl="0" animBg="1"/>
    </p:bldLst>
  </p:timing>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p:sp>
        <p:nvSpPr>
          <p:cNvPr id="5" name="AutoShape 207"/>
          <p:cNvSpPr>
            <a:spLocks noChangeArrowheads="1"/>
          </p:cNvSpPr>
          <p:nvPr/>
        </p:nvSpPr>
        <p:spPr bwMode="auto">
          <a:xfrm>
            <a:off x="255905" y="1646555"/>
            <a:ext cx="8724900" cy="4817110"/>
          </a:xfrm>
          <a:prstGeom prst="roundRect">
            <a:avLst>
              <a:gd name="adj" fmla="val 4171"/>
            </a:avLst>
          </a:prstGeom>
          <a:solidFill>
            <a:schemeClr val="bg1"/>
          </a:solidFill>
          <a:ln w="19050" algn="ctr">
            <a:solidFill>
              <a:schemeClr val="bg1">
                <a:lumMod val="95000"/>
              </a:schemeClr>
            </a:solidFill>
            <a:round/>
          </a:ln>
        </p:spPr>
        <p:txBody>
          <a:bodyPr wrap="none" anchor="ctr"/>
          <a:lstStyle/>
          <a:p>
            <a:pPr marL="0" marR="0" lvl="0" indent="0" algn="l" defTabSz="914400" rtl="0" eaLnBrk="0" fontAlgn="base" latinLnBrk="1" hangingPunct="0">
              <a:lnSpc>
                <a:spcPct val="100000"/>
              </a:lnSpc>
              <a:spcBef>
                <a:spcPct val="0"/>
              </a:spcBef>
              <a:spcAft>
                <a:spcPct val="0"/>
              </a:spcAft>
              <a:buClrTx/>
              <a:buSzTx/>
              <a:buFontTx/>
              <a:buNone/>
              <a:defRPr/>
            </a:pPr>
            <a:endParaRPr kumimoji="1" lang="ko-KR" altLang="en-US" sz="1800" b="0" i="0" u="none" strike="noStrike" kern="1200" cap="none" spc="0" normalizeH="0" baseline="0" noProof="0">
              <a:ln>
                <a:noFill/>
              </a:ln>
              <a:solidFill>
                <a:srgbClr val="000000"/>
              </a:solidFill>
              <a:effectLst>
                <a:outerShdw blurRad="38100" dist="38100" dir="2700000" algn="tl">
                  <a:srgbClr val="000000">
                    <a:alpha val="43137"/>
                  </a:srgbClr>
                </a:outerShdw>
              </a:effectLst>
              <a:uLnTx/>
              <a:uFillTx/>
              <a:latin typeface="Gulim" panose="020B0600000101010101" pitchFamily="34" charset="-127"/>
              <a:ea typeface="Gulim" panose="020B0600000101010101" pitchFamily="34" charset="-127"/>
              <a:cs typeface="+mn-cs"/>
            </a:endParaRPr>
          </a:p>
        </p:txBody>
      </p:sp>
      <p:sp>
        <p:nvSpPr>
          <p:cNvPr id="6" name="AutoShape 132"/>
          <p:cNvSpPr>
            <a:spLocks noChangeArrowheads="1"/>
          </p:cNvSpPr>
          <p:nvPr/>
        </p:nvSpPr>
        <p:spPr bwMode="auto">
          <a:xfrm>
            <a:off x="392113" y="1646614"/>
            <a:ext cx="2016125" cy="5178435"/>
          </a:xfrm>
          <a:prstGeom prst="upArrow">
            <a:avLst>
              <a:gd name="adj1" fmla="val 66296"/>
              <a:gd name="adj2" fmla="val 58426"/>
            </a:avLst>
          </a:prstGeom>
          <a:gradFill flip="none" rotWithShape="1">
            <a:gsLst>
              <a:gs pos="0">
                <a:srgbClr val="D5F4FF"/>
              </a:gs>
              <a:gs pos="100000">
                <a:srgbClr val="764718">
                  <a:alpha val="0"/>
                </a:srgbClr>
              </a:gs>
            </a:gsLst>
            <a:path path="circle">
              <a:fillToRect l="100000" b="100000"/>
            </a:path>
            <a:tileRect t="-100000" r="-100000"/>
          </a:gradFill>
          <a:ln>
            <a:noFill/>
          </a:ln>
        </p:spPr>
        <p:txBody>
          <a:bodyPr wrap="none" anchor="ctr"/>
          <a:lstStyle/>
          <a:p>
            <a:pPr marL="0" marR="0" lvl="0" indent="0" algn="l" defTabSz="914400" rtl="0" eaLnBrk="0" fontAlgn="base" latinLnBrk="1" hangingPunct="0">
              <a:lnSpc>
                <a:spcPct val="100000"/>
              </a:lnSpc>
              <a:spcBef>
                <a:spcPct val="0"/>
              </a:spcBef>
              <a:spcAft>
                <a:spcPct val="0"/>
              </a:spcAft>
              <a:buClrTx/>
              <a:buSzTx/>
              <a:buFontTx/>
              <a:buNone/>
              <a:defRPr/>
            </a:pPr>
            <a:endParaRPr kumimoji="1" lang="ko-KR" altLang="en-US" sz="1800" b="0" i="0" u="none" strike="noStrike" kern="1200" cap="none" spc="0" normalizeH="0" baseline="0" noProof="0">
              <a:ln>
                <a:noFill/>
              </a:ln>
              <a:solidFill>
                <a:srgbClr val="000000"/>
              </a:solidFill>
              <a:effectLst>
                <a:outerShdw blurRad="38100" dist="38100" dir="2700000" algn="tl">
                  <a:srgbClr val="000000">
                    <a:alpha val="43137"/>
                  </a:srgbClr>
                </a:outerShdw>
              </a:effectLst>
              <a:uLnTx/>
              <a:uFillTx/>
              <a:latin typeface="Gulim" panose="020B0600000101010101" pitchFamily="34" charset="-127"/>
              <a:ea typeface="Gulim" panose="020B0600000101010101" pitchFamily="34" charset="-127"/>
              <a:cs typeface="+mn-cs"/>
            </a:endParaRPr>
          </a:p>
        </p:txBody>
      </p:sp>
      <p:sp>
        <p:nvSpPr>
          <p:cNvPr id="7" name="AutoShape 208"/>
          <p:cNvSpPr>
            <a:spLocks noChangeArrowheads="1"/>
          </p:cNvSpPr>
          <p:nvPr/>
        </p:nvSpPr>
        <p:spPr bwMode="auto">
          <a:xfrm>
            <a:off x="2670175" y="1875790"/>
            <a:ext cx="5976938" cy="850900"/>
          </a:xfrm>
          <a:prstGeom prst="roundRect">
            <a:avLst>
              <a:gd name="adj" fmla="val 17352"/>
            </a:avLst>
          </a:prstGeom>
          <a:solidFill>
            <a:srgbClr val="FFFFFF"/>
          </a:solidFill>
          <a:ln w="19050" algn="ctr">
            <a:solidFill>
              <a:schemeClr val="bg1">
                <a:lumMod val="95000"/>
              </a:schemeClr>
            </a:solidFill>
            <a:round/>
          </a:ln>
          <a:effectLst>
            <a:outerShdw blurRad="76200" dir="13500000" sy="23000" kx="1200000" algn="br" rotWithShape="0">
              <a:prstClr val="black">
                <a:alpha val="20000"/>
              </a:prstClr>
            </a:outerShdw>
          </a:effectLst>
        </p:spPr>
        <p:txBody>
          <a:bodyPr wrap="none" anchor="ctr"/>
          <a:lstStyle/>
          <a:p>
            <a:pPr marL="0" marR="0" lvl="0" indent="0" algn="l" defTabSz="914400" rtl="0" eaLnBrk="1" fontAlgn="auto" latinLnBrk="1" hangingPunct="1">
              <a:lnSpc>
                <a:spcPct val="100000"/>
              </a:lnSpc>
              <a:spcBef>
                <a:spcPts val="0"/>
              </a:spcBef>
              <a:spcAft>
                <a:spcPts val="0"/>
              </a:spcAft>
              <a:buClrTx/>
              <a:buSzTx/>
              <a:buFontTx/>
              <a:buNone/>
              <a:defRPr/>
            </a:pPr>
            <a:endParaRPr kumimoji="1" lang="ko-KR" altLang="en-US" sz="1800" b="0" i="0" u="none" strike="noStrike" kern="0" cap="none" spc="0" normalizeH="0" baseline="0" noProof="0">
              <a:ln>
                <a:noFill/>
              </a:ln>
              <a:solidFill>
                <a:srgbClr val="000000"/>
              </a:solidFill>
              <a:effectLst>
                <a:outerShdw blurRad="38100" dist="38100" dir="2700000" algn="tl">
                  <a:srgbClr val="000000">
                    <a:alpha val="43137"/>
                  </a:srgbClr>
                </a:outerShdw>
              </a:effectLst>
              <a:uLnTx/>
              <a:uFillTx/>
              <a:latin typeface="Gulim" panose="020B0600000101010101" pitchFamily="34" charset="-127"/>
              <a:ea typeface="Gulim" panose="020B0600000101010101" pitchFamily="34" charset="-127"/>
              <a:cs typeface="+mn-cs"/>
            </a:endParaRPr>
          </a:p>
        </p:txBody>
      </p:sp>
      <p:grpSp>
        <p:nvGrpSpPr>
          <p:cNvPr id="24583" name="组合 311"/>
          <p:cNvGrpSpPr/>
          <p:nvPr/>
        </p:nvGrpSpPr>
        <p:grpSpPr>
          <a:xfrm>
            <a:off x="1106488" y="3021965"/>
            <a:ext cx="7629525" cy="668338"/>
            <a:chOff x="1029300" y="5045322"/>
            <a:chExt cx="7628925" cy="669008"/>
          </a:xfrm>
        </p:grpSpPr>
        <p:grpSp>
          <p:nvGrpSpPr>
            <p:cNvPr id="24616" name="组合 345"/>
            <p:cNvGrpSpPr/>
            <p:nvPr/>
          </p:nvGrpSpPr>
          <p:grpSpPr>
            <a:xfrm>
              <a:off x="2520950" y="5045323"/>
              <a:ext cx="6137275" cy="669007"/>
              <a:chOff x="2520950" y="4924673"/>
              <a:chExt cx="6137275" cy="789657"/>
            </a:xfrm>
          </p:grpSpPr>
          <p:sp>
            <p:nvSpPr>
              <p:cNvPr id="47" name="AutoShape 218"/>
              <p:cNvSpPr>
                <a:spLocks noChangeArrowheads="1"/>
              </p:cNvSpPr>
              <p:nvPr/>
            </p:nvSpPr>
            <p:spPr bwMode="auto">
              <a:xfrm>
                <a:off x="2721442" y="5393590"/>
                <a:ext cx="5806618" cy="320740"/>
              </a:xfrm>
              <a:prstGeom prst="roundRect">
                <a:avLst>
                  <a:gd name="adj" fmla="val 50000"/>
                </a:avLst>
              </a:prstGeom>
              <a:gradFill rotWithShape="1">
                <a:gsLst>
                  <a:gs pos="0">
                    <a:srgbClr val="000000">
                      <a:alpha val="50000"/>
                    </a:srgbClr>
                  </a:gs>
                  <a:gs pos="100000">
                    <a:srgbClr val="000000">
                      <a:gamma/>
                      <a:tint val="57647"/>
                      <a:invGamma/>
                      <a:alpha val="0"/>
                    </a:srgbClr>
                  </a:gs>
                </a:gsLst>
                <a:path path="shape">
                  <a:fillToRect l="50000" t="50000" r="50000" b="50000"/>
                </a:path>
              </a:gradFill>
              <a:ln w="9525" algn="ctr">
                <a:noFill/>
                <a:round/>
              </a:ln>
              <a:effectLst/>
            </p:spPr>
            <p:txBody>
              <a:bodyPr wrap="none" anchor="ctr"/>
              <a:lstStyle/>
              <a:p>
                <a:pPr marL="0" marR="0" lvl="0" indent="0" algn="l" defTabSz="914400" rtl="0" eaLnBrk="1" fontAlgn="auto" latinLnBrk="1" hangingPunct="1">
                  <a:lnSpc>
                    <a:spcPct val="100000"/>
                  </a:lnSpc>
                  <a:spcBef>
                    <a:spcPts val="0"/>
                  </a:spcBef>
                  <a:spcAft>
                    <a:spcPts val="0"/>
                  </a:spcAft>
                  <a:buClrTx/>
                  <a:buSzTx/>
                  <a:buFontTx/>
                  <a:buNone/>
                  <a:defRPr/>
                </a:pPr>
                <a:endParaRPr kumimoji="1" lang="ko-KR" altLang="en-US" sz="1800" b="0" i="0" u="none" strike="noStrike" kern="0" cap="none" spc="0" normalizeH="0" baseline="0" noProof="0">
                  <a:ln>
                    <a:noFill/>
                  </a:ln>
                  <a:solidFill>
                    <a:srgbClr val="000000"/>
                  </a:solidFill>
                  <a:effectLst>
                    <a:outerShdw blurRad="38100" dist="38100" dir="2700000" algn="tl">
                      <a:srgbClr val="000000">
                        <a:alpha val="43137"/>
                      </a:srgbClr>
                    </a:outerShdw>
                  </a:effectLst>
                  <a:uLnTx/>
                  <a:uFillTx/>
                  <a:latin typeface="Gulim" panose="020B0600000101010101" pitchFamily="34" charset="-127"/>
                  <a:ea typeface="Gulim" panose="020B0600000101010101" pitchFamily="34" charset="-127"/>
                  <a:cs typeface="+mn-cs"/>
                </a:endParaRPr>
              </a:p>
            </p:txBody>
          </p:sp>
          <p:grpSp>
            <p:nvGrpSpPr>
              <p:cNvPr id="24622" name="组合 351"/>
              <p:cNvGrpSpPr/>
              <p:nvPr/>
            </p:nvGrpSpPr>
            <p:grpSpPr>
              <a:xfrm>
                <a:off x="2520950" y="4924673"/>
                <a:ext cx="6137275" cy="664245"/>
                <a:chOff x="2520950" y="4868193"/>
                <a:chExt cx="6137275" cy="720725"/>
              </a:xfrm>
            </p:grpSpPr>
            <p:sp>
              <p:nvSpPr>
                <p:cNvPr id="49" name="AutoShape 181"/>
                <p:cNvSpPr>
                  <a:spLocks noChangeArrowheads="1"/>
                </p:cNvSpPr>
                <p:nvPr/>
              </p:nvSpPr>
              <p:spPr bwMode="auto">
                <a:xfrm>
                  <a:off x="2521433" y="4868192"/>
                  <a:ext cx="6136792" cy="720446"/>
                </a:xfrm>
                <a:prstGeom prst="roundRect">
                  <a:avLst>
                    <a:gd name="adj" fmla="val 50000"/>
                  </a:avLst>
                </a:prstGeom>
                <a:solidFill>
                  <a:srgbClr val="D5F4FF"/>
                </a:solidFill>
                <a:ln w="19050" algn="ctr">
                  <a:solidFill>
                    <a:srgbClr val="FFFFFF"/>
                  </a:solidFill>
                  <a:round/>
                </a:ln>
              </p:spPr>
              <p:txBody>
                <a:bodyPr wrap="none" anchor="ctr"/>
                <a:lstStyle/>
                <a:p>
                  <a:pPr marL="0" marR="0" lvl="0" indent="0" algn="l" defTabSz="914400" rtl="0" eaLnBrk="1" fontAlgn="auto" latinLnBrk="1" hangingPunct="1">
                    <a:lnSpc>
                      <a:spcPct val="100000"/>
                    </a:lnSpc>
                    <a:spcBef>
                      <a:spcPts val="0"/>
                    </a:spcBef>
                    <a:spcAft>
                      <a:spcPts val="0"/>
                    </a:spcAft>
                    <a:buClrTx/>
                    <a:buSzTx/>
                    <a:buFontTx/>
                    <a:buNone/>
                    <a:defRPr/>
                  </a:pPr>
                  <a:endParaRPr kumimoji="1" lang="ko-KR" altLang="en-US" sz="1800" b="0" i="0" u="none" strike="noStrike" kern="0" cap="none" spc="0" normalizeH="0" baseline="0" noProof="0">
                    <a:ln>
                      <a:noFill/>
                    </a:ln>
                    <a:solidFill>
                      <a:srgbClr val="000000"/>
                    </a:solidFill>
                    <a:effectLst>
                      <a:outerShdw blurRad="38100" dist="38100" dir="2700000" algn="tl">
                        <a:srgbClr val="000000">
                          <a:alpha val="43137"/>
                        </a:srgbClr>
                      </a:outerShdw>
                    </a:effectLst>
                    <a:uLnTx/>
                    <a:uFillTx/>
                    <a:latin typeface="Gulim" panose="020B0600000101010101" pitchFamily="34" charset="-127"/>
                    <a:ea typeface="Gulim" panose="020B0600000101010101" pitchFamily="34" charset="-127"/>
                    <a:cs typeface="+mn-cs"/>
                  </a:endParaRPr>
                </a:p>
              </p:txBody>
            </p:sp>
            <p:sp>
              <p:nvSpPr>
                <p:cNvPr id="50" name="AutoShape 202"/>
                <p:cNvSpPr>
                  <a:spLocks noChangeArrowheads="1"/>
                </p:cNvSpPr>
                <p:nvPr/>
              </p:nvSpPr>
              <p:spPr bwMode="auto">
                <a:xfrm>
                  <a:off x="2762714" y="4984196"/>
                  <a:ext cx="5689152" cy="490472"/>
                </a:xfrm>
                <a:prstGeom prst="roundRect">
                  <a:avLst>
                    <a:gd name="adj" fmla="val 50000"/>
                  </a:avLst>
                </a:prstGeom>
                <a:solidFill>
                  <a:srgbClr val="FFFFFF">
                    <a:alpha val="45882"/>
                  </a:srgbClr>
                </a:solidFill>
                <a:ln w="19050" algn="ctr">
                  <a:solidFill>
                    <a:srgbClr val="FFFFFF"/>
                  </a:solidFill>
                  <a:round/>
                </a:ln>
              </p:spPr>
              <p:txBody>
                <a:bodyPr wrap="none" anchor="ctr"/>
                <a:lstStyle/>
                <a:p>
                  <a:pPr marL="0" marR="0" lvl="0" indent="0" algn="l" defTabSz="914400" rtl="0" eaLnBrk="1" fontAlgn="auto" latinLnBrk="1" hangingPunct="1">
                    <a:lnSpc>
                      <a:spcPct val="100000"/>
                    </a:lnSpc>
                    <a:spcBef>
                      <a:spcPts val="0"/>
                    </a:spcBef>
                    <a:spcAft>
                      <a:spcPts val="0"/>
                    </a:spcAft>
                    <a:buClrTx/>
                    <a:buSzTx/>
                    <a:buFontTx/>
                    <a:buNone/>
                    <a:defRPr/>
                  </a:pPr>
                  <a:endParaRPr kumimoji="1" lang="ko-KR" altLang="en-US" sz="1800" b="0" i="0" u="none" strike="noStrike" kern="0" cap="none" spc="0" normalizeH="0" baseline="0" noProof="0">
                    <a:ln>
                      <a:noFill/>
                    </a:ln>
                    <a:solidFill>
                      <a:srgbClr val="000000"/>
                    </a:solidFill>
                    <a:effectLst>
                      <a:outerShdw blurRad="38100" dist="38100" dir="2700000" algn="tl">
                        <a:srgbClr val="000000">
                          <a:alpha val="43137"/>
                        </a:srgbClr>
                      </a:outerShdw>
                    </a:effectLst>
                    <a:uLnTx/>
                    <a:uFillTx/>
                    <a:latin typeface="Gulim" panose="020B0600000101010101" pitchFamily="34" charset="-127"/>
                    <a:ea typeface="Gulim" panose="020B0600000101010101" pitchFamily="34" charset="-127"/>
                    <a:cs typeface="+mn-cs"/>
                  </a:endParaRPr>
                </a:p>
              </p:txBody>
            </p:sp>
          </p:grpSp>
        </p:grpSp>
        <p:sp>
          <p:nvSpPr>
            <p:cNvPr id="43" name="Line 188"/>
            <p:cNvSpPr>
              <a:spLocks noChangeShapeType="1"/>
            </p:cNvSpPr>
            <p:nvPr/>
          </p:nvSpPr>
          <p:spPr bwMode="auto">
            <a:xfrm flipH="1">
              <a:off x="1500750" y="5329770"/>
              <a:ext cx="1498482" cy="0"/>
            </a:xfrm>
            <a:prstGeom prst="line">
              <a:avLst/>
            </a:prstGeom>
            <a:noFill/>
            <a:ln w="31750" cap="rnd">
              <a:solidFill>
                <a:schemeClr val="bg1">
                  <a:lumMod val="50000"/>
                </a:schemeClr>
              </a:solidFill>
              <a:prstDash val="sysDot"/>
              <a:round/>
              <a:headEnd type="oval"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1" hangingPunct="0">
                <a:lnSpc>
                  <a:spcPct val="100000"/>
                </a:lnSpc>
                <a:spcBef>
                  <a:spcPct val="0"/>
                </a:spcBef>
                <a:spcAft>
                  <a:spcPct val="0"/>
                </a:spcAft>
                <a:buClrTx/>
                <a:buSzTx/>
                <a:buFontTx/>
                <a:buNone/>
                <a:defRPr/>
              </a:pPr>
              <a:endParaRPr kumimoji="1" lang="zh-CN" altLang="en-US" sz="1800" b="0" i="0" u="none" strike="noStrike" kern="1200" cap="none" spc="0" normalizeH="0" baseline="0" noProof="0">
                <a:ln>
                  <a:noFill/>
                </a:ln>
                <a:solidFill>
                  <a:srgbClr val="000000"/>
                </a:solidFill>
                <a:effectLst>
                  <a:outerShdw blurRad="38100" dist="38100" dir="2700000" algn="tl">
                    <a:srgbClr val="000000">
                      <a:alpha val="43137"/>
                    </a:srgbClr>
                  </a:outerShdw>
                </a:effectLst>
                <a:uLnTx/>
                <a:uFillTx/>
                <a:latin typeface="Gulim" panose="020B0600000101010101" pitchFamily="34" charset="-127"/>
                <a:ea typeface="Gulim" panose="020B0600000101010101" pitchFamily="34" charset="-127"/>
                <a:cs typeface="+mn-cs"/>
              </a:endParaRPr>
            </a:p>
          </p:txBody>
        </p:sp>
        <p:grpSp>
          <p:nvGrpSpPr>
            <p:cNvPr id="24618" name="组合 347"/>
            <p:cNvGrpSpPr/>
            <p:nvPr/>
          </p:nvGrpSpPr>
          <p:grpSpPr>
            <a:xfrm>
              <a:off x="1029300" y="5045322"/>
              <a:ext cx="635025" cy="637257"/>
              <a:chOff x="1098627" y="4776118"/>
              <a:chExt cx="903287" cy="906462"/>
            </a:xfrm>
          </p:grpSpPr>
          <p:sp>
            <p:nvSpPr>
              <p:cNvPr id="45" name="Oval 148"/>
              <p:cNvSpPr>
                <a:spLocks noChangeArrowheads="1"/>
              </p:cNvSpPr>
              <p:nvPr/>
            </p:nvSpPr>
            <p:spPr bwMode="auto">
              <a:xfrm>
                <a:off x="1098627" y="4776118"/>
                <a:ext cx="903180" cy="906418"/>
              </a:xfrm>
              <a:prstGeom prst="ellipse">
                <a:avLst/>
              </a:prstGeom>
              <a:gradFill flip="none" rotWithShape="1">
                <a:gsLst>
                  <a:gs pos="0">
                    <a:srgbClr val="A3D3FF"/>
                  </a:gs>
                  <a:gs pos="100000">
                    <a:srgbClr val="B9E9FF"/>
                  </a:gs>
                </a:gsLst>
                <a:lin ang="2700000" scaled="1"/>
                <a:tileRect/>
              </a:gradFill>
              <a:ln>
                <a:noFill/>
              </a:ln>
              <a:extLst>
                <a:ext uri="{91240B29-F687-4F45-9708-019B960494DF}">
                  <a14:hiddenLine xmlns:a14="http://schemas.microsoft.com/office/drawing/2010/main" w="19050">
                    <a:solidFill>
                      <a:srgbClr val="000000"/>
                    </a:solidFill>
                    <a:round/>
                  </a14:hiddenLine>
                </a:ext>
              </a:extLst>
            </p:spPr>
            <p:txBody>
              <a:bodyPr wrap="none" anchor="ctr"/>
              <a:lstStyle/>
              <a:p>
                <a:pPr marL="0" marR="0" lvl="0" indent="0" algn="ctr" defTabSz="914400" rtl="0" eaLnBrk="1" fontAlgn="auto" latinLnBrk="1" hangingPunct="1">
                  <a:lnSpc>
                    <a:spcPct val="100000"/>
                  </a:lnSpc>
                  <a:spcBef>
                    <a:spcPts val="0"/>
                  </a:spcBef>
                  <a:spcAft>
                    <a:spcPts val="0"/>
                  </a:spcAft>
                  <a:buClrTx/>
                  <a:buSzTx/>
                  <a:buFontTx/>
                  <a:buNone/>
                  <a:defRPr/>
                </a:pPr>
                <a:endParaRPr kumimoji="1" lang="ko-KR" altLang="ko-KR" sz="1800" b="0" i="0" u="none" strike="noStrike" kern="0" cap="none" spc="0" normalizeH="0" baseline="0" noProof="0">
                  <a:ln>
                    <a:noFill/>
                  </a:ln>
                  <a:solidFill>
                    <a:srgbClr val="FFFFFF"/>
                  </a:solidFill>
                  <a:effectLst>
                    <a:outerShdw blurRad="38100" dist="38100" dir="2700000" algn="tl">
                      <a:srgbClr val="000000">
                        <a:alpha val="43137"/>
                      </a:srgbClr>
                    </a:outerShdw>
                  </a:effectLst>
                  <a:uLnTx/>
                  <a:uFillTx/>
                  <a:latin typeface="Arial Black" panose="020B0A04020102020204" pitchFamily="34" charset="0"/>
                  <a:ea typeface="Gulim" panose="020B0600000101010101" pitchFamily="34" charset="-127"/>
                  <a:cs typeface="+mn-cs"/>
                </a:endParaRPr>
              </a:p>
            </p:txBody>
          </p:sp>
          <p:sp>
            <p:nvSpPr>
              <p:cNvPr id="46" name="Oval 151"/>
              <p:cNvSpPr>
                <a:spLocks noChangeArrowheads="1"/>
              </p:cNvSpPr>
              <p:nvPr/>
            </p:nvSpPr>
            <p:spPr bwMode="auto">
              <a:xfrm>
                <a:off x="1414740" y="4803243"/>
                <a:ext cx="241600" cy="241863"/>
              </a:xfrm>
              <a:prstGeom prst="ellipse">
                <a:avLst/>
              </a:prstGeom>
              <a:gradFill rotWithShape="1">
                <a:gsLst>
                  <a:gs pos="0">
                    <a:srgbClr val="FFFFFF">
                      <a:alpha val="5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p>
                <a:pPr marL="0" marR="0" lvl="0" indent="0" algn="ctr" defTabSz="914400" rtl="0" eaLnBrk="1" fontAlgn="auto" latinLnBrk="1" hangingPunct="1">
                  <a:lnSpc>
                    <a:spcPct val="100000"/>
                  </a:lnSpc>
                  <a:spcBef>
                    <a:spcPts val="0"/>
                  </a:spcBef>
                  <a:spcAft>
                    <a:spcPts val="0"/>
                  </a:spcAft>
                  <a:buClrTx/>
                  <a:buSzTx/>
                  <a:buFontTx/>
                  <a:buNone/>
                  <a:defRPr/>
                </a:pPr>
                <a:endParaRPr kumimoji="1" lang="ko-KR" altLang="ko-KR" sz="1800" b="0" i="0" u="none" strike="noStrike" kern="0" cap="none" spc="0" normalizeH="0" baseline="0" noProof="0">
                  <a:ln>
                    <a:noFill/>
                  </a:ln>
                  <a:solidFill>
                    <a:srgbClr val="000000"/>
                  </a:solidFill>
                  <a:effectLst>
                    <a:outerShdw blurRad="38100" dist="38100" dir="2700000" algn="tl">
                      <a:srgbClr val="000000">
                        <a:alpha val="43137"/>
                      </a:srgbClr>
                    </a:outerShdw>
                  </a:effectLst>
                  <a:uLnTx/>
                  <a:uFillTx/>
                  <a:latin typeface="Gulim" panose="020B0600000101010101" pitchFamily="34" charset="-127"/>
                  <a:ea typeface="Gulim" panose="020B0600000101010101" pitchFamily="34" charset="-127"/>
                  <a:cs typeface="+mn-cs"/>
                </a:endParaRPr>
              </a:p>
            </p:txBody>
          </p:sp>
        </p:grpSp>
      </p:grpSp>
      <p:sp>
        <p:nvSpPr>
          <p:cNvPr id="24584" name="TextBox 312"/>
          <p:cNvSpPr txBox="1">
            <a:spLocks noChangeArrowheads="1"/>
          </p:cNvSpPr>
          <p:nvPr/>
        </p:nvSpPr>
        <p:spPr bwMode="auto">
          <a:xfrm>
            <a:off x="3055938" y="2045653"/>
            <a:ext cx="52260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a:cs typeface="等线"/>
              </a:defRPr>
            </a:lvl1pPr>
            <a:lvl2pPr marL="742950" indent="-285750" eaLnBrk="0" hangingPunct="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a:cs typeface="等线"/>
              </a:defRPr>
            </a:lvl2pPr>
            <a:lvl3pPr marL="1143000" indent="-228600" eaLnBrk="0" hangingPunct="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a:cs typeface="等线"/>
              </a:defRPr>
            </a:lvl3pPr>
            <a:lvl4pPr marL="1600200" indent="-228600" eaLnBrk="0" hangingPunct="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a:cs typeface="等线"/>
              </a:defRPr>
            </a:lvl4pPr>
            <a:lvl5pPr marL="2057400" indent="-228600" eaLnBrk="0" hangingPunct="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a:cs typeface="等线"/>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a:cs typeface="等线"/>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a:cs typeface="等线"/>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a:cs typeface="等线"/>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a:cs typeface="等线"/>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2800" b="1"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等线"/>
              </a:rPr>
              <a:t>5.1  </a:t>
            </a:r>
            <a:r>
              <a:rPr kumimoji="0" lang="en-US" altLang="zh-CN" sz="2800" b="1" i="0" u="none" strike="noStrike" kern="1200" cap="none" spc="0" normalizeH="0" baseline="0" noProof="0" dirty="0" smtClean="0">
                <a:ln>
                  <a:noFill/>
                </a:ln>
                <a:solidFill>
                  <a:srgbClr val="006BA9"/>
                </a:solidFill>
                <a:effectLst/>
                <a:uLnTx/>
                <a:uFillTx/>
                <a:latin typeface="微软雅黑" panose="020B0503020204020204" pitchFamily="34" charset="-122"/>
                <a:ea typeface="微软雅黑" panose="020B0503020204020204" pitchFamily="34" charset="-122"/>
                <a:cs typeface="+mn-cs"/>
              </a:rPr>
              <a:t>String</a:t>
            </a:r>
            <a:r>
              <a:rPr kumimoji="0" lang="zh-CN" altLang="en-US" sz="2800" b="1" i="0" u="none" strike="noStrike" kern="1200" cap="none" spc="0" normalizeH="0" baseline="0" noProof="0" dirty="0" smtClean="0">
                <a:ln>
                  <a:noFill/>
                </a:ln>
                <a:solidFill>
                  <a:srgbClr val="006BA9"/>
                </a:solidFill>
                <a:effectLst/>
                <a:uLnTx/>
                <a:uFillTx/>
                <a:latin typeface="微软雅黑" panose="020B0503020204020204" pitchFamily="34" charset="-122"/>
                <a:ea typeface="微软雅黑" panose="020B0503020204020204" pitchFamily="34" charset="-122"/>
                <a:cs typeface="+mn-cs"/>
              </a:rPr>
              <a:t>类与</a:t>
            </a:r>
            <a:r>
              <a:rPr kumimoji="0" lang="en-US" altLang="zh-CN" sz="2800" b="1" i="0" u="none" strike="noStrike" kern="1200" cap="none" spc="0" normalizeH="0" baseline="0" noProof="0" dirty="0" smtClean="0">
                <a:ln>
                  <a:noFill/>
                </a:ln>
                <a:solidFill>
                  <a:srgbClr val="006BA9"/>
                </a:solidFill>
                <a:effectLst/>
                <a:uLnTx/>
                <a:uFillTx/>
                <a:latin typeface="微软雅黑" panose="020B0503020204020204" pitchFamily="34" charset="-122"/>
                <a:ea typeface="微软雅黑" panose="020B0503020204020204" pitchFamily="34" charset="-122"/>
                <a:cs typeface="+mn-cs"/>
              </a:rPr>
              <a:t>StringBuffer</a:t>
            </a:r>
            <a:r>
              <a:rPr kumimoji="0" lang="zh-CN" altLang="en-US" sz="2800" b="1" i="0" u="none" strike="noStrike" kern="1200" cap="none" spc="0" normalizeH="0" baseline="0" noProof="0" dirty="0" smtClean="0">
                <a:ln>
                  <a:noFill/>
                </a:ln>
                <a:solidFill>
                  <a:srgbClr val="006BA9"/>
                </a:solidFill>
                <a:effectLst/>
                <a:uLnTx/>
                <a:uFillTx/>
                <a:latin typeface="微软雅黑" panose="020B0503020204020204" pitchFamily="34" charset="-122"/>
                <a:ea typeface="微软雅黑" panose="020B0503020204020204" pitchFamily="34" charset="-122"/>
                <a:cs typeface="+mn-cs"/>
              </a:rPr>
              <a:t>类</a:t>
            </a:r>
            <a:endParaRPr kumimoji="0" lang="zh-CN" altLang="en-US" sz="2800" b="1" i="0" u="none" strike="noStrike" kern="1200" cap="none" spc="0" normalizeH="0" baseline="0" noProof="0" dirty="0" smtClean="0">
              <a:ln>
                <a:noFill/>
              </a:ln>
              <a:solidFill>
                <a:srgbClr val="006BA9"/>
              </a:solidFill>
              <a:effectLst/>
              <a:uLnTx/>
              <a:uFillTx/>
              <a:latin typeface="微软雅黑" panose="020B0503020204020204" pitchFamily="34" charset="-122"/>
              <a:ea typeface="微软雅黑" panose="020B0503020204020204" pitchFamily="34" charset="-122"/>
              <a:cs typeface="+mn-cs"/>
            </a:endParaRPr>
          </a:p>
        </p:txBody>
      </p:sp>
      <p:grpSp>
        <p:nvGrpSpPr>
          <p:cNvPr id="24585" name="组合 313"/>
          <p:cNvGrpSpPr/>
          <p:nvPr/>
        </p:nvGrpSpPr>
        <p:grpSpPr>
          <a:xfrm>
            <a:off x="1328738" y="3799840"/>
            <a:ext cx="7407275" cy="668338"/>
            <a:chOff x="1252258" y="5045323"/>
            <a:chExt cx="7405967" cy="669007"/>
          </a:xfrm>
        </p:grpSpPr>
        <p:grpSp>
          <p:nvGrpSpPr>
            <p:cNvPr id="24609" name="组合 338"/>
            <p:cNvGrpSpPr/>
            <p:nvPr/>
          </p:nvGrpSpPr>
          <p:grpSpPr>
            <a:xfrm>
              <a:off x="2520950" y="5045323"/>
              <a:ext cx="6137275" cy="669007"/>
              <a:chOff x="2520950" y="4924673"/>
              <a:chExt cx="6137275" cy="789657"/>
            </a:xfrm>
          </p:grpSpPr>
          <p:sp>
            <p:nvSpPr>
              <p:cNvPr id="38" name="AutoShape 218"/>
              <p:cNvSpPr>
                <a:spLocks noChangeArrowheads="1"/>
              </p:cNvSpPr>
              <p:nvPr/>
            </p:nvSpPr>
            <p:spPr bwMode="auto">
              <a:xfrm>
                <a:off x="2720436" y="5393590"/>
                <a:ext cx="5807637" cy="320740"/>
              </a:xfrm>
              <a:prstGeom prst="roundRect">
                <a:avLst>
                  <a:gd name="adj" fmla="val 50000"/>
                </a:avLst>
              </a:prstGeom>
              <a:gradFill rotWithShape="1">
                <a:gsLst>
                  <a:gs pos="0">
                    <a:srgbClr val="000000">
                      <a:alpha val="50000"/>
                    </a:srgbClr>
                  </a:gs>
                  <a:gs pos="100000">
                    <a:srgbClr val="000000">
                      <a:gamma/>
                      <a:tint val="57647"/>
                      <a:invGamma/>
                      <a:alpha val="0"/>
                    </a:srgbClr>
                  </a:gs>
                </a:gsLst>
                <a:path path="shape">
                  <a:fillToRect l="50000" t="50000" r="50000" b="50000"/>
                </a:path>
              </a:gradFill>
              <a:ln w="9525" algn="ctr">
                <a:noFill/>
                <a:round/>
              </a:ln>
              <a:effectLst/>
            </p:spPr>
            <p:txBody>
              <a:bodyPr wrap="none" anchor="ctr"/>
              <a:lstStyle/>
              <a:p>
                <a:pPr marL="0" marR="0" lvl="0" indent="0" algn="l" defTabSz="914400" rtl="0" eaLnBrk="1" fontAlgn="auto" latinLnBrk="1" hangingPunct="1">
                  <a:lnSpc>
                    <a:spcPct val="100000"/>
                  </a:lnSpc>
                  <a:spcBef>
                    <a:spcPts val="0"/>
                  </a:spcBef>
                  <a:spcAft>
                    <a:spcPts val="0"/>
                  </a:spcAft>
                  <a:buClrTx/>
                  <a:buSzTx/>
                  <a:buFontTx/>
                  <a:buNone/>
                  <a:defRPr/>
                </a:pPr>
                <a:endParaRPr kumimoji="1" lang="ko-KR" altLang="en-US" sz="1800" b="0" i="0" u="none" strike="noStrike" kern="0" cap="none" spc="0" normalizeH="0" baseline="0" noProof="0">
                  <a:ln>
                    <a:noFill/>
                  </a:ln>
                  <a:solidFill>
                    <a:srgbClr val="000000"/>
                  </a:solidFill>
                  <a:effectLst>
                    <a:outerShdw blurRad="38100" dist="38100" dir="2700000" algn="tl">
                      <a:srgbClr val="000000">
                        <a:alpha val="43137"/>
                      </a:srgbClr>
                    </a:outerShdw>
                  </a:effectLst>
                  <a:uLnTx/>
                  <a:uFillTx/>
                  <a:latin typeface="Gulim" panose="020B0600000101010101" pitchFamily="34" charset="-127"/>
                  <a:ea typeface="Gulim" panose="020B0600000101010101" pitchFamily="34" charset="-127"/>
                  <a:cs typeface="+mn-cs"/>
                </a:endParaRPr>
              </a:p>
            </p:txBody>
          </p:sp>
          <p:grpSp>
            <p:nvGrpSpPr>
              <p:cNvPr id="24613" name="组合 342"/>
              <p:cNvGrpSpPr/>
              <p:nvPr/>
            </p:nvGrpSpPr>
            <p:grpSpPr>
              <a:xfrm>
                <a:off x="2520950" y="4924673"/>
                <a:ext cx="6137275" cy="664245"/>
                <a:chOff x="2520950" y="4868193"/>
                <a:chExt cx="6137275" cy="720725"/>
              </a:xfrm>
            </p:grpSpPr>
            <p:sp>
              <p:nvSpPr>
                <p:cNvPr id="40" name="AutoShape 181"/>
                <p:cNvSpPr>
                  <a:spLocks noChangeArrowheads="1"/>
                </p:cNvSpPr>
                <p:nvPr/>
              </p:nvSpPr>
              <p:spPr bwMode="auto">
                <a:xfrm>
                  <a:off x="2517272" y="4868193"/>
                  <a:ext cx="6140953" cy="720444"/>
                </a:xfrm>
                <a:prstGeom prst="roundRect">
                  <a:avLst>
                    <a:gd name="adj" fmla="val 50000"/>
                  </a:avLst>
                </a:prstGeom>
                <a:solidFill>
                  <a:srgbClr val="D5EBFF"/>
                </a:solidFill>
                <a:ln w="19050" algn="ctr">
                  <a:solidFill>
                    <a:srgbClr val="FFFFFF"/>
                  </a:solidFill>
                  <a:round/>
                </a:ln>
              </p:spPr>
              <p:txBody>
                <a:bodyPr wrap="none" anchor="ctr"/>
                <a:lstStyle/>
                <a:p>
                  <a:pPr marL="0" marR="0" lvl="0" indent="0" algn="l" defTabSz="914400" rtl="0" eaLnBrk="1" fontAlgn="auto" latinLnBrk="1" hangingPunct="1">
                    <a:lnSpc>
                      <a:spcPct val="100000"/>
                    </a:lnSpc>
                    <a:spcBef>
                      <a:spcPts val="0"/>
                    </a:spcBef>
                    <a:spcAft>
                      <a:spcPts val="0"/>
                    </a:spcAft>
                    <a:buClrTx/>
                    <a:buSzTx/>
                    <a:buFontTx/>
                    <a:buNone/>
                    <a:defRPr/>
                  </a:pPr>
                  <a:endParaRPr kumimoji="1" lang="ko-KR" altLang="en-US" sz="1800" b="0" i="0" u="none" strike="noStrike" kern="0" cap="none" spc="0" normalizeH="0" baseline="0" noProof="0">
                    <a:ln>
                      <a:noFill/>
                    </a:ln>
                    <a:solidFill>
                      <a:srgbClr val="000000"/>
                    </a:solidFill>
                    <a:effectLst>
                      <a:outerShdw blurRad="38100" dist="38100" dir="2700000" algn="tl">
                        <a:srgbClr val="000000">
                          <a:alpha val="43137"/>
                        </a:srgbClr>
                      </a:outerShdw>
                    </a:effectLst>
                    <a:uLnTx/>
                    <a:uFillTx/>
                    <a:latin typeface="Gulim" panose="020B0600000101010101" pitchFamily="34" charset="-127"/>
                    <a:ea typeface="Gulim" panose="020B0600000101010101" pitchFamily="34" charset="-127"/>
                    <a:cs typeface="+mn-cs"/>
                  </a:endParaRPr>
                </a:p>
              </p:txBody>
            </p:sp>
            <p:sp>
              <p:nvSpPr>
                <p:cNvPr id="41" name="AutoShape 202"/>
                <p:cNvSpPr>
                  <a:spLocks noChangeArrowheads="1"/>
                </p:cNvSpPr>
                <p:nvPr/>
              </p:nvSpPr>
              <p:spPr bwMode="auto">
                <a:xfrm>
                  <a:off x="2761703" y="4984197"/>
                  <a:ext cx="5690183" cy="490471"/>
                </a:xfrm>
                <a:prstGeom prst="roundRect">
                  <a:avLst>
                    <a:gd name="adj" fmla="val 50000"/>
                  </a:avLst>
                </a:prstGeom>
                <a:solidFill>
                  <a:srgbClr val="FFFFFF">
                    <a:alpha val="45882"/>
                  </a:srgbClr>
                </a:solidFill>
                <a:ln w="19050" algn="ctr">
                  <a:solidFill>
                    <a:srgbClr val="FFFFFF"/>
                  </a:solidFill>
                  <a:round/>
                </a:ln>
              </p:spPr>
              <p:txBody>
                <a:bodyPr wrap="none" anchor="ctr"/>
                <a:lstStyle/>
                <a:p>
                  <a:pPr marL="0" marR="0" lvl="0" indent="0" algn="l" defTabSz="914400" rtl="0" eaLnBrk="1" fontAlgn="auto" latinLnBrk="1" hangingPunct="1">
                    <a:lnSpc>
                      <a:spcPct val="100000"/>
                    </a:lnSpc>
                    <a:spcBef>
                      <a:spcPts val="0"/>
                    </a:spcBef>
                    <a:spcAft>
                      <a:spcPts val="0"/>
                    </a:spcAft>
                    <a:buClrTx/>
                    <a:buSzTx/>
                    <a:buFontTx/>
                    <a:buNone/>
                    <a:defRPr/>
                  </a:pPr>
                  <a:endParaRPr kumimoji="1" lang="ko-KR" altLang="en-US" sz="1800" b="0" i="0" u="none" strike="noStrike" kern="0" cap="none" spc="0" normalizeH="0" baseline="0" noProof="0">
                    <a:ln>
                      <a:noFill/>
                    </a:ln>
                    <a:solidFill>
                      <a:srgbClr val="000000"/>
                    </a:solidFill>
                    <a:effectLst>
                      <a:outerShdw blurRad="38100" dist="38100" dir="2700000" algn="tl">
                        <a:srgbClr val="000000">
                          <a:alpha val="43137"/>
                        </a:srgbClr>
                      </a:outerShdw>
                    </a:effectLst>
                    <a:uLnTx/>
                    <a:uFillTx/>
                    <a:latin typeface="Gulim" panose="020B0600000101010101" pitchFamily="34" charset="-127"/>
                    <a:ea typeface="Gulim" panose="020B0600000101010101" pitchFamily="34" charset="-127"/>
                    <a:cs typeface="+mn-cs"/>
                  </a:endParaRPr>
                </a:p>
              </p:txBody>
            </p:sp>
          </p:grpSp>
        </p:grpSp>
        <p:sp>
          <p:nvSpPr>
            <p:cNvPr id="36" name="Line 188"/>
            <p:cNvSpPr>
              <a:spLocks noChangeShapeType="1"/>
            </p:cNvSpPr>
            <p:nvPr/>
          </p:nvSpPr>
          <p:spPr bwMode="auto">
            <a:xfrm flipH="1">
              <a:off x="1499864" y="5329770"/>
              <a:ext cx="1498335" cy="0"/>
            </a:xfrm>
            <a:prstGeom prst="line">
              <a:avLst/>
            </a:prstGeom>
            <a:noFill/>
            <a:ln w="31750" cap="rnd">
              <a:solidFill>
                <a:schemeClr val="bg1">
                  <a:lumMod val="50000"/>
                </a:schemeClr>
              </a:solidFill>
              <a:prstDash val="sysDot"/>
              <a:round/>
              <a:headEnd type="oval"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1" hangingPunct="0">
                <a:lnSpc>
                  <a:spcPct val="100000"/>
                </a:lnSpc>
                <a:spcBef>
                  <a:spcPct val="0"/>
                </a:spcBef>
                <a:spcAft>
                  <a:spcPct val="0"/>
                </a:spcAft>
                <a:buClrTx/>
                <a:buSzTx/>
                <a:buFontTx/>
                <a:buNone/>
                <a:defRPr/>
              </a:pPr>
              <a:endParaRPr kumimoji="1" lang="zh-CN" altLang="en-US" sz="1800" b="0" i="0" u="none" strike="noStrike" kern="1200" cap="none" spc="0" normalizeH="0" baseline="0" noProof="0">
                <a:ln>
                  <a:noFill/>
                </a:ln>
                <a:solidFill>
                  <a:srgbClr val="000000"/>
                </a:solidFill>
                <a:effectLst>
                  <a:outerShdw blurRad="38100" dist="38100" dir="2700000" algn="tl">
                    <a:srgbClr val="000000">
                      <a:alpha val="43137"/>
                    </a:srgbClr>
                  </a:outerShdw>
                </a:effectLst>
                <a:uLnTx/>
                <a:uFillTx/>
                <a:latin typeface="Gulim" panose="020B0600000101010101" pitchFamily="34" charset="-127"/>
                <a:ea typeface="Gulim" panose="020B0600000101010101" pitchFamily="34" charset="-127"/>
                <a:cs typeface="+mn-cs"/>
              </a:endParaRPr>
            </a:p>
          </p:txBody>
        </p:sp>
        <p:sp>
          <p:nvSpPr>
            <p:cNvPr id="37" name="Oval 151"/>
            <p:cNvSpPr>
              <a:spLocks noChangeArrowheads="1"/>
            </p:cNvSpPr>
            <p:nvPr/>
          </p:nvSpPr>
          <p:spPr bwMode="auto">
            <a:xfrm>
              <a:off x="1252258" y="5064392"/>
              <a:ext cx="169832" cy="170033"/>
            </a:xfrm>
            <a:prstGeom prst="ellipse">
              <a:avLst/>
            </a:prstGeom>
            <a:gradFill rotWithShape="1">
              <a:gsLst>
                <a:gs pos="0">
                  <a:srgbClr val="FFFFFF">
                    <a:alpha val="5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p>
              <a:pPr marL="0" marR="0" lvl="0" indent="0" algn="ctr" defTabSz="914400" rtl="0" eaLnBrk="1" fontAlgn="auto" latinLnBrk="1" hangingPunct="1">
                <a:lnSpc>
                  <a:spcPct val="100000"/>
                </a:lnSpc>
                <a:spcBef>
                  <a:spcPts val="0"/>
                </a:spcBef>
                <a:spcAft>
                  <a:spcPts val="0"/>
                </a:spcAft>
                <a:buClrTx/>
                <a:buSzTx/>
                <a:buFontTx/>
                <a:buNone/>
                <a:defRPr/>
              </a:pPr>
              <a:endParaRPr kumimoji="1" lang="ko-KR" altLang="ko-KR" sz="1800" b="0" i="0" u="none" strike="noStrike" kern="0" cap="none" spc="0" normalizeH="0" baseline="0" noProof="0">
                <a:ln>
                  <a:noFill/>
                </a:ln>
                <a:solidFill>
                  <a:srgbClr val="000000"/>
                </a:solidFill>
                <a:effectLst>
                  <a:outerShdw blurRad="38100" dist="38100" dir="2700000" algn="tl">
                    <a:srgbClr val="000000">
                      <a:alpha val="43137"/>
                    </a:srgbClr>
                  </a:outerShdw>
                </a:effectLst>
                <a:uLnTx/>
                <a:uFillTx/>
                <a:latin typeface="Gulim" panose="020B0600000101010101" pitchFamily="34" charset="-127"/>
                <a:ea typeface="Gulim" panose="020B0600000101010101" pitchFamily="34" charset="-127"/>
                <a:cs typeface="+mn-cs"/>
              </a:endParaRPr>
            </a:p>
          </p:txBody>
        </p:sp>
      </p:grpSp>
      <p:grpSp>
        <p:nvGrpSpPr>
          <p:cNvPr id="24586" name="组合 315"/>
          <p:cNvGrpSpPr/>
          <p:nvPr/>
        </p:nvGrpSpPr>
        <p:grpSpPr>
          <a:xfrm>
            <a:off x="1112838" y="3764915"/>
            <a:ext cx="635000" cy="638175"/>
            <a:chOff x="1190461" y="2772022"/>
            <a:chExt cx="635025" cy="637257"/>
          </a:xfrm>
        </p:grpSpPr>
        <p:sp>
          <p:nvSpPr>
            <p:cNvPr id="26" name="Oval 148"/>
            <p:cNvSpPr>
              <a:spLocks noChangeArrowheads="1"/>
            </p:cNvSpPr>
            <p:nvPr/>
          </p:nvSpPr>
          <p:spPr bwMode="auto">
            <a:xfrm>
              <a:off x="1190461" y="2772022"/>
              <a:ext cx="635025" cy="637257"/>
            </a:xfrm>
            <a:prstGeom prst="ellipse">
              <a:avLst/>
            </a:prstGeom>
            <a:gradFill flip="none" rotWithShape="1">
              <a:gsLst>
                <a:gs pos="0">
                  <a:srgbClr val="A3D3FF"/>
                </a:gs>
                <a:gs pos="100000">
                  <a:srgbClr val="B9E9FF"/>
                </a:gs>
              </a:gsLst>
              <a:lin ang="2700000" scaled="1"/>
              <a:tileRect/>
            </a:gradFill>
            <a:ln>
              <a:noFill/>
            </a:ln>
            <a:extLst>
              <a:ext uri="{91240B29-F687-4F45-9708-019B960494DF}">
                <a14:hiddenLine xmlns:a14="http://schemas.microsoft.com/office/drawing/2010/main" w="19050">
                  <a:solidFill>
                    <a:srgbClr val="000000"/>
                  </a:solidFill>
                  <a:round/>
                </a14:hiddenLine>
              </a:ext>
            </a:extLst>
          </p:spPr>
          <p:txBody>
            <a:bodyPr wrap="none" anchor="ctr"/>
            <a:lstStyle/>
            <a:p>
              <a:pPr marL="0" marR="0" lvl="0" indent="0" algn="ctr" defTabSz="914400" rtl="0" eaLnBrk="1" fontAlgn="auto" latinLnBrk="1" hangingPunct="1">
                <a:lnSpc>
                  <a:spcPct val="100000"/>
                </a:lnSpc>
                <a:spcBef>
                  <a:spcPts val="0"/>
                </a:spcBef>
                <a:spcAft>
                  <a:spcPts val="0"/>
                </a:spcAft>
                <a:buClrTx/>
                <a:buSzTx/>
                <a:buFontTx/>
                <a:buNone/>
                <a:defRPr/>
              </a:pPr>
              <a:endParaRPr kumimoji="1" lang="ko-KR" altLang="ko-KR" sz="1800" b="0" i="0" u="none" strike="noStrike" kern="0" cap="none" spc="0" normalizeH="0" baseline="0" noProof="0">
                <a:ln>
                  <a:noFill/>
                </a:ln>
                <a:solidFill>
                  <a:srgbClr val="FFFFFF"/>
                </a:solidFill>
                <a:effectLst>
                  <a:outerShdw blurRad="38100" dist="38100" dir="2700000" algn="tl">
                    <a:srgbClr val="000000">
                      <a:alpha val="43137"/>
                    </a:srgbClr>
                  </a:outerShdw>
                </a:effectLst>
                <a:uLnTx/>
                <a:uFillTx/>
                <a:latin typeface="Arial Black" panose="020B0A04020102020204" pitchFamily="34" charset="0"/>
                <a:ea typeface="Gulim" panose="020B0600000101010101" pitchFamily="34" charset="-127"/>
                <a:cs typeface="+mn-cs"/>
              </a:endParaRPr>
            </a:p>
          </p:txBody>
        </p:sp>
        <p:sp>
          <p:nvSpPr>
            <p:cNvPr id="27" name="Oval 151"/>
            <p:cNvSpPr>
              <a:spLocks noChangeArrowheads="1"/>
            </p:cNvSpPr>
            <p:nvPr/>
          </p:nvSpPr>
          <p:spPr bwMode="auto">
            <a:xfrm>
              <a:off x="1412720" y="2791045"/>
              <a:ext cx="169869" cy="169619"/>
            </a:xfrm>
            <a:prstGeom prst="ellipse">
              <a:avLst/>
            </a:prstGeom>
            <a:gradFill rotWithShape="1">
              <a:gsLst>
                <a:gs pos="0">
                  <a:srgbClr val="FFFFFF">
                    <a:alpha val="5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p>
              <a:pPr marL="0" marR="0" lvl="0" indent="0" algn="ctr" defTabSz="914400" rtl="0" eaLnBrk="1" fontAlgn="auto" latinLnBrk="1" hangingPunct="1">
                <a:lnSpc>
                  <a:spcPct val="100000"/>
                </a:lnSpc>
                <a:spcBef>
                  <a:spcPts val="0"/>
                </a:spcBef>
                <a:spcAft>
                  <a:spcPts val="0"/>
                </a:spcAft>
                <a:buClrTx/>
                <a:buSzTx/>
                <a:buFontTx/>
                <a:buNone/>
                <a:defRPr/>
              </a:pPr>
              <a:endParaRPr kumimoji="1" lang="ko-KR" altLang="ko-KR" sz="1800" b="0" i="0" u="none" strike="noStrike" kern="0" cap="none" spc="0" normalizeH="0" baseline="0" noProof="0">
                <a:ln>
                  <a:noFill/>
                </a:ln>
                <a:solidFill>
                  <a:srgbClr val="000000"/>
                </a:solidFill>
                <a:effectLst>
                  <a:outerShdw blurRad="38100" dist="38100" dir="2700000" algn="tl">
                    <a:srgbClr val="000000">
                      <a:alpha val="43137"/>
                    </a:srgbClr>
                  </a:outerShdw>
                </a:effectLst>
                <a:uLnTx/>
                <a:uFillTx/>
                <a:latin typeface="Gulim" panose="020B0600000101010101" pitchFamily="34" charset="-127"/>
                <a:ea typeface="Gulim" panose="020B0600000101010101" pitchFamily="34" charset="-127"/>
                <a:cs typeface="+mn-cs"/>
              </a:endParaRPr>
            </a:p>
          </p:txBody>
        </p:sp>
      </p:grpSp>
      <p:sp>
        <p:nvSpPr>
          <p:cNvPr id="24587" name="TextBox 317"/>
          <p:cNvSpPr txBox="1"/>
          <p:nvPr/>
        </p:nvSpPr>
        <p:spPr>
          <a:xfrm>
            <a:off x="1055688" y="3139440"/>
            <a:ext cx="792162" cy="369888"/>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a:defRPr>
            </a:lvl5pPr>
          </a:lstStyle>
          <a:p>
            <a:pPr marL="0" lvl="0" indent="0">
              <a:lnSpc>
                <a:spcPct val="100000"/>
              </a:lnSpc>
              <a:spcBef>
                <a:spcPct val="0"/>
              </a:spcBef>
              <a:buFontTx/>
              <a:buNone/>
            </a:pPr>
            <a:r>
              <a:rPr lang="en-US" altLang="zh-CN" sz="1800" dirty="0">
                <a:latin typeface="Arial" panose="020B0604020202020204" pitchFamily="34" charset="0"/>
                <a:ea typeface="宋体" panose="02010600030101010101" pitchFamily="2" charset="-122"/>
              </a:rPr>
              <a:t>5.1.1</a:t>
            </a:r>
            <a:endParaRPr lang="zh-CN" altLang="en-US" sz="1800" dirty="0">
              <a:latin typeface="Arial" panose="020B0604020202020204" pitchFamily="34" charset="0"/>
              <a:ea typeface="宋体" panose="02010600030101010101" pitchFamily="2" charset="-122"/>
            </a:endParaRPr>
          </a:p>
        </p:txBody>
      </p:sp>
      <p:sp>
        <p:nvSpPr>
          <p:cNvPr id="24588" name="TextBox 318"/>
          <p:cNvSpPr txBox="1"/>
          <p:nvPr/>
        </p:nvSpPr>
        <p:spPr>
          <a:xfrm>
            <a:off x="1055688" y="3914140"/>
            <a:ext cx="792162" cy="369888"/>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a:defRPr>
            </a:lvl5pPr>
          </a:lstStyle>
          <a:p>
            <a:pPr marL="0" lvl="0" indent="0">
              <a:lnSpc>
                <a:spcPct val="100000"/>
              </a:lnSpc>
              <a:spcBef>
                <a:spcPct val="0"/>
              </a:spcBef>
              <a:buFontTx/>
              <a:buNone/>
            </a:pPr>
            <a:r>
              <a:rPr lang="en-US" altLang="zh-CN" sz="1800" dirty="0">
                <a:latin typeface="Arial" panose="020B0604020202020204" pitchFamily="34" charset="0"/>
                <a:ea typeface="宋体" panose="02010600030101010101" pitchFamily="2" charset="-122"/>
              </a:rPr>
              <a:t>5.1.2</a:t>
            </a:r>
            <a:endParaRPr lang="zh-CN" altLang="en-US" sz="1800" dirty="0">
              <a:latin typeface="Arial" panose="020B0604020202020204" pitchFamily="34" charset="0"/>
              <a:ea typeface="宋体" panose="02010600030101010101" pitchFamily="2" charset="-122"/>
            </a:endParaRPr>
          </a:p>
        </p:txBody>
      </p:sp>
      <p:sp>
        <p:nvSpPr>
          <p:cNvPr id="24589" name="TextBox 320"/>
          <p:cNvSpPr txBox="1"/>
          <p:nvPr/>
        </p:nvSpPr>
        <p:spPr>
          <a:xfrm>
            <a:off x="3213100" y="3123565"/>
            <a:ext cx="2103438" cy="369888"/>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a:defRPr>
            </a:lvl5pPr>
          </a:lstStyle>
          <a:p>
            <a:pPr marL="0" lvl="0" indent="0">
              <a:lnSpc>
                <a:spcPct val="100000"/>
              </a:lnSpc>
              <a:spcBef>
                <a:spcPct val="0"/>
              </a:spcBef>
              <a:buFontTx/>
              <a:buNone/>
            </a:pPr>
            <a:r>
              <a:rPr lang="en-US" altLang="zh-CN" sz="1800" dirty="0">
                <a:latin typeface="微软雅黑" panose="020B0503020204020204" pitchFamily="34" charset="-122"/>
                <a:ea typeface="微软雅黑" panose="020B0503020204020204" pitchFamily="34" charset="-122"/>
              </a:rPr>
              <a:t>String</a:t>
            </a:r>
            <a:r>
              <a:rPr lang="zh-CN" altLang="en-US" sz="1800" dirty="0">
                <a:latin typeface="微软雅黑" panose="020B0503020204020204" pitchFamily="34" charset="-122"/>
                <a:ea typeface="微软雅黑" panose="020B0503020204020204" pitchFamily="34" charset="-122"/>
              </a:rPr>
              <a:t>类的初始化</a:t>
            </a:r>
            <a:endParaRPr lang="zh-CN" altLang="en-US" sz="1800" dirty="0">
              <a:latin typeface="微软雅黑" panose="020B0503020204020204" pitchFamily="34" charset="-122"/>
              <a:ea typeface="微软雅黑" panose="020B0503020204020204" pitchFamily="34" charset="-122"/>
            </a:endParaRPr>
          </a:p>
        </p:txBody>
      </p:sp>
      <p:sp>
        <p:nvSpPr>
          <p:cNvPr id="24590" name="TextBox 321"/>
          <p:cNvSpPr txBox="1"/>
          <p:nvPr/>
        </p:nvSpPr>
        <p:spPr>
          <a:xfrm>
            <a:off x="3213100" y="3901440"/>
            <a:ext cx="2671763" cy="369888"/>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a:defRPr>
            </a:lvl5pPr>
          </a:lstStyle>
          <a:p>
            <a:pPr marL="0" lvl="0" indent="0">
              <a:lnSpc>
                <a:spcPct val="100000"/>
              </a:lnSpc>
              <a:spcBef>
                <a:spcPct val="0"/>
              </a:spcBef>
              <a:buFontTx/>
              <a:buNone/>
            </a:pPr>
            <a:r>
              <a:rPr lang="en-US" altLang="zh-CN" sz="1800" dirty="0">
                <a:latin typeface="微软雅黑" panose="020B0503020204020204" pitchFamily="34" charset="-122"/>
                <a:ea typeface="微软雅黑" panose="020B0503020204020204" pitchFamily="34" charset="-122"/>
              </a:rPr>
              <a:t>String</a:t>
            </a:r>
            <a:r>
              <a:rPr lang="zh-CN" altLang="en-US" sz="1800" dirty="0">
                <a:latin typeface="微软雅黑" panose="020B0503020204020204" pitchFamily="34" charset="-122"/>
                <a:ea typeface="微软雅黑" panose="020B0503020204020204" pitchFamily="34" charset="-122"/>
              </a:rPr>
              <a:t>类的常见操作</a:t>
            </a:r>
            <a:endParaRPr lang="zh-CN" altLang="en-US" sz="1800" dirty="0">
              <a:latin typeface="微软雅黑" panose="020B0503020204020204" pitchFamily="34" charset="-122"/>
              <a:ea typeface="微软雅黑" panose="020B0503020204020204" pitchFamily="34" charset="-122"/>
            </a:endParaRPr>
          </a:p>
        </p:txBody>
      </p:sp>
      <p:pic>
        <p:nvPicPr>
          <p:cNvPr id="24591" name="Picture 3">
            <a:hlinkClick r:id="rId1" action="ppaction://hlinksldjump"/>
          </p:cNvPr>
          <p:cNvPicPr>
            <a:picLocks noChangeAspect="1"/>
          </p:cNvPicPr>
          <p:nvPr/>
        </p:nvPicPr>
        <p:blipFill>
          <a:blip r:embed="rId2"/>
          <a:stretch>
            <a:fillRect/>
          </a:stretch>
        </p:blipFill>
        <p:spPr>
          <a:xfrm>
            <a:off x="582613" y="2231390"/>
            <a:ext cx="1635125" cy="520700"/>
          </a:xfrm>
          <a:prstGeom prst="rect">
            <a:avLst/>
          </a:prstGeom>
          <a:noFill/>
          <a:ln w="28575">
            <a:noFill/>
          </a:ln>
        </p:spPr>
      </p:pic>
      <p:pic>
        <p:nvPicPr>
          <p:cNvPr id="24592" name="图片 325">
            <a:hlinkClick r:id="rId1" action="ppaction://hlinksldjump"/>
          </p:cNvPr>
          <p:cNvPicPr>
            <a:picLocks noChangeAspect="1"/>
          </p:cNvPicPr>
          <p:nvPr/>
        </p:nvPicPr>
        <p:blipFill>
          <a:blip r:embed="rId3"/>
          <a:stretch>
            <a:fillRect/>
          </a:stretch>
        </p:blipFill>
        <p:spPr>
          <a:xfrm>
            <a:off x="650875" y="2252028"/>
            <a:ext cx="479425" cy="477837"/>
          </a:xfrm>
          <a:prstGeom prst="rect">
            <a:avLst/>
          </a:prstGeom>
          <a:noFill/>
          <a:ln w="9525">
            <a:noFill/>
          </a:ln>
        </p:spPr>
      </p:pic>
      <p:sp>
        <p:nvSpPr>
          <p:cNvPr id="23" name="矩形 22">
            <a:hlinkClick r:id="rId1" action="ppaction://hlinksldjump"/>
          </p:cNvPr>
          <p:cNvSpPr/>
          <p:nvPr/>
        </p:nvSpPr>
        <p:spPr bwMode="auto">
          <a:xfrm>
            <a:off x="971550" y="2299653"/>
            <a:ext cx="1158875" cy="338138"/>
          </a:xfrm>
          <a:prstGeom prst="rect">
            <a:avLst/>
          </a:prstGeom>
        </p:spPr>
        <p:txBody>
          <a:bodyPr wrap="none">
            <a:spAutoFit/>
          </a:body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1600" b="1" i="0" u="none" strike="noStrike" kern="1200" cap="none" spc="30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返回目录</a:t>
            </a:r>
            <a:endParaRPr kumimoji="0" lang="zh-CN" altLang="en-US" sz="1600" b="1" i="0" u="none" strike="noStrike" kern="1200" cap="none" spc="30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24594" name="标题 1"/>
          <p:cNvSpPr/>
          <p:nvPr/>
        </p:nvSpPr>
        <p:spPr>
          <a:xfrm>
            <a:off x="1643063" y="540068"/>
            <a:ext cx="4945062" cy="561975"/>
          </a:xfrm>
          <a:prstGeom prst="rect">
            <a:avLst/>
          </a:prstGeom>
          <a:no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a:defRPr>
            </a:lvl5pPr>
          </a:lstStyle>
          <a:p>
            <a:pPr marL="571500" lvl="0" indent="-571500">
              <a:lnSpc>
                <a:spcPct val="100000"/>
              </a:lnSpc>
              <a:spcBef>
                <a:spcPct val="0"/>
              </a:spcBef>
              <a:buFontTx/>
              <a:buNone/>
            </a:pPr>
            <a:r>
              <a:rPr lang="zh-CN" altLang="en-US" sz="3200"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rPr>
              <a:t>知识架构</a:t>
            </a:r>
            <a:endParaRPr lang="zh-CN" altLang="en-US" sz="3200"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endParaRPr>
          </a:p>
        </p:txBody>
      </p:sp>
      <p:grpSp>
        <p:nvGrpSpPr>
          <p:cNvPr id="24595" name="组合 311"/>
          <p:cNvGrpSpPr/>
          <p:nvPr/>
        </p:nvGrpSpPr>
        <p:grpSpPr>
          <a:xfrm>
            <a:off x="1106488" y="4565015"/>
            <a:ext cx="7629525" cy="668338"/>
            <a:chOff x="1029300" y="5045322"/>
            <a:chExt cx="7628925" cy="669008"/>
          </a:xfrm>
        </p:grpSpPr>
        <p:grpSp>
          <p:nvGrpSpPr>
            <p:cNvPr id="24598" name="组合 345"/>
            <p:cNvGrpSpPr/>
            <p:nvPr/>
          </p:nvGrpSpPr>
          <p:grpSpPr>
            <a:xfrm>
              <a:off x="2520950" y="5045323"/>
              <a:ext cx="6137275" cy="669007"/>
              <a:chOff x="2520950" y="4924673"/>
              <a:chExt cx="6137275" cy="789657"/>
            </a:xfrm>
          </p:grpSpPr>
          <p:sp>
            <p:nvSpPr>
              <p:cNvPr id="94" name="AutoShape 218"/>
              <p:cNvSpPr>
                <a:spLocks noChangeArrowheads="1"/>
              </p:cNvSpPr>
              <p:nvPr/>
            </p:nvSpPr>
            <p:spPr bwMode="auto">
              <a:xfrm>
                <a:off x="2721442" y="5393590"/>
                <a:ext cx="5806618" cy="320740"/>
              </a:xfrm>
              <a:prstGeom prst="roundRect">
                <a:avLst>
                  <a:gd name="adj" fmla="val 50000"/>
                </a:avLst>
              </a:prstGeom>
              <a:gradFill rotWithShape="1">
                <a:gsLst>
                  <a:gs pos="0">
                    <a:srgbClr val="000000">
                      <a:alpha val="50000"/>
                    </a:srgbClr>
                  </a:gs>
                  <a:gs pos="100000">
                    <a:srgbClr val="000000">
                      <a:gamma/>
                      <a:tint val="57647"/>
                      <a:invGamma/>
                      <a:alpha val="0"/>
                    </a:srgbClr>
                  </a:gs>
                </a:gsLst>
                <a:path path="shape">
                  <a:fillToRect l="50000" t="50000" r="50000" b="50000"/>
                </a:path>
              </a:gradFill>
              <a:ln w="9525" algn="ctr">
                <a:noFill/>
                <a:round/>
              </a:ln>
              <a:effectLst/>
            </p:spPr>
            <p:txBody>
              <a:bodyPr wrap="none" anchor="ctr"/>
              <a:lstStyle/>
              <a:p>
                <a:pPr marL="0" marR="0" lvl="0" indent="0" algn="l" defTabSz="914400" rtl="0" eaLnBrk="1" fontAlgn="auto" latinLnBrk="1" hangingPunct="1">
                  <a:lnSpc>
                    <a:spcPct val="100000"/>
                  </a:lnSpc>
                  <a:spcBef>
                    <a:spcPts val="0"/>
                  </a:spcBef>
                  <a:spcAft>
                    <a:spcPts val="0"/>
                  </a:spcAft>
                  <a:buClrTx/>
                  <a:buSzTx/>
                  <a:buFontTx/>
                  <a:buNone/>
                  <a:defRPr/>
                </a:pPr>
                <a:endParaRPr kumimoji="1" lang="ko-KR" altLang="en-US" sz="1800" b="0" i="0" u="none" strike="noStrike" kern="0" cap="none" spc="0" normalizeH="0" baseline="0" noProof="0">
                  <a:ln>
                    <a:noFill/>
                  </a:ln>
                  <a:solidFill>
                    <a:srgbClr val="000000"/>
                  </a:solidFill>
                  <a:effectLst>
                    <a:outerShdw blurRad="38100" dist="38100" dir="2700000" algn="tl">
                      <a:srgbClr val="000000">
                        <a:alpha val="43137"/>
                      </a:srgbClr>
                    </a:outerShdw>
                  </a:effectLst>
                  <a:uLnTx/>
                  <a:uFillTx/>
                  <a:latin typeface="Gulim" panose="020B0600000101010101" pitchFamily="34" charset="-127"/>
                  <a:ea typeface="Gulim" panose="020B0600000101010101" pitchFamily="34" charset="-127"/>
                  <a:cs typeface="+mn-cs"/>
                </a:endParaRPr>
              </a:p>
            </p:txBody>
          </p:sp>
          <p:grpSp>
            <p:nvGrpSpPr>
              <p:cNvPr id="24604" name="组合 351"/>
              <p:cNvGrpSpPr/>
              <p:nvPr/>
            </p:nvGrpSpPr>
            <p:grpSpPr>
              <a:xfrm>
                <a:off x="2520950" y="4924673"/>
                <a:ext cx="6137275" cy="664245"/>
                <a:chOff x="2520950" y="4868193"/>
                <a:chExt cx="6137275" cy="720725"/>
              </a:xfrm>
            </p:grpSpPr>
            <p:sp>
              <p:nvSpPr>
                <p:cNvPr id="96" name="AutoShape 181"/>
                <p:cNvSpPr>
                  <a:spLocks noChangeArrowheads="1"/>
                </p:cNvSpPr>
                <p:nvPr/>
              </p:nvSpPr>
              <p:spPr bwMode="auto">
                <a:xfrm>
                  <a:off x="2521433" y="4868192"/>
                  <a:ext cx="6136792" cy="720446"/>
                </a:xfrm>
                <a:prstGeom prst="roundRect">
                  <a:avLst>
                    <a:gd name="adj" fmla="val 50000"/>
                  </a:avLst>
                </a:prstGeom>
                <a:solidFill>
                  <a:srgbClr val="D5F4FF"/>
                </a:solidFill>
                <a:ln w="19050" algn="ctr">
                  <a:solidFill>
                    <a:srgbClr val="FFFFFF"/>
                  </a:solidFill>
                  <a:round/>
                </a:ln>
              </p:spPr>
              <p:txBody>
                <a:bodyPr wrap="none" anchor="ctr"/>
                <a:lstStyle/>
                <a:p>
                  <a:pPr marL="0" marR="0" lvl="0" indent="0" algn="l" defTabSz="914400" rtl="0" eaLnBrk="1" fontAlgn="auto" latinLnBrk="1" hangingPunct="1">
                    <a:lnSpc>
                      <a:spcPct val="100000"/>
                    </a:lnSpc>
                    <a:spcBef>
                      <a:spcPts val="0"/>
                    </a:spcBef>
                    <a:spcAft>
                      <a:spcPts val="0"/>
                    </a:spcAft>
                    <a:buClrTx/>
                    <a:buSzTx/>
                    <a:buFontTx/>
                    <a:buNone/>
                    <a:defRPr/>
                  </a:pPr>
                  <a:endParaRPr kumimoji="1" lang="ko-KR" altLang="en-US" sz="1800" b="0" i="0" u="none" strike="noStrike" kern="0" cap="none" spc="0" normalizeH="0" baseline="0" noProof="0">
                    <a:ln>
                      <a:noFill/>
                    </a:ln>
                    <a:solidFill>
                      <a:srgbClr val="000000"/>
                    </a:solidFill>
                    <a:effectLst>
                      <a:outerShdw blurRad="38100" dist="38100" dir="2700000" algn="tl">
                        <a:srgbClr val="000000">
                          <a:alpha val="43137"/>
                        </a:srgbClr>
                      </a:outerShdw>
                    </a:effectLst>
                    <a:uLnTx/>
                    <a:uFillTx/>
                    <a:latin typeface="Gulim" panose="020B0600000101010101" pitchFamily="34" charset="-127"/>
                    <a:ea typeface="Gulim" panose="020B0600000101010101" pitchFamily="34" charset="-127"/>
                    <a:cs typeface="+mn-cs"/>
                  </a:endParaRPr>
                </a:p>
              </p:txBody>
            </p:sp>
            <p:sp>
              <p:nvSpPr>
                <p:cNvPr id="97" name="AutoShape 202"/>
                <p:cNvSpPr>
                  <a:spLocks noChangeArrowheads="1"/>
                </p:cNvSpPr>
                <p:nvPr/>
              </p:nvSpPr>
              <p:spPr bwMode="auto">
                <a:xfrm>
                  <a:off x="2762714" y="4984196"/>
                  <a:ext cx="5689152" cy="490472"/>
                </a:xfrm>
                <a:prstGeom prst="roundRect">
                  <a:avLst>
                    <a:gd name="adj" fmla="val 50000"/>
                  </a:avLst>
                </a:prstGeom>
                <a:solidFill>
                  <a:srgbClr val="FFFFFF">
                    <a:alpha val="45882"/>
                  </a:srgbClr>
                </a:solidFill>
                <a:ln w="19050" algn="ctr">
                  <a:solidFill>
                    <a:srgbClr val="FFFFFF"/>
                  </a:solidFill>
                  <a:round/>
                </a:ln>
              </p:spPr>
              <p:txBody>
                <a:bodyPr wrap="none" anchor="ctr"/>
                <a:lstStyle/>
                <a:p>
                  <a:pPr marL="0" marR="0" lvl="0" indent="0" algn="l" defTabSz="914400" rtl="0" eaLnBrk="1" fontAlgn="auto" latinLnBrk="1" hangingPunct="1">
                    <a:lnSpc>
                      <a:spcPct val="100000"/>
                    </a:lnSpc>
                    <a:spcBef>
                      <a:spcPts val="0"/>
                    </a:spcBef>
                    <a:spcAft>
                      <a:spcPts val="0"/>
                    </a:spcAft>
                    <a:buClrTx/>
                    <a:buSzTx/>
                    <a:buFontTx/>
                    <a:buNone/>
                    <a:defRPr/>
                  </a:pPr>
                  <a:endParaRPr kumimoji="1" lang="ko-KR" altLang="en-US" sz="1800" b="0" i="0" u="none" strike="noStrike" kern="0" cap="none" spc="0" normalizeH="0" baseline="0" noProof="0">
                    <a:ln>
                      <a:noFill/>
                    </a:ln>
                    <a:solidFill>
                      <a:srgbClr val="000000"/>
                    </a:solidFill>
                    <a:effectLst>
                      <a:outerShdw blurRad="38100" dist="38100" dir="2700000" algn="tl">
                        <a:srgbClr val="000000">
                          <a:alpha val="43137"/>
                        </a:srgbClr>
                      </a:outerShdw>
                    </a:effectLst>
                    <a:uLnTx/>
                    <a:uFillTx/>
                    <a:latin typeface="Gulim" panose="020B0600000101010101" pitchFamily="34" charset="-127"/>
                    <a:ea typeface="Gulim" panose="020B0600000101010101" pitchFamily="34" charset="-127"/>
                    <a:cs typeface="+mn-cs"/>
                  </a:endParaRPr>
                </a:p>
              </p:txBody>
            </p:sp>
          </p:grpSp>
        </p:grpSp>
        <p:sp>
          <p:nvSpPr>
            <p:cNvPr id="90" name="Line 188"/>
            <p:cNvSpPr>
              <a:spLocks noChangeShapeType="1"/>
            </p:cNvSpPr>
            <p:nvPr/>
          </p:nvSpPr>
          <p:spPr bwMode="auto">
            <a:xfrm flipH="1">
              <a:off x="1500750" y="5329770"/>
              <a:ext cx="1498482" cy="0"/>
            </a:xfrm>
            <a:prstGeom prst="line">
              <a:avLst/>
            </a:prstGeom>
            <a:noFill/>
            <a:ln w="31750" cap="rnd">
              <a:solidFill>
                <a:schemeClr val="bg1">
                  <a:lumMod val="50000"/>
                </a:schemeClr>
              </a:solidFill>
              <a:prstDash val="sysDot"/>
              <a:round/>
              <a:headEnd type="oval"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1" hangingPunct="0">
                <a:lnSpc>
                  <a:spcPct val="100000"/>
                </a:lnSpc>
                <a:spcBef>
                  <a:spcPct val="0"/>
                </a:spcBef>
                <a:spcAft>
                  <a:spcPct val="0"/>
                </a:spcAft>
                <a:buClrTx/>
                <a:buSzTx/>
                <a:buFontTx/>
                <a:buNone/>
                <a:defRPr/>
              </a:pPr>
              <a:endParaRPr kumimoji="1" lang="zh-CN" altLang="en-US" sz="1800" b="0" i="0" u="none" strike="noStrike" kern="1200" cap="none" spc="0" normalizeH="0" baseline="0" noProof="0">
                <a:ln>
                  <a:noFill/>
                </a:ln>
                <a:solidFill>
                  <a:srgbClr val="000000"/>
                </a:solidFill>
                <a:effectLst>
                  <a:outerShdw blurRad="38100" dist="38100" dir="2700000" algn="tl">
                    <a:srgbClr val="000000">
                      <a:alpha val="43137"/>
                    </a:srgbClr>
                  </a:outerShdw>
                </a:effectLst>
                <a:uLnTx/>
                <a:uFillTx/>
                <a:latin typeface="Gulim" panose="020B0600000101010101" pitchFamily="34" charset="-127"/>
                <a:ea typeface="Gulim" panose="020B0600000101010101" pitchFamily="34" charset="-127"/>
                <a:cs typeface="+mn-cs"/>
              </a:endParaRPr>
            </a:p>
          </p:txBody>
        </p:sp>
        <p:grpSp>
          <p:nvGrpSpPr>
            <p:cNvPr id="24600" name="组合 347"/>
            <p:cNvGrpSpPr/>
            <p:nvPr/>
          </p:nvGrpSpPr>
          <p:grpSpPr>
            <a:xfrm>
              <a:off x="1029300" y="5045322"/>
              <a:ext cx="635025" cy="637257"/>
              <a:chOff x="1098627" y="4776118"/>
              <a:chExt cx="903287" cy="906462"/>
            </a:xfrm>
          </p:grpSpPr>
          <p:sp>
            <p:nvSpPr>
              <p:cNvPr id="92" name="Oval 148"/>
              <p:cNvSpPr>
                <a:spLocks noChangeArrowheads="1"/>
              </p:cNvSpPr>
              <p:nvPr/>
            </p:nvSpPr>
            <p:spPr bwMode="auto">
              <a:xfrm>
                <a:off x="1098627" y="4776118"/>
                <a:ext cx="903180" cy="906418"/>
              </a:xfrm>
              <a:prstGeom prst="ellipse">
                <a:avLst/>
              </a:prstGeom>
              <a:gradFill flip="none" rotWithShape="1">
                <a:gsLst>
                  <a:gs pos="0">
                    <a:srgbClr val="A3D3FF"/>
                  </a:gs>
                  <a:gs pos="100000">
                    <a:srgbClr val="B9E9FF"/>
                  </a:gs>
                </a:gsLst>
                <a:lin ang="2700000" scaled="1"/>
                <a:tileRect/>
              </a:gradFill>
              <a:ln>
                <a:noFill/>
              </a:ln>
              <a:extLst>
                <a:ext uri="{91240B29-F687-4F45-9708-019B960494DF}">
                  <a14:hiddenLine xmlns:a14="http://schemas.microsoft.com/office/drawing/2010/main" w="19050">
                    <a:solidFill>
                      <a:srgbClr val="000000"/>
                    </a:solidFill>
                    <a:round/>
                  </a14:hiddenLine>
                </a:ext>
              </a:extLst>
            </p:spPr>
            <p:txBody>
              <a:bodyPr wrap="none" anchor="ctr"/>
              <a:lstStyle/>
              <a:p>
                <a:pPr marL="0" marR="0" lvl="0" indent="0" algn="ctr" defTabSz="914400" rtl="0" eaLnBrk="1" fontAlgn="auto" latinLnBrk="1" hangingPunct="1">
                  <a:lnSpc>
                    <a:spcPct val="100000"/>
                  </a:lnSpc>
                  <a:spcBef>
                    <a:spcPts val="0"/>
                  </a:spcBef>
                  <a:spcAft>
                    <a:spcPts val="0"/>
                  </a:spcAft>
                  <a:buClrTx/>
                  <a:buSzTx/>
                  <a:buFontTx/>
                  <a:buNone/>
                  <a:defRPr/>
                </a:pPr>
                <a:endParaRPr kumimoji="1" lang="ko-KR" altLang="ko-KR" sz="1800" b="0" i="0" u="none" strike="noStrike" kern="0" cap="none" spc="0" normalizeH="0" baseline="0" noProof="0">
                  <a:ln>
                    <a:noFill/>
                  </a:ln>
                  <a:solidFill>
                    <a:srgbClr val="FFFFFF"/>
                  </a:solidFill>
                  <a:effectLst>
                    <a:outerShdw blurRad="38100" dist="38100" dir="2700000" algn="tl">
                      <a:srgbClr val="000000">
                        <a:alpha val="43137"/>
                      </a:srgbClr>
                    </a:outerShdw>
                  </a:effectLst>
                  <a:uLnTx/>
                  <a:uFillTx/>
                  <a:latin typeface="Arial Black" panose="020B0A04020102020204" pitchFamily="34" charset="0"/>
                  <a:ea typeface="Gulim" panose="020B0600000101010101" pitchFamily="34" charset="-127"/>
                  <a:cs typeface="+mn-cs"/>
                </a:endParaRPr>
              </a:p>
            </p:txBody>
          </p:sp>
          <p:sp>
            <p:nvSpPr>
              <p:cNvPr id="93" name="Oval 151"/>
              <p:cNvSpPr>
                <a:spLocks noChangeArrowheads="1"/>
              </p:cNvSpPr>
              <p:nvPr/>
            </p:nvSpPr>
            <p:spPr bwMode="auto">
              <a:xfrm>
                <a:off x="1414740" y="4803243"/>
                <a:ext cx="241600" cy="241863"/>
              </a:xfrm>
              <a:prstGeom prst="ellipse">
                <a:avLst/>
              </a:prstGeom>
              <a:gradFill rotWithShape="1">
                <a:gsLst>
                  <a:gs pos="0">
                    <a:srgbClr val="FFFFFF">
                      <a:alpha val="5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p>
                <a:pPr marL="0" marR="0" lvl="0" indent="0" algn="ctr" defTabSz="914400" rtl="0" eaLnBrk="1" fontAlgn="auto" latinLnBrk="1" hangingPunct="1">
                  <a:lnSpc>
                    <a:spcPct val="100000"/>
                  </a:lnSpc>
                  <a:spcBef>
                    <a:spcPts val="0"/>
                  </a:spcBef>
                  <a:spcAft>
                    <a:spcPts val="0"/>
                  </a:spcAft>
                  <a:buClrTx/>
                  <a:buSzTx/>
                  <a:buFontTx/>
                  <a:buNone/>
                  <a:defRPr/>
                </a:pPr>
                <a:endParaRPr kumimoji="1" lang="ko-KR" altLang="ko-KR" sz="1800" b="0" i="0" u="none" strike="noStrike" kern="0" cap="none" spc="0" normalizeH="0" baseline="0" noProof="0">
                  <a:ln>
                    <a:noFill/>
                  </a:ln>
                  <a:solidFill>
                    <a:srgbClr val="000000"/>
                  </a:solidFill>
                  <a:effectLst>
                    <a:outerShdw blurRad="38100" dist="38100" dir="2700000" algn="tl">
                      <a:srgbClr val="000000">
                        <a:alpha val="43137"/>
                      </a:srgbClr>
                    </a:outerShdw>
                  </a:effectLst>
                  <a:uLnTx/>
                  <a:uFillTx/>
                  <a:latin typeface="Gulim" panose="020B0600000101010101" pitchFamily="34" charset="-127"/>
                  <a:ea typeface="Gulim" panose="020B0600000101010101" pitchFamily="34" charset="-127"/>
                  <a:cs typeface="+mn-cs"/>
                </a:endParaRPr>
              </a:p>
            </p:txBody>
          </p:sp>
        </p:grpSp>
      </p:grpSp>
      <p:sp>
        <p:nvSpPr>
          <p:cNvPr id="24596" name="TextBox 317"/>
          <p:cNvSpPr txBox="1"/>
          <p:nvPr/>
        </p:nvSpPr>
        <p:spPr>
          <a:xfrm>
            <a:off x="1055688" y="4682490"/>
            <a:ext cx="792162" cy="369888"/>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a:defRPr>
            </a:lvl5pPr>
          </a:lstStyle>
          <a:p>
            <a:pPr marL="0" lvl="0" indent="0">
              <a:lnSpc>
                <a:spcPct val="100000"/>
              </a:lnSpc>
              <a:spcBef>
                <a:spcPct val="0"/>
              </a:spcBef>
              <a:buFontTx/>
              <a:buNone/>
            </a:pPr>
            <a:r>
              <a:rPr lang="en-US" altLang="zh-CN" sz="1800" dirty="0">
                <a:latin typeface="Arial" panose="020B0604020202020204" pitchFamily="34" charset="0"/>
                <a:ea typeface="宋体" panose="02010600030101010101" pitchFamily="2" charset="-122"/>
              </a:rPr>
              <a:t>5.1.3</a:t>
            </a:r>
            <a:endParaRPr lang="zh-CN" altLang="en-US" sz="1800" dirty="0">
              <a:latin typeface="Arial" panose="020B0604020202020204" pitchFamily="34" charset="0"/>
              <a:ea typeface="宋体" panose="02010600030101010101" pitchFamily="2" charset="-122"/>
            </a:endParaRPr>
          </a:p>
        </p:txBody>
      </p:sp>
      <p:sp>
        <p:nvSpPr>
          <p:cNvPr id="24597" name="TextBox 320"/>
          <p:cNvSpPr txBox="1"/>
          <p:nvPr/>
        </p:nvSpPr>
        <p:spPr>
          <a:xfrm>
            <a:off x="3213100" y="4666615"/>
            <a:ext cx="2103438" cy="369888"/>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a:defRPr>
            </a:lvl5pPr>
          </a:lstStyle>
          <a:p>
            <a:pPr marL="0" lvl="0" indent="0">
              <a:lnSpc>
                <a:spcPct val="100000"/>
              </a:lnSpc>
              <a:spcBef>
                <a:spcPct val="0"/>
              </a:spcBef>
              <a:buFontTx/>
              <a:buNone/>
            </a:pPr>
            <a:r>
              <a:rPr lang="en-US" altLang="zh-CN" sz="1800" dirty="0">
                <a:latin typeface="微软雅黑" panose="020B0503020204020204" pitchFamily="34" charset="-122"/>
                <a:ea typeface="微软雅黑" panose="020B0503020204020204" pitchFamily="34" charset="-122"/>
              </a:rPr>
              <a:t>StringBuffer</a:t>
            </a:r>
            <a:r>
              <a:rPr lang="zh-CN" altLang="en-US" sz="1800" dirty="0">
                <a:latin typeface="微软雅黑" panose="020B0503020204020204" pitchFamily="34" charset="-122"/>
                <a:ea typeface="微软雅黑" panose="020B0503020204020204" pitchFamily="34" charset="-122"/>
              </a:rPr>
              <a:t>类</a:t>
            </a:r>
            <a:endParaRPr lang="zh-CN" altLang="en-US" sz="1800" dirty="0">
              <a:latin typeface="微软雅黑" panose="020B0503020204020204" pitchFamily="34" charset="-122"/>
              <a:ea typeface="微软雅黑" panose="020B0503020204020204" pitchFamily="34" charset="-122"/>
            </a:endParaRPr>
          </a:p>
        </p:txBody>
      </p:sp>
    </p:spTree>
    <p:custDataLst>
      <p:tags r:id="rId4"/>
    </p:custDataLst>
  </p:cSld>
  <p:clrMapOvr>
    <a:masterClrMapping/>
  </p:clrMapOvr>
  <p:transition spd="slow"/>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0658" name="标题 1"/>
          <p:cNvSpPr/>
          <p:nvPr/>
        </p:nvSpPr>
        <p:spPr>
          <a:xfrm>
            <a:off x="1643063" y="388938"/>
            <a:ext cx="4945062" cy="561975"/>
          </a:xfrm>
          <a:prstGeom prst="rect">
            <a:avLst/>
          </a:prstGeom>
          <a:no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a:defRPr>
            </a:lvl5pPr>
          </a:lstStyle>
          <a:p>
            <a:pPr marL="571500" lvl="0" indent="-571500">
              <a:lnSpc>
                <a:spcPct val="100000"/>
              </a:lnSpc>
              <a:spcBef>
                <a:spcPct val="0"/>
              </a:spcBef>
              <a:buFontTx/>
              <a:buNone/>
            </a:pPr>
            <a:r>
              <a:rPr lang="en-US" altLang="zh-CN" sz="3200"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rPr>
              <a:t>5.7 </a:t>
            </a:r>
            <a:r>
              <a:rPr lang="zh-CN" altLang="en-US" sz="3200" b="1" dirty="0">
                <a:solidFill>
                  <a:srgbClr val="0070C0"/>
                </a:solidFill>
                <a:latin typeface="微软雅黑" panose="020B0503020204020204" pitchFamily="34" charset="-122"/>
                <a:ea typeface="微软雅黑" panose="020B0503020204020204" pitchFamily="34" charset="-122"/>
                <a:sym typeface="宋体" panose="02010600030101010101" pitchFamily="2" charset="-122"/>
              </a:rPr>
              <a:t>本章小结</a:t>
            </a:r>
            <a:endParaRPr lang="zh-CN" altLang="en-US" sz="3200" b="1" dirty="0">
              <a:solidFill>
                <a:srgbClr val="0070C0"/>
              </a:solidFill>
              <a:latin typeface="微软雅黑" panose="020B0503020204020204" pitchFamily="34" charset="-122"/>
              <a:ea typeface="微软雅黑" panose="020B0503020204020204" pitchFamily="34" charset="-122"/>
              <a:sym typeface="宋体" panose="02010600030101010101" pitchFamily="2" charset="-122"/>
            </a:endParaRPr>
          </a:p>
        </p:txBody>
      </p:sp>
      <p:grpSp>
        <p:nvGrpSpPr>
          <p:cNvPr id="70659" name="组合 3"/>
          <p:cNvGrpSpPr/>
          <p:nvPr/>
        </p:nvGrpSpPr>
        <p:grpSpPr>
          <a:xfrm>
            <a:off x="841375" y="1903413"/>
            <a:ext cx="7475538" cy="2755900"/>
            <a:chOff x="841375" y="2112588"/>
            <a:chExt cx="7475538" cy="2294318"/>
          </a:xfrm>
        </p:grpSpPr>
        <p:sp>
          <p:nvSpPr>
            <p:cNvPr id="6" name="流程图: 过程 5"/>
            <p:cNvSpPr/>
            <p:nvPr/>
          </p:nvSpPr>
          <p:spPr bwMode="auto">
            <a:xfrm>
              <a:off x="841375" y="2112588"/>
              <a:ext cx="7475538" cy="2294318"/>
            </a:xfrm>
            <a:prstGeom prst="flowChartProcess">
              <a:avLst/>
            </a:prstGeom>
            <a:solidFill>
              <a:schemeClr val="bg1">
                <a:lumMod val="9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7" name="流程图: 可选过程 6"/>
            <p:cNvSpPr/>
            <p:nvPr/>
          </p:nvSpPr>
          <p:spPr bwMode="auto">
            <a:xfrm>
              <a:off x="841375" y="2112588"/>
              <a:ext cx="7475538" cy="2294318"/>
            </a:xfrm>
            <a:prstGeom prst="flowChartAlternateProcess">
              <a:avLst/>
            </a:prstGeom>
            <a:solidFill>
              <a:schemeClr val="bg1"/>
            </a:solidFill>
            <a:ln w="127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sp>
        <p:nvSpPr>
          <p:cNvPr id="70660" name="矩形 3"/>
          <p:cNvSpPr/>
          <p:nvPr/>
        </p:nvSpPr>
        <p:spPr>
          <a:xfrm>
            <a:off x="1093788" y="1984375"/>
            <a:ext cx="7034212" cy="2170113"/>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a:defRPr>
            </a:lvl5pPr>
          </a:lstStyle>
          <a:p>
            <a:pPr marL="0" lvl="0" indent="457200" eaLnBrk="1" hangingPunct="1">
              <a:lnSpc>
                <a:spcPct val="150000"/>
              </a:lnSpc>
              <a:spcBef>
                <a:spcPct val="0"/>
              </a:spcBef>
              <a:buFontTx/>
              <a:buNone/>
            </a:pPr>
            <a:r>
              <a:rPr lang="zh-CN" altLang="zh-CN" sz="1800" dirty="0">
                <a:latin typeface="Arial" panose="020B0604020202020204" pitchFamily="34" charset="0"/>
                <a:cs typeface="Arial" panose="020B0604020202020204" pitchFamily="34" charset="0"/>
              </a:rPr>
              <a:t>本章主要讲解了</a:t>
            </a:r>
            <a:r>
              <a:rPr lang="en-US" altLang="zh-CN" sz="1800" dirty="0">
                <a:latin typeface="Arial" panose="020B0604020202020204" pitchFamily="34" charset="0"/>
                <a:cs typeface="Arial" panose="020B0604020202020204" pitchFamily="34" charset="0"/>
              </a:rPr>
              <a:t>Java</a:t>
            </a:r>
            <a:r>
              <a:rPr lang="zh-CN" altLang="zh-CN" sz="1800" dirty="0">
                <a:latin typeface="Arial" panose="020B0604020202020204" pitchFamily="34" charset="0"/>
                <a:cs typeface="Arial" panose="020B0604020202020204" pitchFamily="34" charset="0"/>
              </a:rPr>
              <a:t>中常用的一些类的使用。首先讲解了处理字符串的</a:t>
            </a:r>
            <a:r>
              <a:rPr lang="en-US" altLang="zh-CN" sz="1800" dirty="0">
                <a:latin typeface="Arial" panose="020B0604020202020204" pitchFamily="34" charset="0"/>
                <a:cs typeface="Arial" panose="020B0604020202020204" pitchFamily="34" charset="0"/>
              </a:rPr>
              <a:t>String</a:t>
            </a:r>
            <a:r>
              <a:rPr lang="zh-CN" altLang="zh-CN" sz="1800" dirty="0">
                <a:latin typeface="Arial" panose="020B0604020202020204" pitchFamily="34" charset="0"/>
                <a:cs typeface="Arial" panose="020B0604020202020204" pitchFamily="34" charset="0"/>
              </a:rPr>
              <a:t>类和</a:t>
            </a:r>
            <a:r>
              <a:rPr lang="en-US" altLang="zh-CN" sz="1800" dirty="0">
                <a:latin typeface="Arial" panose="020B0604020202020204" pitchFamily="34" charset="0"/>
                <a:cs typeface="Arial" panose="020B0604020202020204" pitchFamily="34" charset="0"/>
              </a:rPr>
              <a:t>StringBuffer</a:t>
            </a:r>
            <a:r>
              <a:rPr lang="zh-CN" altLang="zh-CN" sz="1800" dirty="0">
                <a:latin typeface="Arial" panose="020B0604020202020204" pitchFamily="34" charset="0"/>
                <a:cs typeface="Arial" panose="020B0604020202020204" pitchFamily="34" charset="0"/>
              </a:rPr>
              <a:t>类的使用，然后讲解了系统相关的</a:t>
            </a:r>
            <a:r>
              <a:rPr lang="en-US" altLang="zh-CN" sz="1800" dirty="0">
                <a:latin typeface="Arial" panose="020B0604020202020204" pitchFamily="34" charset="0"/>
                <a:cs typeface="Arial" panose="020B0604020202020204" pitchFamily="34" charset="0"/>
              </a:rPr>
              <a:t>System</a:t>
            </a:r>
            <a:r>
              <a:rPr lang="zh-CN" altLang="zh-CN" sz="1800" dirty="0">
                <a:latin typeface="Arial" panose="020B0604020202020204" pitchFamily="34" charset="0"/>
                <a:cs typeface="Arial" panose="020B0604020202020204" pitchFamily="34" charset="0"/>
              </a:rPr>
              <a:t>类和</a:t>
            </a:r>
            <a:r>
              <a:rPr lang="en-US" altLang="zh-CN" sz="1800" dirty="0">
                <a:latin typeface="Arial" panose="020B0604020202020204" pitchFamily="34" charset="0"/>
                <a:cs typeface="Arial" panose="020B0604020202020204" pitchFamily="34" charset="0"/>
              </a:rPr>
              <a:t>Runtime</a:t>
            </a:r>
            <a:r>
              <a:rPr lang="zh-CN" altLang="zh-CN" sz="1800" dirty="0">
                <a:latin typeface="Arial" panose="020B0604020202020204" pitchFamily="34" charset="0"/>
                <a:cs typeface="Arial" panose="020B0604020202020204" pitchFamily="34" charset="0"/>
              </a:rPr>
              <a:t>类常的使用，以及</a:t>
            </a:r>
            <a:r>
              <a:rPr lang="en-US" altLang="zh-CN" sz="1800" dirty="0">
                <a:latin typeface="Arial" panose="020B0604020202020204" pitchFamily="34" charset="0"/>
                <a:cs typeface="Arial" panose="020B0604020202020204" pitchFamily="34" charset="0"/>
              </a:rPr>
              <a:t>Math</a:t>
            </a:r>
            <a:r>
              <a:rPr lang="zh-CN" altLang="zh-CN" sz="1800" dirty="0">
                <a:latin typeface="Arial" panose="020B0604020202020204" pitchFamily="34" charset="0"/>
                <a:cs typeface="Arial" panose="020B0604020202020204" pitchFamily="34" charset="0"/>
              </a:rPr>
              <a:t>类和</a:t>
            </a:r>
            <a:r>
              <a:rPr lang="en-US" altLang="zh-CN" sz="1800" dirty="0">
                <a:latin typeface="Arial" panose="020B0604020202020204" pitchFamily="34" charset="0"/>
                <a:cs typeface="Arial" panose="020B0604020202020204" pitchFamily="34" charset="0"/>
              </a:rPr>
              <a:t>Random</a:t>
            </a:r>
            <a:r>
              <a:rPr lang="zh-CN" altLang="zh-CN" sz="1800" dirty="0">
                <a:latin typeface="Arial" panose="020B0604020202020204" pitchFamily="34" charset="0"/>
                <a:cs typeface="Arial" panose="020B0604020202020204" pitchFamily="34" charset="0"/>
              </a:rPr>
              <a:t>类、</a:t>
            </a:r>
            <a:r>
              <a:rPr lang="en-US" altLang="zh-CN" sz="1800" dirty="0">
                <a:latin typeface="Arial" panose="020B0604020202020204" pitchFamily="34" charset="0"/>
                <a:cs typeface="Arial" panose="020B0604020202020204" pitchFamily="34" charset="0"/>
              </a:rPr>
              <a:t>Java</a:t>
            </a:r>
            <a:r>
              <a:rPr lang="zh-CN" altLang="zh-CN" sz="1800" dirty="0">
                <a:latin typeface="Arial" panose="020B0604020202020204" pitchFamily="34" charset="0"/>
                <a:cs typeface="Arial" panose="020B0604020202020204" pitchFamily="34" charset="0"/>
              </a:rPr>
              <a:t>中包装类的相关知识。接下来讲解了</a:t>
            </a:r>
            <a:r>
              <a:rPr lang="en-US" altLang="zh-CN" sz="1800" dirty="0">
                <a:latin typeface="Arial" panose="020B0604020202020204" pitchFamily="34" charset="0"/>
                <a:cs typeface="Arial" panose="020B0604020202020204" pitchFamily="34" charset="0"/>
              </a:rPr>
              <a:t>Java</a:t>
            </a:r>
            <a:r>
              <a:rPr lang="zh-CN" altLang="zh-CN" sz="1800" dirty="0">
                <a:latin typeface="Arial" panose="020B0604020202020204" pitchFamily="34" charset="0"/>
                <a:cs typeface="Arial" panose="020B0604020202020204" pitchFamily="34" charset="0"/>
              </a:rPr>
              <a:t>中的日期、时间类以及格式化器类的使用。</a:t>
            </a:r>
            <a:endParaRPr lang="zh-CN" altLang="en-US" sz="1800" dirty="0">
              <a:latin typeface="Arial" panose="020B0604020202020204" pitchFamily="34" charset="0"/>
              <a:ea typeface="宋体" panose="02010600030101010101" pitchFamily="2"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p:sp>
        <p:nvSpPr>
          <p:cNvPr id="5" name="AutoShape 207"/>
          <p:cNvSpPr>
            <a:spLocks noChangeArrowheads="1"/>
          </p:cNvSpPr>
          <p:nvPr/>
        </p:nvSpPr>
        <p:spPr bwMode="auto">
          <a:xfrm>
            <a:off x="233680" y="1529715"/>
            <a:ext cx="8724900" cy="4878070"/>
          </a:xfrm>
          <a:prstGeom prst="roundRect">
            <a:avLst>
              <a:gd name="adj" fmla="val 4171"/>
            </a:avLst>
          </a:prstGeom>
          <a:solidFill>
            <a:schemeClr val="bg1"/>
          </a:solidFill>
          <a:ln w="19050" algn="ctr">
            <a:solidFill>
              <a:schemeClr val="bg1">
                <a:lumMod val="95000"/>
              </a:schemeClr>
            </a:solidFill>
            <a:round/>
          </a:ln>
        </p:spPr>
        <p:txBody>
          <a:bodyPr wrap="none" anchor="ctr"/>
          <a:lstStyle/>
          <a:p>
            <a:pPr marL="0" marR="0" lvl="0" indent="0" algn="l" defTabSz="914400" rtl="0" eaLnBrk="0" fontAlgn="base" latinLnBrk="1" hangingPunct="0">
              <a:lnSpc>
                <a:spcPct val="100000"/>
              </a:lnSpc>
              <a:spcBef>
                <a:spcPct val="0"/>
              </a:spcBef>
              <a:spcAft>
                <a:spcPct val="0"/>
              </a:spcAft>
              <a:buClrTx/>
              <a:buSzTx/>
              <a:buFontTx/>
              <a:buNone/>
              <a:defRPr/>
            </a:pPr>
            <a:endParaRPr kumimoji="1" lang="ko-KR" altLang="en-US" sz="1800" b="0" i="0" u="none" strike="noStrike" kern="1200" cap="none" spc="0" normalizeH="0" baseline="0" noProof="0">
              <a:ln>
                <a:noFill/>
              </a:ln>
              <a:solidFill>
                <a:srgbClr val="000000"/>
              </a:solidFill>
              <a:effectLst>
                <a:outerShdw blurRad="38100" dist="38100" dir="2700000" algn="tl">
                  <a:srgbClr val="000000">
                    <a:alpha val="43137"/>
                  </a:srgbClr>
                </a:outerShdw>
              </a:effectLst>
              <a:uLnTx/>
              <a:uFillTx/>
              <a:latin typeface="Gulim" panose="020B0600000101010101" pitchFamily="34" charset="-127"/>
              <a:ea typeface="Gulim" panose="020B0600000101010101" pitchFamily="34" charset="-127"/>
              <a:cs typeface="+mn-cs"/>
            </a:endParaRPr>
          </a:p>
        </p:txBody>
      </p:sp>
      <p:sp>
        <p:nvSpPr>
          <p:cNvPr id="6" name="AutoShape 132"/>
          <p:cNvSpPr>
            <a:spLocks noChangeArrowheads="1"/>
          </p:cNvSpPr>
          <p:nvPr/>
        </p:nvSpPr>
        <p:spPr bwMode="auto">
          <a:xfrm>
            <a:off x="392430" y="1529715"/>
            <a:ext cx="2016125" cy="4949825"/>
          </a:xfrm>
          <a:prstGeom prst="upArrow">
            <a:avLst>
              <a:gd name="adj1" fmla="val 66296"/>
              <a:gd name="adj2" fmla="val 58426"/>
            </a:avLst>
          </a:prstGeom>
          <a:gradFill flip="none" rotWithShape="1">
            <a:gsLst>
              <a:gs pos="0">
                <a:srgbClr val="D5F4FF"/>
              </a:gs>
              <a:gs pos="100000">
                <a:srgbClr val="764718">
                  <a:alpha val="0"/>
                </a:srgbClr>
              </a:gs>
            </a:gsLst>
            <a:path path="circle">
              <a:fillToRect l="100000" b="100000"/>
            </a:path>
            <a:tileRect t="-100000" r="-100000"/>
          </a:gradFill>
          <a:ln>
            <a:noFill/>
          </a:ln>
        </p:spPr>
        <p:txBody>
          <a:bodyPr wrap="none" anchor="ctr"/>
          <a:lstStyle/>
          <a:p>
            <a:pPr marL="0" marR="0" lvl="0" indent="0" algn="l" defTabSz="914400" rtl="0" eaLnBrk="0" fontAlgn="base" latinLnBrk="1" hangingPunct="0">
              <a:lnSpc>
                <a:spcPct val="100000"/>
              </a:lnSpc>
              <a:spcBef>
                <a:spcPct val="0"/>
              </a:spcBef>
              <a:spcAft>
                <a:spcPct val="0"/>
              </a:spcAft>
              <a:buClrTx/>
              <a:buSzTx/>
              <a:buFontTx/>
              <a:buNone/>
              <a:defRPr/>
            </a:pPr>
            <a:endParaRPr kumimoji="1" lang="ko-KR" altLang="en-US" sz="1800" b="0" i="0" u="none" strike="noStrike" kern="1200" cap="none" spc="0" normalizeH="0" baseline="0" noProof="0">
              <a:ln>
                <a:noFill/>
              </a:ln>
              <a:solidFill>
                <a:srgbClr val="000000"/>
              </a:solidFill>
              <a:effectLst>
                <a:outerShdw blurRad="38100" dist="38100" dir="2700000" algn="tl">
                  <a:srgbClr val="000000">
                    <a:alpha val="43137"/>
                  </a:srgbClr>
                </a:outerShdw>
              </a:effectLst>
              <a:uLnTx/>
              <a:uFillTx/>
              <a:latin typeface="Gulim" panose="020B0600000101010101" pitchFamily="34" charset="-127"/>
              <a:ea typeface="Gulim" panose="020B0600000101010101" pitchFamily="34" charset="-127"/>
              <a:cs typeface="+mn-cs"/>
            </a:endParaRPr>
          </a:p>
        </p:txBody>
      </p:sp>
      <p:sp>
        <p:nvSpPr>
          <p:cNvPr id="7" name="AutoShape 208"/>
          <p:cNvSpPr>
            <a:spLocks noChangeArrowheads="1"/>
          </p:cNvSpPr>
          <p:nvPr/>
        </p:nvSpPr>
        <p:spPr bwMode="auto">
          <a:xfrm>
            <a:off x="2670175" y="1530350"/>
            <a:ext cx="5976938" cy="850900"/>
          </a:xfrm>
          <a:prstGeom prst="roundRect">
            <a:avLst>
              <a:gd name="adj" fmla="val 17352"/>
            </a:avLst>
          </a:prstGeom>
          <a:solidFill>
            <a:srgbClr val="FFFFFF"/>
          </a:solidFill>
          <a:ln w="19050" algn="ctr">
            <a:solidFill>
              <a:schemeClr val="bg1">
                <a:lumMod val="95000"/>
              </a:schemeClr>
            </a:solidFill>
            <a:round/>
          </a:ln>
          <a:effectLst>
            <a:outerShdw blurRad="76200" dir="13500000" sy="23000" kx="1200000" algn="br" rotWithShape="0">
              <a:prstClr val="black">
                <a:alpha val="20000"/>
              </a:prstClr>
            </a:outerShdw>
          </a:effectLst>
        </p:spPr>
        <p:txBody>
          <a:bodyPr wrap="none" anchor="ctr"/>
          <a:lstStyle/>
          <a:p>
            <a:pPr marL="0" marR="0" lvl="0" indent="0" algn="l" defTabSz="914400" rtl="0" eaLnBrk="1" fontAlgn="auto" latinLnBrk="1" hangingPunct="1">
              <a:lnSpc>
                <a:spcPct val="100000"/>
              </a:lnSpc>
              <a:spcBef>
                <a:spcPts val="0"/>
              </a:spcBef>
              <a:spcAft>
                <a:spcPts val="0"/>
              </a:spcAft>
              <a:buClrTx/>
              <a:buSzTx/>
              <a:buFontTx/>
              <a:buNone/>
              <a:defRPr/>
            </a:pPr>
            <a:endParaRPr kumimoji="1" lang="ko-KR" altLang="en-US" sz="1800" b="0" i="0" u="none" strike="noStrike" kern="0" cap="none" spc="0" normalizeH="0" baseline="0" noProof="0">
              <a:ln>
                <a:noFill/>
              </a:ln>
              <a:solidFill>
                <a:srgbClr val="000000"/>
              </a:solidFill>
              <a:effectLst>
                <a:outerShdw blurRad="38100" dist="38100" dir="2700000" algn="tl">
                  <a:srgbClr val="000000">
                    <a:alpha val="43137"/>
                  </a:srgbClr>
                </a:outerShdw>
              </a:effectLst>
              <a:uLnTx/>
              <a:uFillTx/>
              <a:latin typeface="Gulim" panose="020B0600000101010101" pitchFamily="34" charset="-127"/>
              <a:ea typeface="Gulim" panose="020B0600000101010101" pitchFamily="34" charset="-127"/>
              <a:cs typeface="+mn-cs"/>
            </a:endParaRPr>
          </a:p>
        </p:txBody>
      </p:sp>
      <p:grpSp>
        <p:nvGrpSpPr>
          <p:cNvPr id="25607" name="组合 311"/>
          <p:cNvGrpSpPr/>
          <p:nvPr/>
        </p:nvGrpSpPr>
        <p:grpSpPr>
          <a:xfrm>
            <a:off x="1106488" y="2676525"/>
            <a:ext cx="7629525" cy="668338"/>
            <a:chOff x="1029300" y="5045322"/>
            <a:chExt cx="7628925" cy="669008"/>
          </a:xfrm>
        </p:grpSpPr>
        <p:grpSp>
          <p:nvGrpSpPr>
            <p:cNvPr id="25628" name="组合 345"/>
            <p:cNvGrpSpPr/>
            <p:nvPr/>
          </p:nvGrpSpPr>
          <p:grpSpPr>
            <a:xfrm>
              <a:off x="2520950" y="5045323"/>
              <a:ext cx="6137275" cy="669007"/>
              <a:chOff x="2520950" y="4924673"/>
              <a:chExt cx="6137275" cy="789657"/>
            </a:xfrm>
          </p:grpSpPr>
          <p:sp>
            <p:nvSpPr>
              <p:cNvPr id="47" name="AutoShape 218"/>
              <p:cNvSpPr>
                <a:spLocks noChangeArrowheads="1"/>
              </p:cNvSpPr>
              <p:nvPr/>
            </p:nvSpPr>
            <p:spPr bwMode="auto">
              <a:xfrm>
                <a:off x="2721442" y="5393590"/>
                <a:ext cx="5806618" cy="320740"/>
              </a:xfrm>
              <a:prstGeom prst="roundRect">
                <a:avLst>
                  <a:gd name="adj" fmla="val 50000"/>
                </a:avLst>
              </a:prstGeom>
              <a:gradFill rotWithShape="1">
                <a:gsLst>
                  <a:gs pos="0">
                    <a:srgbClr val="000000">
                      <a:alpha val="50000"/>
                    </a:srgbClr>
                  </a:gs>
                  <a:gs pos="100000">
                    <a:srgbClr val="000000">
                      <a:gamma/>
                      <a:tint val="57647"/>
                      <a:invGamma/>
                      <a:alpha val="0"/>
                    </a:srgbClr>
                  </a:gs>
                </a:gsLst>
                <a:path path="shape">
                  <a:fillToRect l="50000" t="50000" r="50000" b="50000"/>
                </a:path>
              </a:gradFill>
              <a:ln w="9525" algn="ctr">
                <a:noFill/>
                <a:round/>
              </a:ln>
              <a:effectLst/>
            </p:spPr>
            <p:txBody>
              <a:bodyPr wrap="none" anchor="ctr"/>
              <a:lstStyle/>
              <a:p>
                <a:pPr marL="0" marR="0" lvl="0" indent="0" algn="l" defTabSz="914400" rtl="0" eaLnBrk="1" fontAlgn="auto" latinLnBrk="1" hangingPunct="1">
                  <a:lnSpc>
                    <a:spcPct val="100000"/>
                  </a:lnSpc>
                  <a:spcBef>
                    <a:spcPts val="0"/>
                  </a:spcBef>
                  <a:spcAft>
                    <a:spcPts val="0"/>
                  </a:spcAft>
                  <a:buClrTx/>
                  <a:buSzTx/>
                  <a:buFontTx/>
                  <a:buNone/>
                  <a:defRPr/>
                </a:pPr>
                <a:endParaRPr kumimoji="1" lang="ko-KR" altLang="en-US" sz="1800" b="0" i="0" u="none" strike="noStrike" kern="0" cap="none" spc="0" normalizeH="0" baseline="0" noProof="0">
                  <a:ln>
                    <a:noFill/>
                  </a:ln>
                  <a:solidFill>
                    <a:srgbClr val="000000"/>
                  </a:solidFill>
                  <a:effectLst>
                    <a:outerShdw blurRad="38100" dist="38100" dir="2700000" algn="tl">
                      <a:srgbClr val="000000">
                        <a:alpha val="43137"/>
                      </a:srgbClr>
                    </a:outerShdw>
                  </a:effectLst>
                  <a:uLnTx/>
                  <a:uFillTx/>
                  <a:latin typeface="Gulim" panose="020B0600000101010101" pitchFamily="34" charset="-127"/>
                  <a:ea typeface="Gulim" panose="020B0600000101010101" pitchFamily="34" charset="-127"/>
                  <a:cs typeface="+mn-cs"/>
                </a:endParaRPr>
              </a:p>
            </p:txBody>
          </p:sp>
          <p:grpSp>
            <p:nvGrpSpPr>
              <p:cNvPr id="25634" name="组合 351"/>
              <p:cNvGrpSpPr/>
              <p:nvPr/>
            </p:nvGrpSpPr>
            <p:grpSpPr>
              <a:xfrm>
                <a:off x="2520950" y="4924673"/>
                <a:ext cx="6137275" cy="664245"/>
                <a:chOff x="2520950" y="4868193"/>
                <a:chExt cx="6137275" cy="720725"/>
              </a:xfrm>
            </p:grpSpPr>
            <p:sp>
              <p:nvSpPr>
                <p:cNvPr id="49" name="AutoShape 181"/>
                <p:cNvSpPr>
                  <a:spLocks noChangeArrowheads="1"/>
                </p:cNvSpPr>
                <p:nvPr/>
              </p:nvSpPr>
              <p:spPr bwMode="auto">
                <a:xfrm>
                  <a:off x="2521433" y="4868192"/>
                  <a:ext cx="6136792" cy="720446"/>
                </a:xfrm>
                <a:prstGeom prst="roundRect">
                  <a:avLst>
                    <a:gd name="adj" fmla="val 50000"/>
                  </a:avLst>
                </a:prstGeom>
                <a:solidFill>
                  <a:srgbClr val="D5F4FF"/>
                </a:solidFill>
                <a:ln w="19050" algn="ctr">
                  <a:solidFill>
                    <a:srgbClr val="FFFFFF"/>
                  </a:solidFill>
                  <a:round/>
                </a:ln>
              </p:spPr>
              <p:txBody>
                <a:bodyPr wrap="none" anchor="ctr"/>
                <a:lstStyle/>
                <a:p>
                  <a:pPr marL="0" marR="0" lvl="0" indent="0" algn="l" defTabSz="914400" rtl="0" eaLnBrk="1" fontAlgn="auto" latinLnBrk="1" hangingPunct="1">
                    <a:lnSpc>
                      <a:spcPct val="100000"/>
                    </a:lnSpc>
                    <a:spcBef>
                      <a:spcPts val="0"/>
                    </a:spcBef>
                    <a:spcAft>
                      <a:spcPts val="0"/>
                    </a:spcAft>
                    <a:buClrTx/>
                    <a:buSzTx/>
                    <a:buFontTx/>
                    <a:buNone/>
                    <a:defRPr/>
                  </a:pPr>
                  <a:endParaRPr kumimoji="1" lang="ko-KR" altLang="en-US" sz="1800" b="0" i="0" u="none" strike="noStrike" kern="0" cap="none" spc="0" normalizeH="0" baseline="0" noProof="0">
                    <a:ln>
                      <a:noFill/>
                    </a:ln>
                    <a:solidFill>
                      <a:srgbClr val="000000"/>
                    </a:solidFill>
                    <a:effectLst>
                      <a:outerShdw blurRad="38100" dist="38100" dir="2700000" algn="tl">
                        <a:srgbClr val="000000">
                          <a:alpha val="43137"/>
                        </a:srgbClr>
                      </a:outerShdw>
                    </a:effectLst>
                    <a:uLnTx/>
                    <a:uFillTx/>
                    <a:latin typeface="Gulim" panose="020B0600000101010101" pitchFamily="34" charset="-127"/>
                    <a:ea typeface="Gulim" panose="020B0600000101010101" pitchFamily="34" charset="-127"/>
                    <a:cs typeface="+mn-cs"/>
                  </a:endParaRPr>
                </a:p>
              </p:txBody>
            </p:sp>
            <p:sp>
              <p:nvSpPr>
                <p:cNvPr id="50" name="AutoShape 202"/>
                <p:cNvSpPr>
                  <a:spLocks noChangeArrowheads="1"/>
                </p:cNvSpPr>
                <p:nvPr/>
              </p:nvSpPr>
              <p:spPr bwMode="auto">
                <a:xfrm>
                  <a:off x="2762714" y="4984196"/>
                  <a:ext cx="5689152" cy="490472"/>
                </a:xfrm>
                <a:prstGeom prst="roundRect">
                  <a:avLst>
                    <a:gd name="adj" fmla="val 50000"/>
                  </a:avLst>
                </a:prstGeom>
                <a:solidFill>
                  <a:srgbClr val="FFFFFF">
                    <a:alpha val="45882"/>
                  </a:srgbClr>
                </a:solidFill>
                <a:ln w="19050" algn="ctr">
                  <a:solidFill>
                    <a:srgbClr val="FFFFFF"/>
                  </a:solidFill>
                  <a:round/>
                </a:ln>
              </p:spPr>
              <p:txBody>
                <a:bodyPr wrap="none" anchor="ctr"/>
                <a:lstStyle/>
                <a:p>
                  <a:pPr marL="0" marR="0" lvl="0" indent="0" algn="l" defTabSz="914400" rtl="0" eaLnBrk="1" fontAlgn="auto" latinLnBrk="1" hangingPunct="1">
                    <a:lnSpc>
                      <a:spcPct val="100000"/>
                    </a:lnSpc>
                    <a:spcBef>
                      <a:spcPts val="0"/>
                    </a:spcBef>
                    <a:spcAft>
                      <a:spcPts val="0"/>
                    </a:spcAft>
                    <a:buClrTx/>
                    <a:buSzTx/>
                    <a:buFontTx/>
                    <a:buNone/>
                    <a:defRPr/>
                  </a:pPr>
                  <a:endParaRPr kumimoji="1" lang="ko-KR" altLang="en-US" sz="1800" b="0" i="0" u="none" strike="noStrike" kern="0" cap="none" spc="0" normalizeH="0" baseline="0" noProof="0">
                    <a:ln>
                      <a:noFill/>
                    </a:ln>
                    <a:solidFill>
                      <a:srgbClr val="000000"/>
                    </a:solidFill>
                    <a:effectLst>
                      <a:outerShdw blurRad="38100" dist="38100" dir="2700000" algn="tl">
                        <a:srgbClr val="000000">
                          <a:alpha val="43137"/>
                        </a:srgbClr>
                      </a:outerShdw>
                    </a:effectLst>
                    <a:uLnTx/>
                    <a:uFillTx/>
                    <a:latin typeface="Gulim" panose="020B0600000101010101" pitchFamily="34" charset="-127"/>
                    <a:ea typeface="Gulim" panose="020B0600000101010101" pitchFamily="34" charset="-127"/>
                    <a:cs typeface="+mn-cs"/>
                  </a:endParaRPr>
                </a:p>
              </p:txBody>
            </p:sp>
          </p:grpSp>
        </p:grpSp>
        <p:sp>
          <p:nvSpPr>
            <p:cNvPr id="43" name="Line 188"/>
            <p:cNvSpPr>
              <a:spLocks noChangeShapeType="1"/>
            </p:cNvSpPr>
            <p:nvPr/>
          </p:nvSpPr>
          <p:spPr bwMode="auto">
            <a:xfrm flipH="1">
              <a:off x="1500750" y="5329770"/>
              <a:ext cx="1498482" cy="0"/>
            </a:xfrm>
            <a:prstGeom prst="line">
              <a:avLst/>
            </a:prstGeom>
            <a:noFill/>
            <a:ln w="31750" cap="rnd">
              <a:solidFill>
                <a:schemeClr val="bg1">
                  <a:lumMod val="50000"/>
                </a:schemeClr>
              </a:solidFill>
              <a:prstDash val="sysDot"/>
              <a:round/>
              <a:headEnd type="oval"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1" hangingPunct="0">
                <a:lnSpc>
                  <a:spcPct val="100000"/>
                </a:lnSpc>
                <a:spcBef>
                  <a:spcPct val="0"/>
                </a:spcBef>
                <a:spcAft>
                  <a:spcPct val="0"/>
                </a:spcAft>
                <a:buClrTx/>
                <a:buSzTx/>
                <a:buFontTx/>
                <a:buNone/>
                <a:defRPr/>
              </a:pPr>
              <a:endParaRPr kumimoji="1" lang="zh-CN" altLang="en-US" sz="1800" b="0" i="0" u="none" strike="noStrike" kern="1200" cap="none" spc="0" normalizeH="0" baseline="0" noProof="0">
                <a:ln>
                  <a:noFill/>
                </a:ln>
                <a:solidFill>
                  <a:srgbClr val="000000"/>
                </a:solidFill>
                <a:effectLst>
                  <a:outerShdw blurRad="38100" dist="38100" dir="2700000" algn="tl">
                    <a:srgbClr val="000000">
                      <a:alpha val="43137"/>
                    </a:srgbClr>
                  </a:outerShdw>
                </a:effectLst>
                <a:uLnTx/>
                <a:uFillTx/>
                <a:latin typeface="Gulim" panose="020B0600000101010101" pitchFamily="34" charset="-127"/>
                <a:ea typeface="Gulim" panose="020B0600000101010101" pitchFamily="34" charset="-127"/>
                <a:cs typeface="+mn-cs"/>
              </a:endParaRPr>
            </a:p>
          </p:txBody>
        </p:sp>
        <p:grpSp>
          <p:nvGrpSpPr>
            <p:cNvPr id="25630" name="组合 347"/>
            <p:cNvGrpSpPr/>
            <p:nvPr/>
          </p:nvGrpSpPr>
          <p:grpSpPr>
            <a:xfrm>
              <a:off x="1029300" y="5045322"/>
              <a:ext cx="635025" cy="637257"/>
              <a:chOff x="1098627" y="4776118"/>
              <a:chExt cx="903287" cy="906462"/>
            </a:xfrm>
          </p:grpSpPr>
          <p:sp>
            <p:nvSpPr>
              <p:cNvPr id="45" name="Oval 148"/>
              <p:cNvSpPr>
                <a:spLocks noChangeArrowheads="1"/>
              </p:cNvSpPr>
              <p:nvPr/>
            </p:nvSpPr>
            <p:spPr bwMode="auto">
              <a:xfrm>
                <a:off x="1098627" y="4776118"/>
                <a:ext cx="903180" cy="906418"/>
              </a:xfrm>
              <a:prstGeom prst="ellipse">
                <a:avLst/>
              </a:prstGeom>
              <a:gradFill flip="none" rotWithShape="1">
                <a:gsLst>
                  <a:gs pos="0">
                    <a:srgbClr val="A3D3FF"/>
                  </a:gs>
                  <a:gs pos="100000">
                    <a:srgbClr val="B9E9FF"/>
                  </a:gs>
                </a:gsLst>
                <a:lin ang="2700000" scaled="1"/>
                <a:tileRect/>
              </a:gradFill>
              <a:ln>
                <a:noFill/>
              </a:ln>
              <a:extLst>
                <a:ext uri="{91240B29-F687-4F45-9708-019B960494DF}">
                  <a14:hiddenLine xmlns:a14="http://schemas.microsoft.com/office/drawing/2010/main" w="19050">
                    <a:solidFill>
                      <a:srgbClr val="000000"/>
                    </a:solidFill>
                    <a:round/>
                  </a14:hiddenLine>
                </a:ext>
              </a:extLst>
            </p:spPr>
            <p:txBody>
              <a:bodyPr wrap="none" anchor="ctr"/>
              <a:lstStyle/>
              <a:p>
                <a:pPr marL="0" marR="0" lvl="0" indent="0" algn="ctr" defTabSz="914400" rtl="0" eaLnBrk="1" fontAlgn="auto" latinLnBrk="1" hangingPunct="1">
                  <a:lnSpc>
                    <a:spcPct val="100000"/>
                  </a:lnSpc>
                  <a:spcBef>
                    <a:spcPts val="0"/>
                  </a:spcBef>
                  <a:spcAft>
                    <a:spcPts val="0"/>
                  </a:spcAft>
                  <a:buClrTx/>
                  <a:buSzTx/>
                  <a:buFontTx/>
                  <a:buNone/>
                  <a:defRPr/>
                </a:pPr>
                <a:endParaRPr kumimoji="1" lang="ko-KR" altLang="ko-KR" sz="1800" b="0" i="0" u="none" strike="noStrike" kern="0" cap="none" spc="0" normalizeH="0" baseline="0" noProof="0">
                  <a:ln>
                    <a:noFill/>
                  </a:ln>
                  <a:solidFill>
                    <a:srgbClr val="FFFFFF"/>
                  </a:solidFill>
                  <a:effectLst>
                    <a:outerShdw blurRad="38100" dist="38100" dir="2700000" algn="tl">
                      <a:srgbClr val="000000">
                        <a:alpha val="43137"/>
                      </a:srgbClr>
                    </a:outerShdw>
                  </a:effectLst>
                  <a:uLnTx/>
                  <a:uFillTx/>
                  <a:latin typeface="Arial Black" panose="020B0A04020102020204" pitchFamily="34" charset="0"/>
                  <a:ea typeface="Gulim" panose="020B0600000101010101" pitchFamily="34" charset="-127"/>
                  <a:cs typeface="+mn-cs"/>
                </a:endParaRPr>
              </a:p>
            </p:txBody>
          </p:sp>
          <p:sp>
            <p:nvSpPr>
              <p:cNvPr id="46" name="Oval 151"/>
              <p:cNvSpPr>
                <a:spLocks noChangeArrowheads="1"/>
              </p:cNvSpPr>
              <p:nvPr/>
            </p:nvSpPr>
            <p:spPr bwMode="auto">
              <a:xfrm>
                <a:off x="1414740" y="4803243"/>
                <a:ext cx="241600" cy="241863"/>
              </a:xfrm>
              <a:prstGeom prst="ellipse">
                <a:avLst/>
              </a:prstGeom>
              <a:gradFill rotWithShape="1">
                <a:gsLst>
                  <a:gs pos="0">
                    <a:srgbClr val="FFFFFF">
                      <a:alpha val="5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p>
                <a:pPr marL="0" marR="0" lvl="0" indent="0" algn="ctr" defTabSz="914400" rtl="0" eaLnBrk="1" fontAlgn="auto" latinLnBrk="1" hangingPunct="1">
                  <a:lnSpc>
                    <a:spcPct val="100000"/>
                  </a:lnSpc>
                  <a:spcBef>
                    <a:spcPts val="0"/>
                  </a:spcBef>
                  <a:spcAft>
                    <a:spcPts val="0"/>
                  </a:spcAft>
                  <a:buClrTx/>
                  <a:buSzTx/>
                  <a:buFontTx/>
                  <a:buNone/>
                  <a:defRPr/>
                </a:pPr>
                <a:endParaRPr kumimoji="1" lang="ko-KR" altLang="ko-KR" sz="1800" b="0" i="0" u="none" strike="noStrike" kern="0" cap="none" spc="0" normalizeH="0" baseline="0" noProof="0">
                  <a:ln>
                    <a:noFill/>
                  </a:ln>
                  <a:solidFill>
                    <a:srgbClr val="000000"/>
                  </a:solidFill>
                  <a:effectLst>
                    <a:outerShdw blurRad="38100" dist="38100" dir="2700000" algn="tl">
                      <a:srgbClr val="000000">
                        <a:alpha val="43137"/>
                      </a:srgbClr>
                    </a:outerShdw>
                  </a:effectLst>
                  <a:uLnTx/>
                  <a:uFillTx/>
                  <a:latin typeface="Gulim" panose="020B0600000101010101" pitchFamily="34" charset="-127"/>
                  <a:ea typeface="Gulim" panose="020B0600000101010101" pitchFamily="34" charset="-127"/>
                  <a:cs typeface="+mn-cs"/>
                </a:endParaRPr>
              </a:p>
            </p:txBody>
          </p:sp>
        </p:grpSp>
      </p:grpSp>
      <p:sp>
        <p:nvSpPr>
          <p:cNvPr id="25608" name="TextBox 312"/>
          <p:cNvSpPr txBox="1">
            <a:spLocks noChangeArrowheads="1"/>
          </p:cNvSpPr>
          <p:nvPr/>
        </p:nvSpPr>
        <p:spPr bwMode="auto">
          <a:xfrm>
            <a:off x="3213100" y="1700213"/>
            <a:ext cx="492918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a:cs typeface="等线"/>
              </a:defRPr>
            </a:lvl1pPr>
            <a:lvl2pPr marL="742950" indent="-285750" eaLnBrk="0" hangingPunct="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a:cs typeface="等线"/>
              </a:defRPr>
            </a:lvl2pPr>
            <a:lvl3pPr marL="1143000" indent="-228600" eaLnBrk="0" hangingPunct="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a:cs typeface="等线"/>
              </a:defRPr>
            </a:lvl3pPr>
            <a:lvl4pPr marL="1600200" indent="-228600" eaLnBrk="0" hangingPunct="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a:cs typeface="等线"/>
              </a:defRPr>
            </a:lvl4pPr>
            <a:lvl5pPr marL="2057400" indent="-228600" eaLnBrk="0" hangingPunct="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a:cs typeface="等线"/>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a:cs typeface="等线"/>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a:cs typeface="等线"/>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a:cs typeface="等线"/>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a:cs typeface="等线"/>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2800" b="1"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等线"/>
              </a:rPr>
              <a:t>5.2  </a:t>
            </a:r>
            <a:r>
              <a:rPr kumimoji="0" lang="en-US" altLang="zh-CN" sz="2800" b="1" i="0" u="none" strike="noStrike" kern="1200" cap="none" spc="0" normalizeH="0" baseline="0" noProof="0" dirty="0" smtClean="0">
                <a:ln>
                  <a:noFill/>
                </a:ln>
                <a:solidFill>
                  <a:srgbClr val="006BA9"/>
                </a:solidFill>
                <a:effectLst/>
                <a:uLnTx/>
                <a:uFillTx/>
                <a:latin typeface="微软雅黑" panose="020B0503020204020204" pitchFamily="34" charset="-122"/>
                <a:ea typeface="微软雅黑" panose="020B0503020204020204" pitchFamily="34" charset="-122"/>
                <a:cs typeface="+mn-cs"/>
              </a:rPr>
              <a:t>System</a:t>
            </a:r>
            <a:r>
              <a:rPr kumimoji="0" lang="zh-CN" altLang="en-US" sz="2800" b="1" i="0" u="none" strike="noStrike" kern="1200" cap="none" spc="0" normalizeH="0" baseline="0" noProof="0" dirty="0" smtClean="0">
                <a:ln>
                  <a:noFill/>
                </a:ln>
                <a:solidFill>
                  <a:srgbClr val="006BA9"/>
                </a:solidFill>
                <a:effectLst/>
                <a:uLnTx/>
                <a:uFillTx/>
                <a:latin typeface="微软雅黑" panose="020B0503020204020204" pitchFamily="34" charset="-122"/>
                <a:ea typeface="微软雅黑" panose="020B0503020204020204" pitchFamily="34" charset="-122"/>
                <a:cs typeface="+mn-cs"/>
              </a:rPr>
              <a:t>类与</a:t>
            </a:r>
            <a:r>
              <a:rPr kumimoji="0" lang="en-US" altLang="zh-CN" sz="2800" b="1" i="0" u="none" strike="noStrike" kern="1200" cap="none" spc="0" normalizeH="0" baseline="0" noProof="0" dirty="0" smtClean="0">
                <a:ln>
                  <a:noFill/>
                </a:ln>
                <a:solidFill>
                  <a:srgbClr val="006BA9"/>
                </a:solidFill>
                <a:effectLst/>
                <a:uLnTx/>
                <a:uFillTx/>
                <a:latin typeface="微软雅黑" panose="020B0503020204020204" pitchFamily="34" charset="-122"/>
                <a:ea typeface="微软雅黑" panose="020B0503020204020204" pitchFamily="34" charset="-122"/>
                <a:cs typeface="+mn-cs"/>
              </a:rPr>
              <a:t>Runtime</a:t>
            </a:r>
            <a:r>
              <a:rPr kumimoji="0" lang="zh-CN" altLang="en-US" sz="2800" b="1" i="0" u="none" strike="noStrike" kern="1200" cap="none" spc="0" normalizeH="0" baseline="0" noProof="0" dirty="0" smtClean="0">
                <a:ln>
                  <a:noFill/>
                </a:ln>
                <a:solidFill>
                  <a:srgbClr val="006BA9"/>
                </a:solidFill>
                <a:effectLst/>
                <a:uLnTx/>
                <a:uFillTx/>
                <a:latin typeface="微软雅黑" panose="020B0503020204020204" pitchFamily="34" charset="-122"/>
                <a:ea typeface="微软雅黑" panose="020B0503020204020204" pitchFamily="34" charset="-122"/>
                <a:cs typeface="+mn-cs"/>
              </a:rPr>
              <a:t>类</a:t>
            </a:r>
            <a:endParaRPr kumimoji="0" lang="zh-CN" altLang="en-US" sz="2800" b="1" i="0" u="none" strike="noStrike" kern="1200" cap="none" spc="0" normalizeH="0" baseline="0" noProof="0" dirty="0" smtClean="0">
              <a:ln>
                <a:noFill/>
              </a:ln>
              <a:solidFill>
                <a:srgbClr val="006BA9"/>
              </a:solidFill>
              <a:effectLst/>
              <a:uLnTx/>
              <a:uFillTx/>
              <a:latin typeface="微软雅黑" panose="020B0503020204020204" pitchFamily="34" charset="-122"/>
              <a:ea typeface="微软雅黑" panose="020B0503020204020204" pitchFamily="34" charset="-122"/>
              <a:cs typeface="+mn-cs"/>
            </a:endParaRPr>
          </a:p>
        </p:txBody>
      </p:sp>
      <p:grpSp>
        <p:nvGrpSpPr>
          <p:cNvPr id="25609" name="组合 313"/>
          <p:cNvGrpSpPr/>
          <p:nvPr/>
        </p:nvGrpSpPr>
        <p:grpSpPr>
          <a:xfrm>
            <a:off x="1328738" y="3452813"/>
            <a:ext cx="7407275" cy="668337"/>
            <a:chOff x="1252258" y="5045323"/>
            <a:chExt cx="7405967" cy="669007"/>
          </a:xfrm>
        </p:grpSpPr>
        <p:grpSp>
          <p:nvGrpSpPr>
            <p:cNvPr id="25621" name="组合 338"/>
            <p:cNvGrpSpPr/>
            <p:nvPr/>
          </p:nvGrpSpPr>
          <p:grpSpPr>
            <a:xfrm>
              <a:off x="2520950" y="5045323"/>
              <a:ext cx="6137275" cy="669007"/>
              <a:chOff x="2520950" y="4924673"/>
              <a:chExt cx="6137275" cy="789657"/>
            </a:xfrm>
          </p:grpSpPr>
          <p:sp>
            <p:nvSpPr>
              <p:cNvPr id="38" name="AutoShape 218"/>
              <p:cNvSpPr>
                <a:spLocks noChangeArrowheads="1"/>
              </p:cNvSpPr>
              <p:nvPr/>
            </p:nvSpPr>
            <p:spPr bwMode="auto">
              <a:xfrm>
                <a:off x="2720436" y="5393591"/>
                <a:ext cx="5807637" cy="320739"/>
              </a:xfrm>
              <a:prstGeom prst="roundRect">
                <a:avLst>
                  <a:gd name="adj" fmla="val 50000"/>
                </a:avLst>
              </a:prstGeom>
              <a:gradFill rotWithShape="1">
                <a:gsLst>
                  <a:gs pos="0">
                    <a:srgbClr val="000000">
                      <a:alpha val="50000"/>
                    </a:srgbClr>
                  </a:gs>
                  <a:gs pos="100000">
                    <a:srgbClr val="000000">
                      <a:gamma/>
                      <a:tint val="57647"/>
                      <a:invGamma/>
                      <a:alpha val="0"/>
                    </a:srgbClr>
                  </a:gs>
                </a:gsLst>
                <a:path path="shape">
                  <a:fillToRect l="50000" t="50000" r="50000" b="50000"/>
                </a:path>
              </a:gradFill>
              <a:ln w="9525" algn="ctr">
                <a:noFill/>
                <a:round/>
              </a:ln>
              <a:effectLst/>
            </p:spPr>
            <p:txBody>
              <a:bodyPr wrap="none" anchor="ctr"/>
              <a:lstStyle/>
              <a:p>
                <a:pPr marL="0" marR="0" lvl="0" indent="0" algn="l" defTabSz="914400" rtl="0" eaLnBrk="1" fontAlgn="auto" latinLnBrk="1" hangingPunct="1">
                  <a:lnSpc>
                    <a:spcPct val="100000"/>
                  </a:lnSpc>
                  <a:spcBef>
                    <a:spcPts val="0"/>
                  </a:spcBef>
                  <a:spcAft>
                    <a:spcPts val="0"/>
                  </a:spcAft>
                  <a:buClrTx/>
                  <a:buSzTx/>
                  <a:buFontTx/>
                  <a:buNone/>
                  <a:defRPr/>
                </a:pPr>
                <a:endParaRPr kumimoji="1" lang="ko-KR" altLang="en-US" sz="1800" b="0" i="0" u="none" strike="noStrike" kern="0" cap="none" spc="0" normalizeH="0" baseline="0" noProof="0">
                  <a:ln>
                    <a:noFill/>
                  </a:ln>
                  <a:solidFill>
                    <a:srgbClr val="000000"/>
                  </a:solidFill>
                  <a:effectLst>
                    <a:outerShdw blurRad="38100" dist="38100" dir="2700000" algn="tl">
                      <a:srgbClr val="000000">
                        <a:alpha val="43137"/>
                      </a:srgbClr>
                    </a:outerShdw>
                  </a:effectLst>
                  <a:uLnTx/>
                  <a:uFillTx/>
                  <a:latin typeface="Gulim" panose="020B0600000101010101" pitchFamily="34" charset="-127"/>
                  <a:ea typeface="Gulim" panose="020B0600000101010101" pitchFamily="34" charset="-127"/>
                  <a:cs typeface="+mn-cs"/>
                </a:endParaRPr>
              </a:p>
            </p:txBody>
          </p:sp>
          <p:grpSp>
            <p:nvGrpSpPr>
              <p:cNvPr id="25625" name="组合 342"/>
              <p:cNvGrpSpPr/>
              <p:nvPr/>
            </p:nvGrpSpPr>
            <p:grpSpPr>
              <a:xfrm>
                <a:off x="2520950" y="4924673"/>
                <a:ext cx="6137275" cy="664245"/>
                <a:chOff x="2520950" y="4868193"/>
                <a:chExt cx="6137275" cy="720725"/>
              </a:xfrm>
            </p:grpSpPr>
            <p:sp>
              <p:nvSpPr>
                <p:cNvPr id="40" name="AutoShape 181"/>
                <p:cNvSpPr>
                  <a:spLocks noChangeArrowheads="1"/>
                </p:cNvSpPr>
                <p:nvPr/>
              </p:nvSpPr>
              <p:spPr bwMode="auto">
                <a:xfrm>
                  <a:off x="2517272" y="4868193"/>
                  <a:ext cx="6140953" cy="720446"/>
                </a:xfrm>
                <a:prstGeom prst="roundRect">
                  <a:avLst>
                    <a:gd name="adj" fmla="val 50000"/>
                  </a:avLst>
                </a:prstGeom>
                <a:solidFill>
                  <a:srgbClr val="D5EBFF"/>
                </a:solidFill>
                <a:ln w="19050" algn="ctr">
                  <a:solidFill>
                    <a:srgbClr val="FFFFFF"/>
                  </a:solidFill>
                  <a:round/>
                </a:ln>
              </p:spPr>
              <p:txBody>
                <a:bodyPr wrap="none" anchor="ctr"/>
                <a:lstStyle/>
                <a:p>
                  <a:pPr marL="0" marR="0" lvl="0" indent="0" algn="l" defTabSz="914400" rtl="0" eaLnBrk="1" fontAlgn="auto" latinLnBrk="1" hangingPunct="1">
                    <a:lnSpc>
                      <a:spcPct val="100000"/>
                    </a:lnSpc>
                    <a:spcBef>
                      <a:spcPts val="0"/>
                    </a:spcBef>
                    <a:spcAft>
                      <a:spcPts val="0"/>
                    </a:spcAft>
                    <a:buClrTx/>
                    <a:buSzTx/>
                    <a:buFontTx/>
                    <a:buNone/>
                    <a:defRPr/>
                  </a:pPr>
                  <a:endParaRPr kumimoji="1" lang="ko-KR" altLang="en-US" sz="1800" b="0" i="0" u="none" strike="noStrike" kern="0" cap="none" spc="0" normalizeH="0" baseline="0" noProof="0">
                    <a:ln>
                      <a:noFill/>
                    </a:ln>
                    <a:solidFill>
                      <a:srgbClr val="000000"/>
                    </a:solidFill>
                    <a:effectLst>
                      <a:outerShdw blurRad="38100" dist="38100" dir="2700000" algn="tl">
                        <a:srgbClr val="000000">
                          <a:alpha val="43137"/>
                        </a:srgbClr>
                      </a:outerShdw>
                    </a:effectLst>
                    <a:uLnTx/>
                    <a:uFillTx/>
                    <a:latin typeface="Gulim" panose="020B0600000101010101" pitchFamily="34" charset="-127"/>
                    <a:ea typeface="Gulim" panose="020B0600000101010101" pitchFamily="34" charset="-127"/>
                    <a:cs typeface="+mn-cs"/>
                  </a:endParaRPr>
                </a:p>
              </p:txBody>
            </p:sp>
            <p:sp>
              <p:nvSpPr>
                <p:cNvPr id="41" name="AutoShape 202"/>
                <p:cNvSpPr>
                  <a:spLocks noChangeArrowheads="1"/>
                </p:cNvSpPr>
                <p:nvPr/>
              </p:nvSpPr>
              <p:spPr bwMode="auto">
                <a:xfrm>
                  <a:off x="2761703" y="4984196"/>
                  <a:ext cx="5690183" cy="490473"/>
                </a:xfrm>
                <a:prstGeom prst="roundRect">
                  <a:avLst>
                    <a:gd name="adj" fmla="val 50000"/>
                  </a:avLst>
                </a:prstGeom>
                <a:solidFill>
                  <a:srgbClr val="FFFFFF">
                    <a:alpha val="45882"/>
                  </a:srgbClr>
                </a:solidFill>
                <a:ln w="19050" algn="ctr">
                  <a:solidFill>
                    <a:srgbClr val="FFFFFF"/>
                  </a:solidFill>
                  <a:round/>
                </a:ln>
              </p:spPr>
              <p:txBody>
                <a:bodyPr wrap="none" anchor="ctr"/>
                <a:lstStyle/>
                <a:p>
                  <a:pPr marL="0" marR="0" lvl="0" indent="0" algn="l" defTabSz="914400" rtl="0" eaLnBrk="1" fontAlgn="auto" latinLnBrk="1" hangingPunct="1">
                    <a:lnSpc>
                      <a:spcPct val="100000"/>
                    </a:lnSpc>
                    <a:spcBef>
                      <a:spcPts val="0"/>
                    </a:spcBef>
                    <a:spcAft>
                      <a:spcPts val="0"/>
                    </a:spcAft>
                    <a:buClrTx/>
                    <a:buSzTx/>
                    <a:buFontTx/>
                    <a:buNone/>
                    <a:defRPr/>
                  </a:pPr>
                  <a:endParaRPr kumimoji="1" lang="ko-KR" altLang="en-US" sz="1800" b="0" i="0" u="none" strike="noStrike" kern="0" cap="none" spc="0" normalizeH="0" baseline="0" noProof="0">
                    <a:ln>
                      <a:noFill/>
                    </a:ln>
                    <a:solidFill>
                      <a:srgbClr val="000000"/>
                    </a:solidFill>
                    <a:effectLst>
                      <a:outerShdw blurRad="38100" dist="38100" dir="2700000" algn="tl">
                        <a:srgbClr val="000000">
                          <a:alpha val="43137"/>
                        </a:srgbClr>
                      </a:outerShdw>
                    </a:effectLst>
                    <a:uLnTx/>
                    <a:uFillTx/>
                    <a:latin typeface="Gulim" panose="020B0600000101010101" pitchFamily="34" charset="-127"/>
                    <a:ea typeface="Gulim" panose="020B0600000101010101" pitchFamily="34" charset="-127"/>
                    <a:cs typeface="+mn-cs"/>
                  </a:endParaRPr>
                </a:p>
              </p:txBody>
            </p:sp>
          </p:grpSp>
        </p:grpSp>
        <p:sp>
          <p:nvSpPr>
            <p:cNvPr id="36" name="Line 188"/>
            <p:cNvSpPr>
              <a:spLocks noChangeShapeType="1"/>
            </p:cNvSpPr>
            <p:nvPr/>
          </p:nvSpPr>
          <p:spPr bwMode="auto">
            <a:xfrm flipH="1">
              <a:off x="1499864" y="5329770"/>
              <a:ext cx="1498335" cy="0"/>
            </a:xfrm>
            <a:prstGeom prst="line">
              <a:avLst/>
            </a:prstGeom>
            <a:noFill/>
            <a:ln w="31750" cap="rnd">
              <a:solidFill>
                <a:schemeClr val="bg1">
                  <a:lumMod val="50000"/>
                </a:schemeClr>
              </a:solidFill>
              <a:prstDash val="sysDot"/>
              <a:round/>
              <a:headEnd type="oval"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1" hangingPunct="0">
                <a:lnSpc>
                  <a:spcPct val="100000"/>
                </a:lnSpc>
                <a:spcBef>
                  <a:spcPct val="0"/>
                </a:spcBef>
                <a:spcAft>
                  <a:spcPct val="0"/>
                </a:spcAft>
                <a:buClrTx/>
                <a:buSzTx/>
                <a:buFontTx/>
                <a:buNone/>
                <a:defRPr/>
              </a:pPr>
              <a:endParaRPr kumimoji="1" lang="zh-CN" altLang="en-US" sz="1800" b="0" i="0" u="none" strike="noStrike" kern="1200" cap="none" spc="0" normalizeH="0" baseline="0" noProof="0">
                <a:ln>
                  <a:noFill/>
                </a:ln>
                <a:solidFill>
                  <a:srgbClr val="000000"/>
                </a:solidFill>
                <a:effectLst>
                  <a:outerShdw blurRad="38100" dist="38100" dir="2700000" algn="tl">
                    <a:srgbClr val="000000">
                      <a:alpha val="43137"/>
                    </a:srgbClr>
                  </a:outerShdw>
                </a:effectLst>
                <a:uLnTx/>
                <a:uFillTx/>
                <a:latin typeface="Gulim" panose="020B0600000101010101" pitchFamily="34" charset="-127"/>
                <a:ea typeface="Gulim" panose="020B0600000101010101" pitchFamily="34" charset="-127"/>
                <a:cs typeface="+mn-cs"/>
              </a:endParaRPr>
            </a:p>
          </p:txBody>
        </p:sp>
        <p:sp>
          <p:nvSpPr>
            <p:cNvPr id="37" name="Oval 151"/>
            <p:cNvSpPr>
              <a:spLocks noChangeArrowheads="1"/>
            </p:cNvSpPr>
            <p:nvPr/>
          </p:nvSpPr>
          <p:spPr bwMode="auto">
            <a:xfrm>
              <a:off x="1252258" y="5064392"/>
              <a:ext cx="169832" cy="170032"/>
            </a:xfrm>
            <a:prstGeom prst="ellipse">
              <a:avLst/>
            </a:prstGeom>
            <a:gradFill rotWithShape="1">
              <a:gsLst>
                <a:gs pos="0">
                  <a:srgbClr val="FFFFFF">
                    <a:alpha val="5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p>
              <a:pPr marL="0" marR="0" lvl="0" indent="0" algn="ctr" defTabSz="914400" rtl="0" eaLnBrk="1" fontAlgn="auto" latinLnBrk="1" hangingPunct="1">
                <a:lnSpc>
                  <a:spcPct val="100000"/>
                </a:lnSpc>
                <a:spcBef>
                  <a:spcPts val="0"/>
                </a:spcBef>
                <a:spcAft>
                  <a:spcPts val="0"/>
                </a:spcAft>
                <a:buClrTx/>
                <a:buSzTx/>
                <a:buFontTx/>
                <a:buNone/>
                <a:defRPr/>
              </a:pPr>
              <a:endParaRPr kumimoji="1" lang="ko-KR" altLang="ko-KR" sz="1800" b="0" i="0" u="none" strike="noStrike" kern="0" cap="none" spc="0" normalizeH="0" baseline="0" noProof="0">
                <a:ln>
                  <a:noFill/>
                </a:ln>
                <a:solidFill>
                  <a:srgbClr val="000000"/>
                </a:solidFill>
                <a:effectLst>
                  <a:outerShdw blurRad="38100" dist="38100" dir="2700000" algn="tl">
                    <a:srgbClr val="000000">
                      <a:alpha val="43137"/>
                    </a:srgbClr>
                  </a:outerShdw>
                </a:effectLst>
                <a:uLnTx/>
                <a:uFillTx/>
                <a:latin typeface="Gulim" panose="020B0600000101010101" pitchFamily="34" charset="-127"/>
                <a:ea typeface="Gulim" panose="020B0600000101010101" pitchFamily="34" charset="-127"/>
                <a:cs typeface="+mn-cs"/>
              </a:endParaRPr>
            </a:p>
          </p:txBody>
        </p:sp>
      </p:grpSp>
      <p:grpSp>
        <p:nvGrpSpPr>
          <p:cNvPr id="25610" name="组合 315"/>
          <p:cNvGrpSpPr/>
          <p:nvPr/>
        </p:nvGrpSpPr>
        <p:grpSpPr>
          <a:xfrm>
            <a:off x="1112838" y="3417888"/>
            <a:ext cx="635000" cy="638175"/>
            <a:chOff x="1190461" y="2772022"/>
            <a:chExt cx="635025" cy="637257"/>
          </a:xfrm>
        </p:grpSpPr>
        <p:sp>
          <p:nvSpPr>
            <p:cNvPr id="26" name="Oval 148"/>
            <p:cNvSpPr>
              <a:spLocks noChangeArrowheads="1"/>
            </p:cNvSpPr>
            <p:nvPr/>
          </p:nvSpPr>
          <p:spPr bwMode="auto">
            <a:xfrm>
              <a:off x="1190461" y="2772022"/>
              <a:ext cx="635025" cy="637257"/>
            </a:xfrm>
            <a:prstGeom prst="ellipse">
              <a:avLst/>
            </a:prstGeom>
            <a:gradFill flip="none" rotWithShape="1">
              <a:gsLst>
                <a:gs pos="0">
                  <a:srgbClr val="A3D3FF"/>
                </a:gs>
                <a:gs pos="100000">
                  <a:srgbClr val="B9E9FF"/>
                </a:gs>
              </a:gsLst>
              <a:lin ang="2700000" scaled="1"/>
              <a:tileRect/>
            </a:gradFill>
            <a:ln>
              <a:noFill/>
            </a:ln>
            <a:extLst>
              <a:ext uri="{91240B29-F687-4F45-9708-019B960494DF}">
                <a14:hiddenLine xmlns:a14="http://schemas.microsoft.com/office/drawing/2010/main" w="19050">
                  <a:solidFill>
                    <a:srgbClr val="000000"/>
                  </a:solidFill>
                  <a:round/>
                </a14:hiddenLine>
              </a:ext>
            </a:extLst>
          </p:spPr>
          <p:txBody>
            <a:bodyPr wrap="none" anchor="ctr"/>
            <a:lstStyle/>
            <a:p>
              <a:pPr marL="0" marR="0" lvl="0" indent="0" algn="ctr" defTabSz="914400" rtl="0" eaLnBrk="1" fontAlgn="auto" latinLnBrk="1" hangingPunct="1">
                <a:lnSpc>
                  <a:spcPct val="100000"/>
                </a:lnSpc>
                <a:spcBef>
                  <a:spcPts val="0"/>
                </a:spcBef>
                <a:spcAft>
                  <a:spcPts val="0"/>
                </a:spcAft>
                <a:buClrTx/>
                <a:buSzTx/>
                <a:buFontTx/>
                <a:buNone/>
                <a:defRPr/>
              </a:pPr>
              <a:endParaRPr kumimoji="1" lang="ko-KR" altLang="ko-KR" sz="1800" b="0" i="0" u="none" strike="noStrike" kern="0" cap="none" spc="0" normalizeH="0" baseline="0" noProof="0">
                <a:ln>
                  <a:noFill/>
                </a:ln>
                <a:solidFill>
                  <a:srgbClr val="FFFFFF"/>
                </a:solidFill>
                <a:effectLst>
                  <a:outerShdw blurRad="38100" dist="38100" dir="2700000" algn="tl">
                    <a:srgbClr val="000000">
                      <a:alpha val="43137"/>
                    </a:srgbClr>
                  </a:outerShdw>
                </a:effectLst>
                <a:uLnTx/>
                <a:uFillTx/>
                <a:latin typeface="Arial Black" panose="020B0A04020102020204" pitchFamily="34" charset="0"/>
                <a:ea typeface="Gulim" panose="020B0600000101010101" pitchFamily="34" charset="-127"/>
                <a:cs typeface="+mn-cs"/>
              </a:endParaRPr>
            </a:p>
          </p:txBody>
        </p:sp>
        <p:sp>
          <p:nvSpPr>
            <p:cNvPr id="27" name="Oval 151"/>
            <p:cNvSpPr>
              <a:spLocks noChangeArrowheads="1"/>
            </p:cNvSpPr>
            <p:nvPr/>
          </p:nvSpPr>
          <p:spPr bwMode="auto">
            <a:xfrm>
              <a:off x="1412720" y="2791045"/>
              <a:ext cx="169869" cy="169618"/>
            </a:xfrm>
            <a:prstGeom prst="ellipse">
              <a:avLst/>
            </a:prstGeom>
            <a:gradFill rotWithShape="1">
              <a:gsLst>
                <a:gs pos="0">
                  <a:srgbClr val="FFFFFF">
                    <a:alpha val="5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p>
              <a:pPr marL="0" marR="0" lvl="0" indent="0" algn="ctr" defTabSz="914400" rtl="0" eaLnBrk="1" fontAlgn="auto" latinLnBrk="1" hangingPunct="1">
                <a:lnSpc>
                  <a:spcPct val="100000"/>
                </a:lnSpc>
                <a:spcBef>
                  <a:spcPts val="0"/>
                </a:spcBef>
                <a:spcAft>
                  <a:spcPts val="0"/>
                </a:spcAft>
                <a:buClrTx/>
                <a:buSzTx/>
                <a:buFontTx/>
                <a:buNone/>
                <a:defRPr/>
              </a:pPr>
              <a:endParaRPr kumimoji="1" lang="ko-KR" altLang="ko-KR" sz="1800" b="0" i="0" u="none" strike="noStrike" kern="0" cap="none" spc="0" normalizeH="0" baseline="0" noProof="0">
                <a:ln>
                  <a:noFill/>
                </a:ln>
                <a:solidFill>
                  <a:srgbClr val="000000"/>
                </a:solidFill>
                <a:effectLst>
                  <a:outerShdw blurRad="38100" dist="38100" dir="2700000" algn="tl">
                    <a:srgbClr val="000000">
                      <a:alpha val="43137"/>
                    </a:srgbClr>
                  </a:outerShdw>
                </a:effectLst>
                <a:uLnTx/>
                <a:uFillTx/>
                <a:latin typeface="Gulim" panose="020B0600000101010101" pitchFamily="34" charset="-127"/>
                <a:ea typeface="Gulim" panose="020B0600000101010101" pitchFamily="34" charset="-127"/>
                <a:cs typeface="+mn-cs"/>
              </a:endParaRPr>
            </a:p>
          </p:txBody>
        </p:sp>
      </p:grpSp>
      <p:sp>
        <p:nvSpPr>
          <p:cNvPr id="25611" name="TextBox 317"/>
          <p:cNvSpPr txBox="1"/>
          <p:nvPr/>
        </p:nvSpPr>
        <p:spPr>
          <a:xfrm>
            <a:off x="1055688" y="2794000"/>
            <a:ext cx="792162" cy="369888"/>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a:defRPr>
            </a:lvl5pPr>
          </a:lstStyle>
          <a:p>
            <a:pPr marL="0" lvl="0" indent="0">
              <a:lnSpc>
                <a:spcPct val="100000"/>
              </a:lnSpc>
              <a:spcBef>
                <a:spcPct val="0"/>
              </a:spcBef>
              <a:buFontTx/>
              <a:buNone/>
            </a:pPr>
            <a:r>
              <a:rPr lang="en-US" altLang="zh-CN" sz="1800" dirty="0">
                <a:latin typeface="Arial" panose="020B0604020202020204" pitchFamily="34" charset="0"/>
                <a:ea typeface="宋体" panose="02010600030101010101" pitchFamily="2" charset="-122"/>
              </a:rPr>
              <a:t>5.2.1</a:t>
            </a:r>
            <a:endParaRPr lang="zh-CN" altLang="en-US" sz="1800" dirty="0">
              <a:latin typeface="Arial" panose="020B0604020202020204" pitchFamily="34" charset="0"/>
              <a:ea typeface="宋体" panose="02010600030101010101" pitchFamily="2" charset="-122"/>
            </a:endParaRPr>
          </a:p>
        </p:txBody>
      </p:sp>
      <p:sp>
        <p:nvSpPr>
          <p:cNvPr id="25612" name="TextBox 318"/>
          <p:cNvSpPr txBox="1"/>
          <p:nvPr/>
        </p:nvSpPr>
        <p:spPr>
          <a:xfrm>
            <a:off x="1055688" y="3567113"/>
            <a:ext cx="792162" cy="369887"/>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a:defRPr>
            </a:lvl5pPr>
          </a:lstStyle>
          <a:p>
            <a:pPr marL="0" lvl="0" indent="0">
              <a:lnSpc>
                <a:spcPct val="100000"/>
              </a:lnSpc>
              <a:spcBef>
                <a:spcPct val="0"/>
              </a:spcBef>
              <a:buFontTx/>
              <a:buNone/>
            </a:pPr>
            <a:r>
              <a:rPr lang="en-US" altLang="zh-CN" sz="1800" dirty="0">
                <a:latin typeface="Arial" panose="020B0604020202020204" pitchFamily="34" charset="0"/>
                <a:ea typeface="宋体" panose="02010600030101010101" pitchFamily="2" charset="-122"/>
              </a:rPr>
              <a:t>5.2.2</a:t>
            </a:r>
            <a:endParaRPr lang="zh-CN" altLang="en-US" sz="1800" dirty="0">
              <a:latin typeface="Arial" panose="020B0604020202020204" pitchFamily="34" charset="0"/>
              <a:ea typeface="宋体" panose="02010600030101010101" pitchFamily="2" charset="-122"/>
            </a:endParaRPr>
          </a:p>
        </p:txBody>
      </p:sp>
      <p:sp>
        <p:nvSpPr>
          <p:cNvPr id="25613" name="TextBox 320"/>
          <p:cNvSpPr txBox="1"/>
          <p:nvPr/>
        </p:nvSpPr>
        <p:spPr>
          <a:xfrm>
            <a:off x="3213100" y="2778125"/>
            <a:ext cx="2103438" cy="369888"/>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a:defRPr>
            </a:lvl5pPr>
          </a:lstStyle>
          <a:p>
            <a:pPr marL="0" lvl="0" indent="0">
              <a:lnSpc>
                <a:spcPct val="100000"/>
              </a:lnSpc>
              <a:spcBef>
                <a:spcPct val="0"/>
              </a:spcBef>
              <a:buFontTx/>
              <a:buNone/>
            </a:pPr>
            <a:r>
              <a:rPr lang="en-US" altLang="zh-CN" sz="1800" dirty="0">
                <a:latin typeface="微软雅黑" panose="020B0503020204020204" pitchFamily="34" charset="-122"/>
                <a:ea typeface="微软雅黑" panose="020B0503020204020204" pitchFamily="34" charset="-122"/>
              </a:rPr>
              <a:t>System</a:t>
            </a:r>
            <a:r>
              <a:rPr lang="zh-CN" altLang="en-US" sz="1800" dirty="0">
                <a:latin typeface="微软雅黑" panose="020B0503020204020204" pitchFamily="34" charset="-122"/>
                <a:ea typeface="微软雅黑" panose="020B0503020204020204" pitchFamily="34" charset="-122"/>
              </a:rPr>
              <a:t>类</a:t>
            </a:r>
            <a:endParaRPr lang="zh-CN" altLang="en-US" sz="1800" dirty="0">
              <a:latin typeface="微软雅黑" panose="020B0503020204020204" pitchFamily="34" charset="-122"/>
              <a:ea typeface="微软雅黑" panose="020B0503020204020204" pitchFamily="34" charset="-122"/>
            </a:endParaRPr>
          </a:p>
        </p:txBody>
      </p:sp>
      <p:sp>
        <p:nvSpPr>
          <p:cNvPr id="25614" name="TextBox 321"/>
          <p:cNvSpPr txBox="1"/>
          <p:nvPr/>
        </p:nvSpPr>
        <p:spPr>
          <a:xfrm>
            <a:off x="3213100" y="3554413"/>
            <a:ext cx="2671763" cy="369887"/>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a:defRPr>
            </a:lvl5pPr>
          </a:lstStyle>
          <a:p>
            <a:pPr marL="0" lvl="0" indent="0">
              <a:lnSpc>
                <a:spcPct val="100000"/>
              </a:lnSpc>
              <a:spcBef>
                <a:spcPct val="0"/>
              </a:spcBef>
              <a:buFontTx/>
              <a:buNone/>
            </a:pPr>
            <a:r>
              <a:rPr lang="en-US" altLang="zh-CN" sz="1800" dirty="0">
                <a:latin typeface="微软雅黑" panose="020B0503020204020204" pitchFamily="34" charset="-122"/>
                <a:ea typeface="微软雅黑" panose="020B0503020204020204" pitchFamily="34" charset="-122"/>
              </a:rPr>
              <a:t>Runtime</a:t>
            </a:r>
            <a:r>
              <a:rPr lang="zh-CN" altLang="en-US" sz="1800" dirty="0">
                <a:latin typeface="微软雅黑" panose="020B0503020204020204" pitchFamily="34" charset="-122"/>
                <a:ea typeface="微软雅黑" panose="020B0503020204020204" pitchFamily="34" charset="-122"/>
              </a:rPr>
              <a:t>类</a:t>
            </a:r>
            <a:endParaRPr lang="zh-CN" altLang="en-US" sz="1800" dirty="0">
              <a:latin typeface="微软雅黑" panose="020B0503020204020204" pitchFamily="34" charset="-122"/>
              <a:ea typeface="微软雅黑" panose="020B0503020204020204" pitchFamily="34" charset="-122"/>
            </a:endParaRPr>
          </a:p>
        </p:txBody>
      </p:sp>
      <p:pic>
        <p:nvPicPr>
          <p:cNvPr id="25615" name="Picture 3">
            <a:hlinkClick r:id="rId1" action="ppaction://hlinksldjump"/>
          </p:cNvPr>
          <p:cNvPicPr>
            <a:picLocks noChangeAspect="1"/>
          </p:cNvPicPr>
          <p:nvPr/>
        </p:nvPicPr>
        <p:blipFill>
          <a:blip r:embed="rId2"/>
          <a:stretch>
            <a:fillRect/>
          </a:stretch>
        </p:blipFill>
        <p:spPr>
          <a:xfrm>
            <a:off x="582613" y="1885950"/>
            <a:ext cx="1635125" cy="520700"/>
          </a:xfrm>
          <a:prstGeom prst="rect">
            <a:avLst/>
          </a:prstGeom>
          <a:noFill/>
          <a:ln w="28575">
            <a:noFill/>
          </a:ln>
        </p:spPr>
      </p:pic>
      <p:pic>
        <p:nvPicPr>
          <p:cNvPr id="25616" name="图片 325">
            <a:hlinkClick r:id="rId1" action="ppaction://hlinksldjump"/>
          </p:cNvPr>
          <p:cNvPicPr>
            <a:picLocks noChangeAspect="1"/>
          </p:cNvPicPr>
          <p:nvPr/>
        </p:nvPicPr>
        <p:blipFill>
          <a:blip r:embed="rId3"/>
          <a:stretch>
            <a:fillRect/>
          </a:stretch>
        </p:blipFill>
        <p:spPr>
          <a:xfrm>
            <a:off x="650875" y="1906588"/>
            <a:ext cx="479425" cy="477837"/>
          </a:xfrm>
          <a:prstGeom prst="rect">
            <a:avLst/>
          </a:prstGeom>
          <a:noFill/>
          <a:ln w="9525">
            <a:noFill/>
          </a:ln>
        </p:spPr>
      </p:pic>
      <p:sp>
        <p:nvSpPr>
          <p:cNvPr id="23" name="矩形 22">
            <a:hlinkClick r:id="rId1" action="ppaction://hlinksldjump"/>
          </p:cNvPr>
          <p:cNvSpPr/>
          <p:nvPr/>
        </p:nvSpPr>
        <p:spPr bwMode="auto">
          <a:xfrm>
            <a:off x="971550" y="1954213"/>
            <a:ext cx="1158875" cy="338138"/>
          </a:xfrm>
          <a:prstGeom prst="rect">
            <a:avLst/>
          </a:prstGeom>
        </p:spPr>
        <p:txBody>
          <a:bodyPr wrap="none">
            <a:spAutoFit/>
          </a:body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1600" b="1" i="0" u="none" strike="noStrike" kern="1200" cap="none" spc="30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返回目录</a:t>
            </a:r>
            <a:endParaRPr kumimoji="0" lang="zh-CN" altLang="en-US" sz="1600" b="1" i="0" u="none" strike="noStrike" kern="1200" cap="none" spc="30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25618" name="标题 1"/>
          <p:cNvSpPr/>
          <p:nvPr/>
        </p:nvSpPr>
        <p:spPr>
          <a:xfrm>
            <a:off x="1643063" y="388938"/>
            <a:ext cx="4945062" cy="561975"/>
          </a:xfrm>
          <a:prstGeom prst="rect">
            <a:avLst/>
          </a:prstGeom>
          <a:no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a:defRPr>
            </a:lvl5pPr>
          </a:lstStyle>
          <a:p>
            <a:pPr marL="571500" lvl="0" indent="-571500">
              <a:lnSpc>
                <a:spcPct val="100000"/>
              </a:lnSpc>
              <a:spcBef>
                <a:spcPct val="0"/>
              </a:spcBef>
              <a:buFontTx/>
              <a:buNone/>
            </a:pPr>
            <a:r>
              <a:rPr lang="zh-CN" altLang="en-US" sz="3200"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rPr>
              <a:t>知识架构</a:t>
            </a:r>
            <a:endParaRPr lang="zh-CN" altLang="en-US" sz="3200"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endParaRPr>
          </a:p>
        </p:txBody>
      </p:sp>
    </p:spTree>
    <p:custDataLst>
      <p:tags r:id="rId4"/>
    </p:custDataLst>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p:sp>
        <p:nvSpPr>
          <p:cNvPr id="5" name="AutoShape 207"/>
          <p:cNvSpPr>
            <a:spLocks noChangeArrowheads="1"/>
          </p:cNvSpPr>
          <p:nvPr/>
        </p:nvSpPr>
        <p:spPr bwMode="auto">
          <a:xfrm>
            <a:off x="233680" y="1701165"/>
            <a:ext cx="8724900" cy="4778375"/>
          </a:xfrm>
          <a:prstGeom prst="roundRect">
            <a:avLst>
              <a:gd name="adj" fmla="val 4171"/>
            </a:avLst>
          </a:prstGeom>
          <a:solidFill>
            <a:schemeClr val="bg1"/>
          </a:solidFill>
          <a:ln w="19050" algn="ctr">
            <a:solidFill>
              <a:schemeClr val="bg1">
                <a:lumMod val="95000"/>
              </a:schemeClr>
            </a:solidFill>
            <a:round/>
          </a:ln>
        </p:spPr>
        <p:txBody>
          <a:bodyPr wrap="none" anchor="ctr"/>
          <a:lstStyle/>
          <a:p>
            <a:pPr marL="0" marR="0" lvl="0" indent="0" algn="l" defTabSz="914400" rtl="0" eaLnBrk="0" fontAlgn="base" latinLnBrk="1" hangingPunct="0">
              <a:lnSpc>
                <a:spcPct val="100000"/>
              </a:lnSpc>
              <a:spcBef>
                <a:spcPct val="0"/>
              </a:spcBef>
              <a:spcAft>
                <a:spcPct val="0"/>
              </a:spcAft>
              <a:buClrTx/>
              <a:buSzTx/>
              <a:buFontTx/>
              <a:buNone/>
              <a:defRPr/>
            </a:pPr>
            <a:endParaRPr kumimoji="1" lang="ko-KR" altLang="en-US" sz="1800" b="0" i="0" u="none" strike="noStrike" kern="1200" cap="none" spc="0" normalizeH="0" baseline="0" noProof="0">
              <a:ln>
                <a:noFill/>
              </a:ln>
              <a:solidFill>
                <a:srgbClr val="000000"/>
              </a:solidFill>
              <a:effectLst>
                <a:outerShdw blurRad="38100" dist="38100" dir="2700000" algn="tl">
                  <a:srgbClr val="000000">
                    <a:alpha val="43137"/>
                  </a:srgbClr>
                </a:outerShdw>
              </a:effectLst>
              <a:uLnTx/>
              <a:uFillTx/>
              <a:latin typeface="Gulim" panose="020B0600000101010101" pitchFamily="34" charset="-127"/>
              <a:ea typeface="Gulim" panose="020B0600000101010101" pitchFamily="34" charset="-127"/>
              <a:cs typeface="+mn-cs"/>
            </a:endParaRPr>
          </a:p>
        </p:txBody>
      </p:sp>
      <p:sp>
        <p:nvSpPr>
          <p:cNvPr id="6" name="AutoShape 132"/>
          <p:cNvSpPr>
            <a:spLocks noChangeArrowheads="1"/>
          </p:cNvSpPr>
          <p:nvPr/>
        </p:nvSpPr>
        <p:spPr bwMode="auto">
          <a:xfrm>
            <a:off x="392430" y="1699895"/>
            <a:ext cx="2016125" cy="4779645"/>
          </a:xfrm>
          <a:prstGeom prst="upArrow">
            <a:avLst>
              <a:gd name="adj1" fmla="val 66296"/>
              <a:gd name="adj2" fmla="val 58426"/>
            </a:avLst>
          </a:prstGeom>
          <a:gradFill flip="none" rotWithShape="1">
            <a:gsLst>
              <a:gs pos="0">
                <a:srgbClr val="D5F4FF"/>
              </a:gs>
              <a:gs pos="100000">
                <a:srgbClr val="764718">
                  <a:alpha val="0"/>
                </a:srgbClr>
              </a:gs>
            </a:gsLst>
            <a:path path="circle">
              <a:fillToRect l="100000" b="100000"/>
            </a:path>
            <a:tileRect t="-100000" r="-100000"/>
          </a:gradFill>
          <a:ln>
            <a:noFill/>
          </a:ln>
        </p:spPr>
        <p:txBody>
          <a:bodyPr wrap="none" anchor="ctr"/>
          <a:lstStyle/>
          <a:p>
            <a:pPr marL="0" marR="0" lvl="0" indent="0" algn="l" defTabSz="914400" rtl="0" eaLnBrk="0" fontAlgn="base" latinLnBrk="1" hangingPunct="0">
              <a:lnSpc>
                <a:spcPct val="100000"/>
              </a:lnSpc>
              <a:spcBef>
                <a:spcPct val="0"/>
              </a:spcBef>
              <a:spcAft>
                <a:spcPct val="0"/>
              </a:spcAft>
              <a:buClrTx/>
              <a:buSzTx/>
              <a:buFontTx/>
              <a:buNone/>
              <a:defRPr/>
            </a:pPr>
            <a:endParaRPr kumimoji="1" lang="ko-KR" altLang="en-US" sz="1800" b="0" i="0" u="none" strike="noStrike" kern="1200" cap="none" spc="0" normalizeH="0" baseline="0" noProof="0">
              <a:ln>
                <a:noFill/>
              </a:ln>
              <a:solidFill>
                <a:srgbClr val="000000"/>
              </a:solidFill>
              <a:effectLst>
                <a:outerShdw blurRad="38100" dist="38100" dir="2700000" algn="tl">
                  <a:srgbClr val="000000">
                    <a:alpha val="43137"/>
                  </a:srgbClr>
                </a:outerShdw>
              </a:effectLst>
              <a:uLnTx/>
              <a:uFillTx/>
              <a:latin typeface="Gulim" panose="020B0600000101010101" pitchFamily="34" charset="-127"/>
              <a:ea typeface="Gulim" panose="020B0600000101010101" pitchFamily="34" charset="-127"/>
              <a:cs typeface="+mn-cs"/>
            </a:endParaRPr>
          </a:p>
        </p:txBody>
      </p:sp>
      <p:sp>
        <p:nvSpPr>
          <p:cNvPr id="7" name="AutoShape 208"/>
          <p:cNvSpPr>
            <a:spLocks noChangeArrowheads="1"/>
          </p:cNvSpPr>
          <p:nvPr/>
        </p:nvSpPr>
        <p:spPr bwMode="auto">
          <a:xfrm>
            <a:off x="2670175" y="1530350"/>
            <a:ext cx="5976938" cy="850900"/>
          </a:xfrm>
          <a:prstGeom prst="roundRect">
            <a:avLst>
              <a:gd name="adj" fmla="val 17352"/>
            </a:avLst>
          </a:prstGeom>
          <a:solidFill>
            <a:srgbClr val="FFFFFF"/>
          </a:solidFill>
          <a:ln w="19050" algn="ctr">
            <a:solidFill>
              <a:schemeClr val="bg1">
                <a:lumMod val="95000"/>
              </a:schemeClr>
            </a:solidFill>
            <a:round/>
          </a:ln>
          <a:effectLst>
            <a:outerShdw blurRad="76200" dir="13500000" sy="23000" kx="1200000" algn="br" rotWithShape="0">
              <a:prstClr val="black">
                <a:alpha val="20000"/>
              </a:prstClr>
            </a:outerShdw>
          </a:effectLst>
        </p:spPr>
        <p:txBody>
          <a:bodyPr wrap="none" anchor="ctr"/>
          <a:lstStyle/>
          <a:p>
            <a:pPr marL="0" marR="0" lvl="0" indent="0" algn="l" defTabSz="914400" rtl="0" eaLnBrk="1" fontAlgn="auto" latinLnBrk="1" hangingPunct="1">
              <a:lnSpc>
                <a:spcPct val="100000"/>
              </a:lnSpc>
              <a:spcBef>
                <a:spcPts val="0"/>
              </a:spcBef>
              <a:spcAft>
                <a:spcPts val="0"/>
              </a:spcAft>
              <a:buClrTx/>
              <a:buSzTx/>
              <a:buFontTx/>
              <a:buNone/>
              <a:defRPr/>
            </a:pPr>
            <a:endParaRPr kumimoji="1" lang="ko-KR" altLang="en-US" sz="1800" b="0" i="0" u="none" strike="noStrike" kern="0" cap="none" spc="0" normalizeH="0" baseline="0" noProof="0">
              <a:ln>
                <a:noFill/>
              </a:ln>
              <a:solidFill>
                <a:srgbClr val="000000"/>
              </a:solidFill>
              <a:effectLst>
                <a:outerShdw blurRad="38100" dist="38100" dir="2700000" algn="tl">
                  <a:srgbClr val="000000">
                    <a:alpha val="43137"/>
                  </a:srgbClr>
                </a:outerShdw>
              </a:effectLst>
              <a:uLnTx/>
              <a:uFillTx/>
              <a:latin typeface="Gulim" panose="020B0600000101010101" pitchFamily="34" charset="-127"/>
              <a:ea typeface="Gulim" panose="020B0600000101010101" pitchFamily="34" charset="-127"/>
              <a:cs typeface="+mn-cs"/>
            </a:endParaRPr>
          </a:p>
        </p:txBody>
      </p:sp>
      <p:sp>
        <p:nvSpPr>
          <p:cNvPr id="26631" name="TextBox 359"/>
          <p:cNvSpPr txBox="1">
            <a:spLocks noChangeArrowheads="1"/>
          </p:cNvSpPr>
          <p:nvPr/>
        </p:nvSpPr>
        <p:spPr bwMode="auto">
          <a:xfrm>
            <a:off x="3527425" y="1700213"/>
            <a:ext cx="488791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a:cs typeface="等线"/>
              </a:defRPr>
            </a:lvl1pPr>
            <a:lvl2pPr marL="742950" indent="-285750" eaLnBrk="0" hangingPunct="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a:cs typeface="等线"/>
              </a:defRPr>
            </a:lvl2pPr>
            <a:lvl3pPr marL="1143000" indent="-228600" eaLnBrk="0" hangingPunct="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a:cs typeface="等线"/>
              </a:defRPr>
            </a:lvl3pPr>
            <a:lvl4pPr marL="1600200" indent="-228600" eaLnBrk="0" hangingPunct="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a:cs typeface="等线"/>
              </a:defRPr>
            </a:lvl4pPr>
            <a:lvl5pPr marL="2057400" indent="-228600" eaLnBrk="0" hangingPunct="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a:cs typeface="等线"/>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a:cs typeface="等线"/>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a:cs typeface="等线"/>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a:cs typeface="等线"/>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a:cs typeface="等线"/>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2800" b="1"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等线"/>
              </a:rPr>
              <a:t>5.3  </a:t>
            </a:r>
            <a:r>
              <a:rPr kumimoji="0" lang="en-US" altLang="zh-CN" sz="2800" b="1" i="0" u="none" strike="noStrike" kern="1200" cap="none" spc="0" normalizeH="0" baseline="0" noProof="0" dirty="0" smtClean="0">
                <a:ln>
                  <a:noFill/>
                </a:ln>
                <a:solidFill>
                  <a:srgbClr val="006BA9"/>
                </a:solidFill>
                <a:effectLst/>
                <a:uLnTx/>
                <a:uFillTx/>
                <a:latin typeface="微软雅黑" panose="020B0503020204020204" pitchFamily="34" charset="-122"/>
                <a:ea typeface="微软雅黑" panose="020B0503020204020204" pitchFamily="34" charset="-122"/>
                <a:cs typeface="+mn-cs"/>
              </a:rPr>
              <a:t>Math</a:t>
            </a:r>
            <a:r>
              <a:rPr kumimoji="0" lang="zh-CN" altLang="en-US" sz="2800" b="1" i="0" u="none" strike="noStrike" kern="1200" cap="none" spc="0" normalizeH="0" baseline="0" noProof="0" dirty="0" smtClean="0">
                <a:ln>
                  <a:noFill/>
                </a:ln>
                <a:solidFill>
                  <a:srgbClr val="006BA9"/>
                </a:solidFill>
                <a:effectLst/>
                <a:uLnTx/>
                <a:uFillTx/>
                <a:latin typeface="微软雅黑" panose="020B0503020204020204" pitchFamily="34" charset="-122"/>
                <a:ea typeface="微软雅黑" panose="020B0503020204020204" pitchFamily="34" charset="-122"/>
                <a:cs typeface="+mn-cs"/>
              </a:rPr>
              <a:t>类与</a:t>
            </a:r>
            <a:r>
              <a:rPr kumimoji="0" lang="en-US" altLang="zh-CN" sz="2800" b="1" i="0" u="none" strike="noStrike" kern="1200" cap="none" spc="0" normalizeH="0" baseline="0" noProof="0" dirty="0" smtClean="0">
                <a:ln>
                  <a:noFill/>
                </a:ln>
                <a:solidFill>
                  <a:srgbClr val="006BA9"/>
                </a:solidFill>
                <a:effectLst/>
                <a:uLnTx/>
                <a:uFillTx/>
                <a:latin typeface="微软雅黑" panose="020B0503020204020204" pitchFamily="34" charset="-122"/>
                <a:ea typeface="微软雅黑" panose="020B0503020204020204" pitchFamily="34" charset="-122"/>
                <a:cs typeface="+mn-cs"/>
              </a:rPr>
              <a:t>Random</a:t>
            </a:r>
            <a:r>
              <a:rPr kumimoji="0" lang="zh-CN" altLang="en-US" sz="2800" b="1" i="0" u="none" strike="noStrike" kern="1200" cap="none" spc="0" normalizeH="0" baseline="0" noProof="0" dirty="0" smtClean="0">
                <a:ln>
                  <a:noFill/>
                </a:ln>
                <a:solidFill>
                  <a:srgbClr val="006BA9"/>
                </a:solidFill>
                <a:effectLst/>
                <a:uLnTx/>
                <a:uFillTx/>
                <a:latin typeface="微软雅黑" panose="020B0503020204020204" pitchFamily="34" charset="-122"/>
                <a:ea typeface="微软雅黑" panose="020B0503020204020204" pitchFamily="34" charset="-122"/>
                <a:cs typeface="+mn-cs"/>
              </a:rPr>
              <a:t>类</a:t>
            </a:r>
            <a:endParaRPr kumimoji="0" lang="zh-CN" altLang="en-US" sz="2800" b="1" i="0" u="none" strike="noStrike" kern="1200" cap="none" spc="0" normalizeH="0" baseline="0" noProof="0" dirty="0" smtClean="0">
              <a:ln>
                <a:noFill/>
              </a:ln>
              <a:solidFill>
                <a:srgbClr val="006BA9"/>
              </a:solidFill>
              <a:effectLst/>
              <a:uLnTx/>
              <a:uFillTx/>
              <a:latin typeface="微软雅黑" panose="020B0503020204020204" pitchFamily="34" charset="-122"/>
              <a:ea typeface="微软雅黑" panose="020B0503020204020204" pitchFamily="34" charset="-122"/>
              <a:cs typeface="+mn-cs"/>
            </a:endParaRPr>
          </a:p>
        </p:txBody>
      </p:sp>
      <p:pic>
        <p:nvPicPr>
          <p:cNvPr id="26632" name="Picture 3">
            <a:hlinkClick r:id="rId1" action="ppaction://hlinksldjump"/>
          </p:cNvPr>
          <p:cNvPicPr>
            <a:picLocks noChangeAspect="1"/>
          </p:cNvPicPr>
          <p:nvPr/>
        </p:nvPicPr>
        <p:blipFill>
          <a:blip r:embed="rId2"/>
          <a:stretch>
            <a:fillRect/>
          </a:stretch>
        </p:blipFill>
        <p:spPr>
          <a:xfrm>
            <a:off x="582613" y="1885950"/>
            <a:ext cx="1635125" cy="520700"/>
          </a:xfrm>
          <a:prstGeom prst="rect">
            <a:avLst/>
          </a:prstGeom>
          <a:noFill/>
          <a:ln w="28575">
            <a:noFill/>
          </a:ln>
        </p:spPr>
      </p:pic>
      <p:pic>
        <p:nvPicPr>
          <p:cNvPr id="26633" name="图片 368">
            <a:hlinkClick r:id="rId1" action="ppaction://hlinksldjump"/>
          </p:cNvPr>
          <p:cNvPicPr>
            <a:picLocks noChangeAspect="1"/>
          </p:cNvPicPr>
          <p:nvPr/>
        </p:nvPicPr>
        <p:blipFill>
          <a:blip r:embed="rId3"/>
          <a:stretch>
            <a:fillRect/>
          </a:stretch>
        </p:blipFill>
        <p:spPr>
          <a:xfrm>
            <a:off x="650875" y="1906588"/>
            <a:ext cx="479425" cy="477837"/>
          </a:xfrm>
          <a:prstGeom prst="rect">
            <a:avLst/>
          </a:prstGeom>
          <a:noFill/>
          <a:ln w="9525">
            <a:noFill/>
          </a:ln>
        </p:spPr>
      </p:pic>
      <p:sp>
        <p:nvSpPr>
          <p:cNvPr id="19" name="矩形 18">
            <a:hlinkClick r:id="rId1" action="ppaction://hlinksldjump"/>
          </p:cNvPr>
          <p:cNvSpPr/>
          <p:nvPr/>
        </p:nvSpPr>
        <p:spPr bwMode="auto">
          <a:xfrm>
            <a:off x="971550" y="1954213"/>
            <a:ext cx="1158875" cy="338138"/>
          </a:xfrm>
          <a:prstGeom prst="rect">
            <a:avLst/>
          </a:prstGeom>
        </p:spPr>
        <p:txBody>
          <a:bodyPr wrap="none">
            <a:spAutoFit/>
          </a:body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1600" b="1" i="0" u="none" strike="noStrike" kern="1200" cap="none" spc="30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返回目录</a:t>
            </a:r>
            <a:endParaRPr kumimoji="0" lang="zh-CN" altLang="en-US" sz="1600" b="1" i="0" u="none" strike="noStrike" kern="1200" cap="none" spc="30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grpSp>
        <p:nvGrpSpPr>
          <p:cNvPr id="26635" name="组合 311"/>
          <p:cNvGrpSpPr/>
          <p:nvPr/>
        </p:nvGrpSpPr>
        <p:grpSpPr>
          <a:xfrm>
            <a:off x="1106488" y="2671763"/>
            <a:ext cx="7629525" cy="668337"/>
            <a:chOff x="1029300" y="5045322"/>
            <a:chExt cx="7628925" cy="669008"/>
          </a:xfrm>
        </p:grpSpPr>
        <p:grpSp>
          <p:nvGrpSpPr>
            <p:cNvPr id="26652" name="组合 345"/>
            <p:cNvGrpSpPr/>
            <p:nvPr/>
          </p:nvGrpSpPr>
          <p:grpSpPr>
            <a:xfrm>
              <a:off x="2520950" y="5045323"/>
              <a:ext cx="6137275" cy="669007"/>
              <a:chOff x="2520950" y="4924673"/>
              <a:chExt cx="6137275" cy="789657"/>
            </a:xfrm>
          </p:grpSpPr>
          <p:sp>
            <p:nvSpPr>
              <p:cNvPr id="44" name="AutoShape 218"/>
              <p:cNvSpPr>
                <a:spLocks noChangeArrowheads="1"/>
              </p:cNvSpPr>
              <p:nvPr/>
            </p:nvSpPr>
            <p:spPr bwMode="auto">
              <a:xfrm>
                <a:off x="2721442" y="5393590"/>
                <a:ext cx="5806618" cy="320740"/>
              </a:xfrm>
              <a:prstGeom prst="roundRect">
                <a:avLst>
                  <a:gd name="adj" fmla="val 50000"/>
                </a:avLst>
              </a:prstGeom>
              <a:gradFill rotWithShape="1">
                <a:gsLst>
                  <a:gs pos="0">
                    <a:srgbClr val="000000">
                      <a:alpha val="50000"/>
                    </a:srgbClr>
                  </a:gs>
                  <a:gs pos="100000">
                    <a:srgbClr val="000000">
                      <a:gamma/>
                      <a:tint val="57647"/>
                      <a:invGamma/>
                      <a:alpha val="0"/>
                    </a:srgbClr>
                  </a:gs>
                </a:gsLst>
                <a:path path="shape">
                  <a:fillToRect l="50000" t="50000" r="50000" b="50000"/>
                </a:path>
              </a:gradFill>
              <a:ln w="9525" algn="ctr">
                <a:noFill/>
                <a:round/>
              </a:ln>
              <a:effectLst/>
            </p:spPr>
            <p:txBody>
              <a:bodyPr wrap="none" anchor="ctr"/>
              <a:lstStyle/>
              <a:p>
                <a:pPr marL="0" marR="0" lvl="0" indent="0" algn="l" defTabSz="914400" rtl="0" eaLnBrk="1" fontAlgn="auto" latinLnBrk="1" hangingPunct="1">
                  <a:lnSpc>
                    <a:spcPct val="100000"/>
                  </a:lnSpc>
                  <a:spcBef>
                    <a:spcPts val="0"/>
                  </a:spcBef>
                  <a:spcAft>
                    <a:spcPts val="0"/>
                  </a:spcAft>
                  <a:buClrTx/>
                  <a:buSzTx/>
                  <a:buFontTx/>
                  <a:buNone/>
                  <a:defRPr/>
                </a:pPr>
                <a:endParaRPr kumimoji="1" lang="ko-KR" altLang="en-US" sz="1800" b="0" i="0" u="none" strike="noStrike" kern="0" cap="none" spc="0" normalizeH="0" baseline="0" noProof="0">
                  <a:ln>
                    <a:noFill/>
                  </a:ln>
                  <a:solidFill>
                    <a:srgbClr val="000000"/>
                  </a:solidFill>
                  <a:effectLst>
                    <a:outerShdw blurRad="38100" dist="38100" dir="2700000" algn="tl">
                      <a:srgbClr val="000000">
                        <a:alpha val="43137"/>
                      </a:srgbClr>
                    </a:outerShdw>
                  </a:effectLst>
                  <a:uLnTx/>
                  <a:uFillTx/>
                  <a:latin typeface="Gulim" panose="020B0600000101010101" pitchFamily="34" charset="-127"/>
                  <a:ea typeface="Gulim" panose="020B0600000101010101" pitchFamily="34" charset="-127"/>
                  <a:cs typeface="+mn-cs"/>
                </a:endParaRPr>
              </a:p>
            </p:txBody>
          </p:sp>
          <p:grpSp>
            <p:nvGrpSpPr>
              <p:cNvPr id="26658" name="组合 351"/>
              <p:cNvGrpSpPr/>
              <p:nvPr/>
            </p:nvGrpSpPr>
            <p:grpSpPr>
              <a:xfrm>
                <a:off x="2520950" y="4924673"/>
                <a:ext cx="6137275" cy="664245"/>
                <a:chOff x="2520950" y="4868193"/>
                <a:chExt cx="6137275" cy="720725"/>
              </a:xfrm>
            </p:grpSpPr>
            <p:sp>
              <p:nvSpPr>
                <p:cNvPr id="46" name="AutoShape 181"/>
                <p:cNvSpPr>
                  <a:spLocks noChangeArrowheads="1"/>
                </p:cNvSpPr>
                <p:nvPr/>
              </p:nvSpPr>
              <p:spPr bwMode="auto">
                <a:xfrm>
                  <a:off x="2521433" y="4868192"/>
                  <a:ext cx="6136792" cy="720447"/>
                </a:xfrm>
                <a:prstGeom prst="roundRect">
                  <a:avLst>
                    <a:gd name="adj" fmla="val 50000"/>
                  </a:avLst>
                </a:prstGeom>
                <a:solidFill>
                  <a:srgbClr val="D5F4FF"/>
                </a:solidFill>
                <a:ln w="19050" algn="ctr">
                  <a:solidFill>
                    <a:srgbClr val="FFFFFF"/>
                  </a:solidFill>
                  <a:round/>
                </a:ln>
              </p:spPr>
              <p:txBody>
                <a:bodyPr wrap="none" anchor="ctr"/>
                <a:lstStyle/>
                <a:p>
                  <a:pPr marL="0" marR="0" lvl="0" indent="0" algn="l" defTabSz="914400" rtl="0" eaLnBrk="1" fontAlgn="auto" latinLnBrk="1" hangingPunct="1">
                    <a:lnSpc>
                      <a:spcPct val="100000"/>
                    </a:lnSpc>
                    <a:spcBef>
                      <a:spcPts val="0"/>
                    </a:spcBef>
                    <a:spcAft>
                      <a:spcPts val="0"/>
                    </a:spcAft>
                    <a:buClrTx/>
                    <a:buSzTx/>
                    <a:buFontTx/>
                    <a:buNone/>
                    <a:defRPr/>
                  </a:pPr>
                  <a:endParaRPr kumimoji="1" lang="ko-KR" altLang="en-US" sz="1800" b="0" i="0" u="none" strike="noStrike" kern="0" cap="none" spc="0" normalizeH="0" baseline="0" noProof="0">
                    <a:ln>
                      <a:noFill/>
                    </a:ln>
                    <a:solidFill>
                      <a:srgbClr val="000000"/>
                    </a:solidFill>
                    <a:effectLst>
                      <a:outerShdw blurRad="38100" dist="38100" dir="2700000" algn="tl">
                        <a:srgbClr val="000000">
                          <a:alpha val="43137"/>
                        </a:srgbClr>
                      </a:outerShdw>
                    </a:effectLst>
                    <a:uLnTx/>
                    <a:uFillTx/>
                    <a:latin typeface="Gulim" panose="020B0600000101010101" pitchFamily="34" charset="-127"/>
                    <a:ea typeface="Gulim" panose="020B0600000101010101" pitchFamily="34" charset="-127"/>
                    <a:cs typeface="+mn-cs"/>
                  </a:endParaRPr>
                </a:p>
              </p:txBody>
            </p:sp>
            <p:sp>
              <p:nvSpPr>
                <p:cNvPr id="47" name="AutoShape 202"/>
                <p:cNvSpPr>
                  <a:spLocks noChangeArrowheads="1"/>
                </p:cNvSpPr>
                <p:nvPr/>
              </p:nvSpPr>
              <p:spPr bwMode="auto">
                <a:xfrm>
                  <a:off x="2762714" y="4984195"/>
                  <a:ext cx="5689152" cy="490474"/>
                </a:xfrm>
                <a:prstGeom prst="roundRect">
                  <a:avLst>
                    <a:gd name="adj" fmla="val 50000"/>
                  </a:avLst>
                </a:prstGeom>
                <a:solidFill>
                  <a:srgbClr val="FFFFFF">
                    <a:alpha val="45882"/>
                  </a:srgbClr>
                </a:solidFill>
                <a:ln w="19050" algn="ctr">
                  <a:solidFill>
                    <a:srgbClr val="FFFFFF"/>
                  </a:solidFill>
                  <a:round/>
                </a:ln>
              </p:spPr>
              <p:txBody>
                <a:bodyPr wrap="none" anchor="ctr"/>
                <a:lstStyle/>
                <a:p>
                  <a:pPr marL="0" marR="0" lvl="0" indent="0" algn="l" defTabSz="914400" rtl="0" eaLnBrk="1" fontAlgn="auto" latinLnBrk="1" hangingPunct="1">
                    <a:lnSpc>
                      <a:spcPct val="100000"/>
                    </a:lnSpc>
                    <a:spcBef>
                      <a:spcPts val="0"/>
                    </a:spcBef>
                    <a:spcAft>
                      <a:spcPts val="0"/>
                    </a:spcAft>
                    <a:buClrTx/>
                    <a:buSzTx/>
                    <a:buFontTx/>
                    <a:buNone/>
                    <a:defRPr/>
                  </a:pPr>
                  <a:endParaRPr kumimoji="1" lang="ko-KR" altLang="en-US" sz="1800" b="0" i="0" u="none" strike="noStrike" kern="0" cap="none" spc="0" normalizeH="0" baseline="0" noProof="0">
                    <a:ln>
                      <a:noFill/>
                    </a:ln>
                    <a:solidFill>
                      <a:srgbClr val="000000"/>
                    </a:solidFill>
                    <a:effectLst>
                      <a:outerShdw blurRad="38100" dist="38100" dir="2700000" algn="tl">
                        <a:srgbClr val="000000">
                          <a:alpha val="43137"/>
                        </a:srgbClr>
                      </a:outerShdw>
                    </a:effectLst>
                    <a:uLnTx/>
                    <a:uFillTx/>
                    <a:latin typeface="Gulim" panose="020B0600000101010101" pitchFamily="34" charset="-127"/>
                    <a:ea typeface="Gulim" panose="020B0600000101010101" pitchFamily="34" charset="-127"/>
                    <a:cs typeface="+mn-cs"/>
                  </a:endParaRPr>
                </a:p>
              </p:txBody>
            </p:sp>
          </p:grpSp>
        </p:grpSp>
        <p:sp>
          <p:nvSpPr>
            <p:cNvPr id="40" name="Line 188"/>
            <p:cNvSpPr>
              <a:spLocks noChangeShapeType="1"/>
            </p:cNvSpPr>
            <p:nvPr/>
          </p:nvSpPr>
          <p:spPr bwMode="auto">
            <a:xfrm flipH="1">
              <a:off x="1500750" y="5329769"/>
              <a:ext cx="1498482" cy="0"/>
            </a:xfrm>
            <a:prstGeom prst="line">
              <a:avLst/>
            </a:prstGeom>
            <a:noFill/>
            <a:ln w="31750" cap="rnd">
              <a:solidFill>
                <a:schemeClr val="bg1">
                  <a:lumMod val="50000"/>
                </a:schemeClr>
              </a:solidFill>
              <a:prstDash val="sysDot"/>
              <a:round/>
              <a:headEnd type="oval"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1" hangingPunct="0">
                <a:lnSpc>
                  <a:spcPct val="100000"/>
                </a:lnSpc>
                <a:spcBef>
                  <a:spcPct val="0"/>
                </a:spcBef>
                <a:spcAft>
                  <a:spcPct val="0"/>
                </a:spcAft>
                <a:buClrTx/>
                <a:buSzTx/>
                <a:buFontTx/>
                <a:buNone/>
                <a:defRPr/>
              </a:pPr>
              <a:endParaRPr kumimoji="1" lang="zh-CN" altLang="en-US" sz="1800" b="0" i="0" u="none" strike="noStrike" kern="1200" cap="none" spc="0" normalizeH="0" baseline="0" noProof="0">
                <a:ln>
                  <a:noFill/>
                </a:ln>
                <a:solidFill>
                  <a:srgbClr val="000000"/>
                </a:solidFill>
                <a:effectLst>
                  <a:outerShdw blurRad="38100" dist="38100" dir="2700000" algn="tl">
                    <a:srgbClr val="000000">
                      <a:alpha val="43137"/>
                    </a:srgbClr>
                  </a:outerShdw>
                </a:effectLst>
                <a:uLnTx/>
                <a:uFillTx/>
                <a:latin typeface="Gulim" panose="020B0600000101010101" pitchFamily="34" charset="-127"/>
                <a:ea typeface="Gulim" panose="020B0600000101010101" pitchFamily="34" charset="-127"/>
                <a:cs typeface="+mn-cs"/>
              </a:endParaRPr>
            </a:p>
          </p:txBody>
        </p:sp>
        <p:grpSp>
          <p:nvGrpSpPr>
            <p:cNvPr id="26654" name="组合 347"/>
            <p:cNvGrpSpPr/>
            <p:nvPr/>
          </p:nvGrpSpPr>
          <p:grpSpPr>
            <a:xfrm>
              <a:off x="1029300" y="5045322"/>
              <a:ext cx="635025" cy="637257"/>
              <a:chOff x="1098627" y="4776118"/>
              <a:chExt cx="903287" cy="906462"/>
            </a:xfrm>
          </p:grpSpPr>
          <p:sp>
            <p:nvSpPr>
              <p:cNvPr id="42" name="Oval 148"/>
              <p:cNvSpPr>
                <a:spLocks noChangeArrowheads="1"/>
              </p:cNvSpPr>
              <p:nvPr/>
            </p:nvSpPr>
            <p:spPr bwMode="auto">
              <a:xfrm>
                <a:off x="1098627" y="4776118"/>
                <a:ext cx="903180" cy="906418"/>
              </a:xfrm>
              <a:prstGeom prst="ellipse">
                <a:avLst/>
              </a:prstGeom>
              <a:gradFill flip="none" rotWithShape="1">
                <a:gsLst>
                  <a:gs pos="0">
                    <a:srgbClr val="A3D3FF"/>
                  </a:gs>
                  <a:gs pos="100000">
                    <a:srgbClr val="B9E9FF"/>
                  </a:gs>
                </a:gsLst>
                <a:lin ang="2700000" scaled="1"/>
                <a:tileRect/>
              </a:gradFill>
              <a:ln>
                <a:noFill/>
              </a:ln>
              <a:extLst>
                <a:ext uri="{91240B29-F687-4F45-9708-019B960494DF}">
                  <a14:hiddenLine xmlns:a14="http://schemas.microsoft.com/office/drawing/2010/main" w="19050">
                    <a:solidFill>
                      <a:srgbClr val="000000"/>
                    </a:solidFill>
                    <a:round/>
                  </a14:hiddenLine>
                </a:ext>
              </a:extLst>
            </p:spPr>
            <p:txBody>
              <a:bodyPr wrap="none" anchor="ctr"/>
              <a:lstStyle/>
              <a:p>
                <a:pPr marL="0" marR="0" lvl="0" indent="0" algn="ctr" defTabSz="914400" rtl="0" eaLnBrk="1" fontAlgn="auto" latinLnBrk="1" hangingPunct="1">
                  <a:lnSpc>
                    <a:spcPct val="100000"/>
                  </a:lnSpc>
                  <a:spcBef>
                    <a:spcPts val="0"/>
                  </a:spcBef>
                  <a:spcAft>
                    <a:spcPts val="0"/>
                  </a:spcAft>
                  <a:buClrTx/>
                  <a:buSzTx/>
                  <a:buFontTx/>
                  <a:buNone/>
                  <a:defRPr/>
                </a:pPr>
                <a:endParaRPr kumimoji="1" lang="ko-KR" altLang="ko-KR" sz="1800" b="0" i="0" u="none" strike="noStrike" kern="0" cap="none" spc="0" normalizeH="0" baseline="0" noProof="0">
                  <a:ln>
                    <a:noFill/>
                  </a:ln>
                  <a:solidFill>
                    <a:srgbClr val="FFFFFF"/>
                  </a:solidFill>
                  <a:effectLst>
                    <a:outerShdw blurRad="38100" dist="38100" dir="2700000" algn="tl">
                      <a:srgbClr val="000000">
                        <a:alpha val="43137"/>
                      </a:srgbClr>
                    </a:outerShdw>
                  </a:effectLst>
                  <a:uLnTx/>
                  <a:uFillTx/>
                  <a:latin typeface="Arial Black" panose="020B0A04020102020204" pitchFamily="34" charset="0"/>
                  <a:ea typeface="Gulim" panose="020B0600000101010101" pitchFamily="34" charset="-127"/>
                  <a:cs typeface="+mn-cs"/>
                </a:endParaRPr>
              </a:p>
            </p:txBody>
          </p:sp>
          <p:sp>
            <p:nvSpPr>
              <p:cNvPr id="43" name="Oval 151"/>
              <p:cNvSpPr>
                <a:spLocks noChangeArrowheads="1"/>
              </p:cNvSpPr>
              <p:nvPr/>
            </p:nvSpPr>
            <p:spPr bwMode="auto">
              <a:xfrm>
                <a:off x="1414740" y="4803243"/>
                <a:ext cx="241600" cy="241862"/>
              </a:xfrm>
              <a:prstGeom prst="ellipse">
                <a:avLst/>
              </a:prstGeom>
              <a:gradFill rotWithShape="1">
                <a:gsLst>
                  <a:gs pos="0">
                    <a:srgbClr val="FFFFFF">
                      <a:alpha val="5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p>
                <a:pPr marL="0" marR="0" lvl="0" indent="0" algn="ctr" defTabSz="914400" rtl="0" eaLnBrk="1" fontAlgn="auto" latinLnBrk="1" hangingPunct="1">
                  <a:lnSpc>
                    <a:spcPct val="100000"/>
                  </a:lnSpc>
                  <a:spcBef>
                    <a:spcPts val="0"/>
                  </a:spcBef>
                  <a:spcAft>
                    <a:spcPts val="0"/>
                  </a:spcAft>
                  <a:buClrTx/>
                  <a:buSzTx/>
                  <a:buFontTx/>
                  <a:buNone/>
                  <a:defRPr/>
                </a:pPr>
                <a:endParaRPr kumimoji="1" lang="ko-KR" altLang="ko-KR" sz="1800" b="0" i="0" u="none" strike="noStrike" kern="0" cap="none" spc="0" normalizeH="0" baseline="0" noProof="0">
                  <a:ln>
                    <a:noFill/>
                  </a:ln>
                  <a:solidFill>
                    <a:srgbClr val="000000"/>
                  </a:solidFill>
                  <a:effectLst>
                    <a:outerShdw blurRad="38100" dist="38100" dir="2700000" algn="tl">
                      <a:srgbClr val="000000">
                        <a:alpha val="43137"/>
                      </a:srgbClr>
                    </a:outerShdw>
                  </a:effectLst>
                  <a:uLnTx/>
                  <a:uFillTx/>
                  <a:latin typeface="Gulim" panose="020B0600000101010101" pitchFamily="34" charset="-127"/>
                  <a:ea typeface="Gulim" panose="020B0600000101010101" pitchFamily="34" charset="-127"/>
                  <a:cs typeface="+mn-cs"/>
                </a:endParaRPr>
              </a:p>
            </p:txBody>
          </p:sp>
        </p:grpSp>
      </p:grpSp>
      <p:grpSp>
        <p:nvGrpSpPr>
          <p:cNvPr id="26636" name="组合 313"/>
          <p:cNvGrpSpPr/>
          <p:nvPr/>
        </p:nvGrpSpPr>
        <p:grpSpPr>
          <a:xfrm>
            <a:off x="1328738" y="3444875"/>
            <a:ext cx="7407275" cy="668338"/>
            <a:chOff x="1252258" y="5045323"/>
            <a:chExt cx="7405967" cy="669007"/>
          </a:xfrm>
        </p:grpSpPr>
        <p:grpSp>
          <p:nvGrpSpPr>
            <p:cNvPr id="26645" name="组合 338"/>
            <p:cNvGrpSpPr/>
            <p:nvPr/>
          </p:nvGrpSpPr>
          <p:grpSpPr>
            <a:xfrm>
              <a:off x="2520950" y="5045323"/>
              <a:ext cx="6137275" cy="669007"/>
              <a:chOff x="2520950" y="4924673"/>
              <a:chExt cx="6137275" cy="789657"/>
            </a:xfrm>
          </p:grpSpPr>
          <p:sp>
            <p:nvSpPr>
              <p:cNvPr id="52" name="AutoShape 218"/>
              <p:cNvSpPr>
                <a:spLocks noChangeArrowheads="1"/>
              </p:cNvSpPr>
              <p:nvPr/>
            </p:nvSpPr>
            <p:spPr bwMode="auto">
              <a:xfrm>
                <a:off x="2720436" y="5393590"/>
                <a:ext cx="5807637" cy="320740"/>
              </a:xfrm>
              <a:prstGeom prst="roundRect">
                <a:avLst>
                  <a:gd name="adj" fmla="val 50000"/>
                </a:avLst>
              </a:prstGeom>
              <a:gradFill rotWithShape="1">
                <a:gsLst>
                  <a:gs pos="0">
                    <a:srgbClr val="000000">
                      <a:alpha val="50000"/>
                    </a:srgbClr>
                  </a:gs>
                  <a:gs pos="100000">
                    <a:srgbClr val="000000">
                      <a:gamma/>
                      <a:tint val="57647"/>
                      <a:invGamma/>
                      <a:alpha val="0"/>
                    </a:srgbClr>
                  </a:gs>
                </a:gsLst>
                <a:path path="shape">
                  <a:fillToRect l="50000" t="50000" r="50000" b="50000"/>
                </a:path>
              </a:gradFill>
              <a:ln w="9525" algn="ctr">
                <a:noFill/>
                <a:round/>
              </a:ln>
              <a:effectLst/>
            </p:spPr>
            <p:txBody>
              <a:bodyPr wrap="none" anchor="ctr"/>
              <a:lstStyle/>
              <a:p>
                <a:pPr marL="0" marR="0" lvl="0" indent="0" algn="l" defTabSz="914400" rtl="0" eaLnBrk="1" fontAlgn="auto" latinLnBrk="1" hangingPunct="1">
                  <a:lnSpc>
                    <a:spcPct val="100000"/>
                  </a:lnSpc>
                  <a:spcBef>
                    <a:spcPts val="0"/>
                  </a:spcBef>
                  <a:spcAft>
                    <a:spcPts val="0"/>
                  </a:spcAft>
                  <a:buClrTx/>
                  <a:buSzTx/>
                  <a:buFontTx/>
                  <a:buNone/>
                  <a:defRPr/>
                </a:pPr>
                <a:endParaRPr kumimoji="1" lang="ko-KR" altLang="en-US" sz="1800" b="0" i="0" u="none" strike="noStrike" kern="0" cap="none" spc="0" normalizeH="0" baseline="0" noProof="0">
                  <a:ln>
                    <a:noFill/>
                  </a:ln>
                  <a:solidFill>
                    <a:srgbClr val="000000"/>
                  </a:solidFill>
                  <a:effectLst>
                    <a:outerShdw blurRad="38100" dist="38100" dir="2700000" algn="tl">
                      <a:srgbClr val="000000">
                        <a:alpha val="43137"/>
                      </a:srgbClr>
                    </a:outerShdw>
                  </a:effectLst>
                  <a:uLnTx/>
                  <a:uFillTx/>
                  <a:latin typeface="Gulim" panose="020B0600000101010101" pitchFamily="34" charset="-127"/>
                  <a:ea typeface="Gulim" panose="020B0600000101010101" pitchFamily="34" charset="-127"/>
                  <a:cs typeface="+mn-cs"/>
                </a:endParaRPr>
              </a:p>
            </p:txBody>
          </p:sp>
          <p:grpSp>
            <p:nvGrpSpPr>
              <p:cNvPr id="26649" name="组合 342"/>
              <p:cNvGrpSpPr/>
              <p:nvPr/>
            </p:nvGrpSpPr>
            <p:grpSpPr>
              <a:xfrm>
                <a:off x="2520950" y="4924673"/>
                <a:ext cx="6137275" cy="664245"/>
                <a:chOff x="2520950" y="4868193"/>
                <a:chExt cx="6137275" cy="720725"/>
              </a:xfrm>
            </p:grpSpPr>
            <p:sp>
              <p:nvSpPr>
                <p:cNvPr id="54" name="AutoShape 181"/>
                <p:cNvSpPr>
                  <a:spLocks noChangeArrowheads="1"/>
                </p:cNvSpPr>
                <p:nvPr/>
              </p:nvSpPr>
              <p:spPr bwMode="auto">
                <a:xfrm>
                  <a:off x="2517272" y="4868193"/>
                  <a:ext cx="6140953" cy="720444"/>
                </a:xfrm>
                <a:prstGeom prst="roundRect">
                  <a:avLst>
                    <a:gd name="adj" fmla="val 50000"/>
                  </a:avLst>
                </a:prstGeom>
                <a:solidFill>
                  <a:srgbClr val="D5EBFF"/>
                </a:solidFill>
                <a:ln w="19050" algn="ctr">
                  <a:solidFill>
                    <a:srgbClr val="FFFFFF"/>
                  </a:solidFill>
                  <a:round/>
                </a:ln>
              </p:spPr>
              <p:txBody>
                <a:bodyPr wrap="none" anchor="ctr"/>
                <a:lstStyle/>
                <a:p>
                  <a:pPr marL="0" marR="0" lvl="0" indent="0" algn="l" defTabSz="914400" rtl="0" eaLnBrk="1" fontAlgn="auto" latinLnBrk="1" hangingPunct="1">
                    <a:lnSpc>
                      <a:spcPct val="100000"/>
                    </a:lnSpc>
                    <a:spcBef>
                      <a:spcPts val="0"/>
                    </a:spcBef>
                    <a:spcAft>
                      <a:spcPts val="0"/>
                    </a:spcAft>
                    <a:buClrTx/>
                    <a:buSzTx/>
                    <a:buFontTx/>
                    <a:buNone/>
                    <a:defRPr/>
                  </a:pPr>
                  <a:endParaRPr kumimoji="1" lang="ko-KR" altLang="en-US" sz="1800" b="0" i="0" u="none" strike="noStrike" kern="0" cap="none" spc="0" normalizeH="0" baseline="0" noProof="0">
                    <a:ln>
                      <a:noFill/>
                    </a:ln>
                    <a:solidFill>
                      <a:srgbClr val="000000"/>
                    </a:solidFill>
                    <a:effectLst>
                      <a:outerShdw blurRad="38100" dist="38100" dir="2700000" algn="tl">
                        <a:srgbClr val="000000">
                          <a:alpha val="43137"/>
                        </a:srgbClr>
                      </a:outerShdw>
                    </a:effectLst>
                    <a:uLnTx/>
                    <a:uFillTx/>
                    <a:latin typeface="Gulim" panose="020B0600000101010101" pitchFamily="34" charset="-127"/>
                    <a:ea typeface="Gulim" panose="020B0600000101010101" pitchFamily="34" charset="-127"/>
                    <a:cs typeface="+mn-cs"/>
                  </a:endParaRPr>
                </a:p>
              </p:txBody>
            </p:sp>
            <p:sp>
              <p:nvSpPr>
                <p:cNvPr id="55" name="AutoShape 202"/>
                <p:cNvSpPr>
                  <a:spLocks noChangeArrowheads="1"/>
                </p:cNvSpPr>
                <p:nvPr/>
              </p:nvSpPr>
              <p:spPr bwMode="auto">
                <a:xfrm>
                  <a:off x="2761703" y="4984197"/>
                  <a:ext cx="5690183" cy="490471"/>
                </a:xfrm>
                <a:prstGeom prst="roundRect">
                  <a:avLst>
                    <a:gd name="adj" fmla="val 50000"/>
                  </a:avLst>
                </a:prstGeom>
                <a:solidFill>
                  <a:srgbClr val="FFFFFF">
                    <a:alpha val="45882"/>
                  </a:srgbClr>
                </a:solidFill>
                <a:ln w="19050" algn="ctr">
                  <a:solidFill>
                    <a:srgbClr val="FFFFFF"/>
                  </a:solidFill>
                  <a:round/>
                </a:ln>
              </p:spPr>
              <p:txBody>
                <a:bodyPr wrap="none" anchor="ctr"/>
                <a:lstStyle/>
                <a:p>
                  <a:pPr marL="0" marR="0" lvl="0" indent="0" algn="l" defTabSz="914400" rtl="0" eaLnBrk="1" fontAlgn="auto" latinLnBrk="1" hangingPunct="1">
                    <a:lnSpc>
                      <a:spcPct val="100000"/>
                    </a:lnSpc>
                    <a:spcBef>
                      <a:spcPts val="0"/>
                    </a:spcBef>
                    <a:spcAft>
                      <a:spcPts val="0"/>
                    </a:spcAft>
                    <a:buClrTx/>
                    <a:buSzTx/>
                    <a:buFontTx/>
                    <a:buNone/>
                    <a:defRPr/>
                  </a:pPr>
                  <a:endParaRPr kumimoji="1" lang="ko-KR" altLang="en-US" sz="1800" b="0" i="0" u="none" strike="noStrike" kern="0" cap="none" spc="0" normalizeH="0" baseline="0" noProof="0">
                    <a:ln>
                      <a:noFill/>
                    </a:ln>
                    <a:solidFill>
                      <a:srgbClr val="000000"/>
                    </a:solidFill>
                    <a:effectLst>
                      <a:outerShdw blurRad="38100" dist="38100" dir="2700000" algn="tl">
                        <a:srgbClr val="000000">
                          <a:alpha val="43137"/>
                        </a:srgbClr>
                      </a:outerShdw>
                    </a:effectLst>
                    <a:uLnTx/>
                    <a:uFillTx/>
                    <a:latin typeface="Gulim" panose="020B0600000101010101" pitchFamily="34" charset="-127"/>
                    <a:ea typeface="Gulim" panose="020B0600000101010101" pitchFamily="34" charset="-127"/>
                    <a:cs typeface="+mn-cs"/>
                  </a:endParaRPr>
                </a:p>
              </p:txBody>
            </p:sp>
          </p:grpSp>
        </p:grpSp>
        <p:sp>
          <p:nvSpPr>
            <p:cNvPr id="50" name="Line 188"/>
            <p:cNvSpPr>
              <a:spLocks noChangeShapeType="1"/>
            </p:cNvSpPr>
            <p:nvPr/>
          </p:nvSpPr>
          <p:spPr bwMode="auto">
            <a:xfrm flipH="1">
              <a:off x="1499864" y="5329770"/>
              <a:ext cx="1498335" cy="0"/>
            </a:xfrm>
            <a:prstGeom prst="line">
              <a:avLst/>
            </a:prstGeom>
            <a:noFill/>
            <a:ln w="31750" cap="rnd">
              <a:solidFill>
                <a:schemeClr val="bg1">
                  <a:lumMod val="50000"/>
                </a:schemeClr>
              </a:solidFill>
              <a:prstDash val="sysDot"/>
              <a:round/>
              <a:headEnd type="oval"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1" hangingPunct="0">
                <a:lnSpc>
                  <a:spcPct val="100000"/>
                </a:lnSpc>
                <a:spcBef>
                  <a:spcPct val="0"/>
                </a:spcBef>
                <a:spcAft>
                  <a:spcPct val="0"/>
                </a:spcAft>
                <a:buClrTx/>
                <a:buSzTx/>
                <a:buFontTx/>
                <a:buNone/>
                <a:defRPr/>
              </a:pPr>
              <a:endParaRPr kumimoji="1" lang="zh-CN" altLang="en-US" sz="1800" b="0" i="0" u="none" strike="noStrike" kern="1200" cap="none" spc="0" normalizeH="0" baseline="0" noProof="0">
                <a:ln>
                  <a:noFill/>
                </a:ln>
                <a:solidFill>
                  <a:srgbClr val="000000"/>
                </a:solidFill>
                <a:effectLst>
                  <a:outerShdw blurRad="38100" dist="38100" dir="2700000" algn="tl">
                    <a:srgbClr val="000000">
                      <a:alpha val="43137"/>
                    </a:srgbClr>
                  </a:outerShdw>
                </a:effectLst>
                <a:uLnTx/>
                <a:uFillTx/>
                <a:latin typeface="Gulim" panose="020B0600000101010101" pitchFamily="34" charset="-127"/>
                <a:ea typeface="Gulim" panose="020B0600000101010101" pitchFamily="34" charset="-127"/>
                <a:cs typeface="+mn-cs"/>
              </a:endParaRPr>
            </a:p>
          </p:txBody>
        </p:sp>
        <p:sp>
          <p:nvSpPr>
            <p:cNvPr id="51" name="Oval 151"/>
            <p:cNvSpPr>
              <a:spLocks noChangeArrowheads="1"/>
            </p:cNvSpPr>
            <p:nvPr/>
          </p:nvSpPr>
          <p:spPr bwMode="auto">
            <a:xfrm>
              <a:off x="1252258" y="5064392"/>
              <a:ext cx="169832" cy="170033"/>
            </a:xfrm>
            <a:prstGeom prst="ellipse">
              <a:avLst/>
            </a:prstGeom>
            <a:gradFill rotWithShape="1">
              <a:gsLst>
                <a:gs pos="0">
                  <a:srgbClr val="FFFFFF">
                    <a:alpha val="5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p>
              <a:pPr marL="0" marR="0" lvl="0" indent="0" algn="ctr" defTabSz="914400" rtl="0" eaLnBrk="1" fontAlgn="auto" latinLnBrk="1" hangingPunct="1">
                <a:lnSpc>
                  <a:spcPct val="100000"/>
                </a:lnSpc>
                <a:spcBef>
                  <a:spcPts val="0"/>
                </a:spcBef>
                <a:spcAft>
                  <a:spcPts val="0"/>
                </a:spcAft>
                <a:buClrTx/>
                <a:buSzTx/>
                <a:buFontTx/>
                <a:buNone/>
                <a:defRPr/>
              </a:pPr>
              <a:endParaRPr kumimoji="1" lang="ko-KR" altLang="ko-KR" sz="1800" b="0" i="0" u="none" strike="noStrike" kern="0" cap="none" spc="0" normalizeH="0" baseline="0" noProof="0">
                <a:ln>
                  <a:noFill/>
                </a:ln>
                <a:solidFill>
                  <a:srgbClr val="000000"/>
                </a:solidFill>
                <a:effectLst>
                  <a:outerShdw blurRad="38100" dist="38100" dir="2700000" algn="tl">
                    <a:srgbClr val="000000">
                      <a:alpha val="43137"/>
                    </a:srgbClr>
                  </a:outerShdw>
                </a:effectLst>
                <a:uLnTx/>
                <a:uFillTx/>
                <a:latin typeface="Gulim" panose="020B0600000101010101" pitchFamily="34" charset="-127"/>
                <a:ea typeface="Gulim" panose="020B0600000101010101" pitchFamily="34" charset="-127"/>
                <a:cs typeface="+mn-cs"/>
              </a:endParaRPr>
            </a:p>
          </p:txBody>
        </p:sp>
      </p:grpSp>
      <p:grpSp>
        <p:nvGrpSpPr>
          <p:cNvPr id="26637" name="组合 315"/>
          <p:cNvGrpSpPr/>
          <p:nvPr/>
        </p:nvGrpSpPr>
        <p:grpSpPr>
          <a:xfrm>
            <a:off x="1112838" y="3425825"/>
            <a:ext cx="635000" cy="638175"/>
            <a:chOff x="1190461" y="2772022"/>
            <a:chExt cx="635025" cy="637257"/>
          </a:xfrm>
        </p:grpSpPr>
        <p:sp>
          <p:nvSpPr>
            <p:cNvPr id="65" name="Oval 148"/>
            <p:cNvSpPr>
              <a:spLocks noChangeArrowheads="1"/>
            </p:cNvSpPr>
            <p:nvPr/>
          </p:nvSpPr>
          <p:spPr bwMode="auto">
            <a:xfrm>
              <a:off x="1190461" y="2772022"/>
              <a:ext cx="635025" cy="637257"/>
            </a:xfrm>
            <a:prstGeom prst="ellipse">
              <a:avLst/>
            </a:prstGeom>
            <a:gradFill flip="none" rotWithShape="1">
              <a:gsLst>
                <a:gs pos="0">
                  <a:srgbClr val="A3D3FF"/>
                </a:gs>
                <a:gs pos="100000">
                  <a:srgbClr val="B9E9FF"/>
                </a:gs>
              </a:gsLst>
              <a:lin ang="2700000" scaled="1"/>
              <a:tileRect/>
            </a:gradFill>
            <a:ln>
              <a:noFill/>
            </a:ln>
            <a:extLst>
              <a:ext uri="{91240B29-F687-4F45-9708-019B960494DF}">
                <a14:hiddenLine xmlns:a14="http://schemas.microsoft.com/office/drawing/2010/main" w="19050">
                  <a:solidFill>
                    <a:srgbClr val="000000"/>
                  </a:solidFill>
                  <a:round/>
                </a14:hiddenLine>
              </a:ext>
            </a:extLst>
          </p:spPr>
          <p:txBody>
            <a:bodyPr wrap="none" anchor="ctr"/>
            <a:lstStyle/>
            <a:p>
              <a:pPr marL="0" marR="0" lvl="0" indent="0" algn="ctr" defTabSz="914400" rtl="0" eaLnBrk="1" fontAlgn="auto" latinLnBrk="1" hangingPunct="1">
                <a:lnSpc>
                  <a:spcPct val="100000"/>
                </a:lnSpc>
                <a:spcBef>
                  <a:spcPts val="0"/>
                </a:spcBef>
                <a:spcAft>
                  <a:spcPts val="0"/>
                </a:spcAft>
                <a:buClrTx/>
                <a:buSzTx/>
                <a:buFontTx/>
                <a:buNone/>
                <a:defRPr/>
              </a:pPr>
              <a:endParaRPr kumimoji="1" lang="ko-KR" altLang="ko-KR" sz="1800" b="0" i="0" u="none" strike="noStrike" kern="0" cap="none" spc="0" normalizeH="0" baseline="0" noProof="0">
                <a:ln>
                  <a:noFill/>
                </a:ln>
                <a:solidFill>
                  <a:srgbClr val="FFFFFF"/>
                </a:solidFill>
                <a:effectLst>
                  <a:outerShdw blurRad="38100" dist="38100" dir="2700000" algn="tl">
                    <a:srgbClr val="000000">
                      <a:alpha val="43137"/>
                    </a:srgbClr>
                  </a:outerShdw>
                </a:effectLst>
                <a:uLnTx/>
                <a:uFillTx/>
                <a:latin typeface="Arial Black" panose="020B0A04020102020204" pitchFamily="34" charset="0"/>
                <a:ea typeface="Gulim" panose="020B0600000101010101" pitchFamily="34" charset="-127"/>
                <a:cs typeface="+mn-cs"/>
              </a:endParaRPr>
            </a:p>
          </p:txBody>
        </p:sp>
        <p:sp>
          <p:nvSpPr>
            <p:cNvPr id="66" name="Oval 151"/>
            <p:cNvSpPr>
              <a:spLocks noChangeArrowheads="1"/>
            </p:cNvSpPr>
            <p:nvPr/>
          </p:nvSpPr>
          <p:spPr bwMode="auto">
            <a:xfrm>
              <a:off x="1412720" y="2791045"/>
              <a:ext cx="169869" cy="169619"/>
            </a:xfrm>
            <a:prstGeom prst="ellipse">
              <a:avLst/>
            </a:prstGeom>
            <a:gradFill rotWithShape="1">
              <a:gsLst>
                <a:gs pos="0">
                  <a:srgbClr val="FFFFFF">
                    <a:alpha val="5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p>
              <a:pPr marL="0" marR="0" lvl="0" indent="0" algn="ctr" defTabSz="914400" rtl="0" eaLnBrk="1" fontAlgn="auto" latinLnBrk="1" hangingPunct="1">
                <a:lnSpc>
                  <a:spcPct val="100000"/>
                </a:lnSpc>
                <a:spcBef>
                  <a:spcPts val="0"/>
                </a:spcBef>
                <a:spcAft>
                  <a:spcPts val="0"/>
                </a:spcAft>
                <a:buClrTx/>
                <a:buSzTx/>
                <a:buFontTx/>
                <a:buNone/>
                <a:defRPr/>
              </a:pPr>
              <a:endParaRPr kumimoji="1" lang="ko-KR" altLang="ko-KR" sz="1800" b="0" i="0" u="none" strike="noStrike" kern="0" cap="none" spc="0" normalizeH="0" baseline="0" noProof="0">
                <a:ln>
                  <a:noFill/>
                </a:ln>
                <a:solidFill>
                  <a:srgbClr val="000000"/>
                </a:solidFill>
                <a:effectLst>
                  <a:outerShdw blurRad="38100" dist="38100" dir="2700000" algn="tl">
                    <a:srgbClr val="000000">
                      <a:alpha val="43137"/>
                    </a:srgbClr>
                  </a:outerShdw>
                </a:effectLst>
                <a:uLnTx/>
                <a:uFillTx/>
                <a:latin typeface="Gulim" panose="020B0600000101010101" pitchFamily="34" charset="-127"/>
                <a:ea typeface="Gulim" panose="020B0600000101010101" pitchFamily="34" charset="-127"/>
                <a:cs typeface="+mn-cs"/>
              </a:endParaRPr>
            </a:p>
          </p:txBody>
        </p:sp>
      </p:grpSp>
      <p:sp>
        <p:nvSpPr>
          <p:cNvPr id="26638" name="TextBox 317"/>
          <p:cNvSpPr txBox="1"/>
          <p:nvPr/>
        </p:nvSpPr>
        <p:spPr>
          <a:xfrm>
            <a:off x="1055688" y="2797175"/>
            <a:ext cx="792162" cy="369888"/>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a:defRPr>
            </a:lvl5pPr>
          </a:lstStyle>
          <a:p>
            <a:pPr marL="0" lvl="0" indent="0">
              <a:lnSpc>
                <a:spcPct val="100000"/>
              </a:lnSpc>
              <a:spcBef>
                <a:spcPct val="0"/>
              </a:spcBef>
              <a:buFontTx/>
              <a:buNone/>
            </a:pPr>
            <a:r>
              <a:rPr lang="en-US" altLang="zh-CN" sz="1800" dirty="0">
                <a:latin typeface="Arial" panose="020B0604020202020204" pitchFamily="34" charset="0"/>
                <a:ea typeface="宋体" panose="02010600030101010101" pitchFamily="2" charset="-122"/>
              </a:rPr>
              <a:t>5.3.1</a:t>
            </a:r>
            <a:endParaRPr lang="zh-CN" altLang="en-US" sz="1800" dirty="0">
              <a:latin typeface="Arial" panose="020B0604020202020204" pitchFamily="34" charset="0"/>
              <a:ea typeface="宋体" panose="02010600030101010101" pitchFamily="2" charset="-122"/>
            </a:endParaRPr>
          </a:p>
        </p:txBody>
      </p:sp>
      <p:sp>
        <p:nvSpPr>
          <p:cNvPr id="26639" name="TextBox 318"/>
          <p:cNvSpPr txBox="1"/>
          <p:nvPr/>
        </p:nvSpPr>
        <p:spPr>
          <a:xfrm>
            <a:off x="1068388" y="3559175"/>
            <a:ext cx="792162" cy="369888"/>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a:defRPr>
            </a:lvl5pPr>
          </a:lstStyle>
          <a:p>
            <a:pPr marL="0" lvl="0" indent="0">
              <a:lnSpc>
                <a:spcPct val="100000"/>
              </a:lnSpc>
              <a:spcBef>
                <a:spcPct val="0"/>
              </a:spcBef>
              <a:buFontTx/>
              <a:buNone/>
            </a:pPr>
            <a:r>
              <a:rPr lang="en-US" altLang="zh-CN" sz="1800" dirty="0">
                <a:latin typeface="Arial" panose="020B0604020202020204" pitchFamily="34" charset="0"/>
                <a:ea typeface="宋体" panose="02010600030101010101" pitchFamily="2" charset="-122"/>
              </a:rPr>
              <a:t>5.3.2</a:t>
            </a:r>
            <a:endParaRPr lang="zh-CN" altLang="en-US" sz="1800" dirty="0">
              <a:latin typeface="Arial" panose="020B0604020202020204" pitchFamily="34" charset="0"/>
              <a:ea typeface="宋体" panose="02010600030101010101" pitchFamily="2" charset="-122"/>
            </a:endParaRPr>
          </a:p>
        </p:txBody>
      </p:sp>
      <p:sp>
        <p:nvSpPr>
          <p:cNvPr id="26640" name="TextBox 320"/>
          <p:cNvSpPr txBox="1"/>
          <p:nvPr/>
        </p:nvSpPr>
        <p:spPr>
          <a:xfrm>
            <a:off x="3213100" y="2781300"/>
            <a:ext cx="4699000" cy="369888"/>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a:defRPr>
            </a:lvl5pPr>
          </a:lstStyle>
          <a:p>
            <a:pPr marL="0" lvl="0" indent="0">
              <a:lnSpc>
                <a:spcPct val="100000"/>
              </a:lnSpc>
              <a:spcBef>
                <a:spcPct val="0"/>
              </a:spcBef>
              <a:buFontTx/>
              <a:buNone/>
            </a:pPr>
            <a:r>
              <a:rPr lang="en-US" altLang="zh-CN" sz="1800" dirty="0">
                <a:latin typeface="微软雅黑" panose="020B0503020204020204" pitchFamily="34" charset="-122"/>
                <a:ea typeface="微软雅黑" panose="020B0503020204020204" pitchFamily="34" charset="-122"/>
              </a:rPr>
              <a:t>Math</a:t>
            </a:r>
            <a:r>
              <a:rPr lang="zh-CN" altLang="en-US" sz="1800" dirty="0">
                <a:latin typeface="微软雅黑" panose="020B0503020204020204" pitchFamily="34" charset="-122"/>
                <a:ea typeface="微软雅黑" panose="020B0503020204020204" pitchFamily="34" charset="-122"/>
              </a:rPr>
              <a:t>类</a:t>
            </a:r>
            <a:endParaRPr lang="zh-CN" altLang="en-US" sz="1800" dirty="0">
              <a:latin typeface="微软雅黑" panose="020B0503020204020204" pitchFamily="34" charset="-122"/>
              <a:ea typeface="微软雅黑" panose="020B0503020204020204" pitchFamily="34" charset="-122"/>
            </a:endParaRPr>
          </a:p>
        </p:txBody>
      </p:sp>
      <p:sp>
        <p:nvSpPr>
          <p:cNvPr id="26641" name="TextBox 321"/>
          <p:cNvSpPr txBox="1"/>
          <p:nvPr/>
        </p:nvSpPr>
        <p:spPr>
          <a:xfrm>
            <a:off x="3213100" y="3533775"/>
            <a:ext cx="4483100" cy="369888"/>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a:defRPr>
            </a:lvl5pPr>
          </a:lstStyle>
          <a:p>
            <a:pPr marL="0" lvl="0" indent="0">
              <a:lnSpc>
                <a:spcPct val="100000"/>
              </a:lnSpc>
              <a:spcBef>
                <a:spcPct val="0"/>
              </a:spcBef>
              <a:buFontTx/>
              <a:buNone/>
            </a:pPr>
            <a:r>
              <a:rPr lang="en-US" altLang="zh-CN" sz="1800" dirty="0">
                <a:latin typeface="微软雅黑" panose="020B0503020204020204" pitchFamily="34" charset="-122"/>
                <a:ea typeface="微软雅黑" panose="020B0503020204020204" pitchFamily="34" charset="-122"/>
              </a:rPr>
              <a:t>Random</a:t>
            </a:r>
            <a:r>
              <a:rPr lang="zh-CN" altLang="en-US" sz="1800" dirty="0">
                <a:latin typeface="微软雅黑" panose="020B0503020204020204" pitchFamily="34" charset="-122"/>
                <a:ea typeface="微软雅黑" panose="020B0503020204020204" pitchFamily="34" charset="-122"/>
              </a:rPr>
              <a:t>类</a:t>
            </a:r>
            <a:endParaRPr lang="zh-CN" altLang="en-US" sz="1800" dirty="0">
              <a:latin typeface="微软雅黑" panose="020B0503020204020204" pitchFamily="34" charset="-122"/>
              <a:ea typeface="微软雅黑" panose="020B0503020204020204" pitchFamily="34" charset="-122"/>
            </a:endParaRPr>
          </a:p>
        </p:txBody>
      </p:sp>
      <p:sp>
        <p:nvSpPr>
          <p:cNvPr id="26642" name="标题 1"/>
          <p:cNvSpPr/>
          <p:nvPr/>
        </p:nvSpPr>
        <p:spPr>
          <a:xfrm>
            <a:off x="1577658" y="577533"/>
            <a:ext cx="4945062" cy="561975"/>
          </a:xfrm>
          <a:prstGeom prst="rect">
            <a:avLst/>
          </a:prstGeom>
          <a:no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a:defRPr>
            </a:lvl5pPr>
          </a:lstStyle>
          <a:p>
            <a:pPr marL="571500" lvl="0" indent="-571500">
              <a:lnSpc>
                <a:spcPct val="100000"/>
              </a:lnSpc>
              <a:spcBef>
                <a:spcPct val="0"/>
              </a:spcBef>
              <a:buFontTx/>
              <a:buNone/>
            </a:pPr>
            <a:r>
              <a:rPr lang="zh-CN" altLang="en-US" sz="3200"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rPr>
              <a:t>知识架构</a:t>
            </a:r>
            <a:endParaRPr lang="zh-CN" altLang="en-US" sz="3200"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endParaRPr>
          </a:p>
        </p:txBody>
      </p:sp>
    </p:spTree>
    <p:custDataLst>
      <p:tags r:id="rId4"/>
    </p:custDataLst>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p:sp>
        <p:nvSpPr>
          <p:cNvPr id="5" name="AutoShape 207"/>
          <p:cNvSpPr>
            <a:spLocks noChangeArrowheads="1"/>
          </p:cNvSpPr>
          <p:nvPr/>
        </p:nvSpPr>
        <p:spPr bwMode="auto">
          <a:xfrm>
            <a:off x="233680" y="1530985"/>
            <a:ext cx="8724900" cy="4949190"/>
          </a:xfrm>
          <a:prstGeom prst="roundRect">
            <a:avLst>
              <a:gd name="adj" fmla="val 4171"/>
            </a:avLst>
          </a:prstGeom>
          <a:solidFill>
            <a:schemeClr val="bg1"/>
          </a:solidFill>
          <a:ln w="19050" algn="ctr">
            <a:solidFill>
              <a:schemeClr val="bg1">
                <a:lumMod val="95000"/>
              </a:schemeClr>
            </a:solidFill>
            <a:round/>
          </a:ln>
        </p:spPr>
        <p:txBody>
          <a:bodyPr wrap="none" anchor="ctr"/>
          <a:lstStyle/>
          <a:p>
            <a:pPr marL="0" marR="0" lvl="0" indent="0" algn="l" defTabSz="914400" rtl="0" eaLnBrk="0" fontAlgn="base" latinLnBrk="1" hangingPunct="0">
              <a:lnSpc>
                <a:spcPct val="100000"/>
              </a:lnSpc>
              <a:spcBef>
                <a:spcPct val="0"/>
              </a:spcBef>
              <a:spcAft>
                <a:spcPct val="0"/>
              </a:spcAft>
              <a:buClrTx/>
              <a:buSzTx/>
              <a:buFontTx/>
              <a:buNone/>
              <a:defRPr/>
            </a:pPr>
            <a:endParaRPr kumimoji="1" lang="ko-KR" altLang="en-US" sz="1800" b="0" i="0" u="none" strike="noStrike" kern="1200" cap="none" spc="0" normalizeH="0" baseline="0" noProof="0">
              <a:ln>
                <a:noFill/>
              </a:ln>
              <a:solidFill>
                <a:srgbClr val="000000"/>
              </a:solidFill>
              <a:effectLst>
                <a:outerShdw blurRad="38100" dist="38100" dir="2700000" algn="tl">
                  <a:srgbClr val="000000">
                    <a:alpha val="43137"/>
                  </a:srgbClr>
                </a:outerShdw>
              </a:effectLst>
              <a:uLnTx/>
              <a:uFillTx/>
              <a:latin typeface="Gulim" panose="020B0600000101010101" pitchFamily="34" charset="-127"/>
              <a:ea typeface="Gulim" panose="020B0600000101010101" pitchFamily="34" charset="-127"/>
              <a:cs typeface="+mn-cs"/>
            </a:endParaRPr>
          </a:p>
        </p:txBody>
      </p:sp>
      <p:sp>
        <p:nvSpPr>
          <p:cNvPr id="6" name="AutoShape 132"/>
          <p:cNvSpPr>
            <a:spLocks noChangeArrowheads="1"/>
          </p:cNvSpPr>
          <p:nvPr/>
        </p:nvSpPr>
        <p:spPr bwMode="auto">
          <a:xfrm>
            <a:off x="392430" y="1701165"/>
            <a:ext cx="2016125" cy="4778375"/>
          </a:xfrm>
          <a:prstGeom prst="upArrow">
            <a:avLst>
              <a:gd name="adj1" fmla="val 66296"/>
              <a:gd name="adj2" fmla="val 58426"/>
            </a:avLst>
          </a:prstGeom>
          <a:gradFill flip="none" rotWithShape="1">
            <a:gsLst>
              <a:gs pos="0">
                <a:srgbClr val="D5F4FF"/>
              </a:gs>
              <a:gs pos="100000">
                <a:srgbClr val="764718">
                  <a:alpha val="0"/>
                </a:srgbClr>
              </a:gs>
            </a:gsLst>
            <a:path path="circle">
              <a:fillToRect l="100000" b="100000"/>
            </a:path>
            <a:tileRect t="-100000" r="-100000"/>
          </a:gradFill>
          <a:ln>
            <a:noFill/>
          </a:ln>
        </p:spPr>
        <p:txBody>
          <a:bodyPr wrap="none" anchor="ctr"/>
          <a:lstStyle/>
          <a:p>
            <a:pPr marL="0" marR="0" lvl="0" indent="0" algn="l" defTabSz="914400" rtl="0" eaLnBrk="0" fontAlgn="base" latinLnBrk="1" hangingPunct="0">
              <a:lnSpc>
                <a:spcPct val="100000"/>
              </a:lnSpc>
              <a:spcBef>
                <a:spcPct val="0"/>
              </a:spcBef>
              <a:spcAft>
                <a:spcPct val="0"/>
              </a:spcAft>
              <a:buClrTx/>
              <a:buSzTx/>
              <a:buFontTx/>
              <a:buNone/>
              <a:defRPr/>
            </a:pPr>
            <a:endParaRPr kumimoji="1" lang="ko-KR" altLang="en-US" sz="1800" b="0" i="0" u="none" strike="noStrike" kern="1200" cap="none" spc="0" normalizeH="0" baseline="0" noProof="0">
              <a:ln>
                <a:noFill/>
              </a:ln>
              <a:solidFill>
                <a:srgbClr val="000000"/>
              </a:solidFill>
              <a:effectLst>
                <a:outerShdw blurRad="38100" dist="38100" dir="2700000" algn="tl">
                  <a:srgbClr val="000000">
                    <a:alpha val="43137"/>
                  </a:srgbClr>
                </a:outerShdw>
              </a:effectLst>
              <a:uLnTx/>
              <a:uFillTx/>
              <a:latin typeface="Gulim" panose="020B0600000101010101" pitchFamily="34" charset="-127"/>
              <a:ea typeface="Gulim" panose="020B0600000101010101" pitchFamily="34" charset="-127"/>
              <a:cs typeface="+mn-cs"/>
            </a:endParaRPr>
          </a:p>
        </p:txBody>
      </p:sp>
      <p:sp>
        <p:nvSpPr>
          <p:cNvPr id="7" name="AutoShape 208"/>
          <p:cNvSpPr>
            <a:spLocks noChangeArrowheads="1"/>
          </p:cNvSpPr>
          <p:nvPr/>
        </p:nvSpPr>
        <p:spPr bwMode="auto">
          <a:xfrm>
            <a:off x="2670175" y="1530350"/>
            <a:ext cx="5976938" cy="850900"/>
          </a:xfrm>
          <a:prstGeom prst="roundRect">
            <a:avLst>
              <a:gd name="adj" fmla="val 17352"/>
            </a:avLst>
          </a:prstGeom>
          <a:solidFill>
            <a:srgbClr val="FFFFFF"/>
          </a:solidFill>
          <a:ln w="19050" algn="ctr">
            <a:solidFill>
              <a:schemeClr val="bg1">
                <a:lumMod val="95000"/>
              </a:schemeClr>
            </a:solidFill>
            <a:round/>
          </a:ln>
          <a:effectLst>
            <a:outerShdw blurRad="76200" dir="13500000" sy="23000" kx="1200000" algn="br" rotWithShape="0">
              <a:prstClr val="black">
                <a:alpha val="20000"/>
              </a:prstClr>
            </a:outerShdw>
          </a:effectLst>
        </p:spPr>
        <p:txBody>
          <a:bodyPr wrap="none" anchor="ctr"/>
          <a:lstStyle/>
          <a:p>
            <a:pPr marL="0" marR="0" lvl="0" indent="0" algn="l" defTabSz="914400" rtl="0" eaLnBrk="1" fontAlgn="auto" latinLnBrk="1" hangingPunct="1">
              <a:lnSpc>
                <a:spcPct val="100000"/>
              </a:lnSpc>
              <a:spcBef>
                <a:spcPts val="0"/>
              </a:spcBef>
              <a:spcAft>
                <a:spcPts val="0"/>
              </a:spcAft>
              <a:buClrTx/>
              <a:buSzTx/>
              <a:buFontTx/>
              <a:buNone/>
              <a:defRPr/>
            </a:pPr>
            <a:endParaRPr kumimoji="1" lang="ko-KR" altLang="en-US" sz="1800" b="0" i="0" u="none" strike="noStrike" kern="0" cap="none" spc="0" normalizeH="0" baseline="0" noProof="0">
              <a:ln>
                <a:noFill/>
              </a:ln>
              <a:solidFill>
                <a:srgbClr val="000000"/>
              </a:solidFill>
              <a:effectLst>
                <a:outerShdw blurRad="38100" dist="38100" dir="2700000" algn="tl">
                  <a:srgbClr val="000000">
                    <a:alpha val="43137"/>
                  </a:srgbClr>
                </a:outerShdw>
              </a:effectLst>
              <a:uLnTx/>
              <a:uFillTx/>
              <a:latin typeface="Gulim" panose="020B0600000101010101" pitchFamily="34" charset="-127"/>
              <a:ea typeface="Gulim" panose="020B0600000101010101" pitchFamily="34" charset="-127"/>
              <a:cs typeface="+mn-cs"/>
            </a:endParaRPr>
          </a:p>
        </p:txBody>
      </p:sp>
      <p:sp>
        <p:nvSpPr>
          <p:cNvPr id="28679" name="TextBox 359"/>
          <p:cNvSpPr txBox="1">
            <a:spLocks noChangeArrowheads="1"/>
          </p:cNvSpPr>
          <p:nvPr/>
        </p:nvSpPr>
        <p:spPr bwMode="auto">
          <a:xfrm>
            <a:off x="3875088" y="1700213"/>
            <a:ext cx="45402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a:cs typeface="等线"/>
              </a:defRPr>
            </a:lvl1pPr>
            <a:lvl2pPr marL="742950" indent="-285750" eaLnBrk="0" hangingPunct="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a:cs typeface="等线"/>
              </a:defRPr>
            </a:lvl2pPr>
            <a:lvl3pPr marL="1143000" indent="-228600" eaLnBrk="0" hangingPunct="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a:cs typeface="等线"/>
              </a:defRPr>
            </a:lvl3pPr>
            <a:lvl4pPr marL="1600200" indent="-228600" eaLnBrk="0" hangingPunct="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a:cs typeface="等线"/>
              </a:defRPr>
            </a:lvl4pPr>
            <a:lvl5pPr marL="2057400" indent="-228600" eaLnBrk="0" hangingPunct="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a:cs typeface="等线"/>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a:cs typeface="等线"/>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a:cs typeface="等线"/>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a:cs typeface="等线"/>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a:cs typeface="等线"/>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2800" b="1"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等线"/>
              </a:rPr>
              <a:t>5.5  </a:t>
            </a:r>
            <a:r>
              <a:rPr kumimoji="0" lang="zh-CN" altLang="en-US" sz="2800" b="1" i="0" u="none" strike="noStrike" kern="1200" cap="none" spc="0" normalizeH="0" baseline="0" noProof="0" dirty="0" smtClean="0">
                <a:ln>
                  <a:noFill/>
                </a:ln>
                <a:solidFill>
                  <a:srgbClr val="006BA9"/>
                </a:solidFill>
                <a:effectLst/>
                <a:uLnTx/>
                <a:uFillTx/>
                <a:latin typeface="微软雅黑" panose="020B0503020204020204" pitchFamily="34" charset="-122"/>
                <a:ea typeface="微软雅黑" panose="020B0503020204020204" pitchFamily="34" charset="-122"/>
                <a:cs typeface="+mn-cs"/>
              </a:rPr>
              <a:t>日期与时间类</a:t>
            </a:r>
            <a:endParaRPr kumimoji="0" lang="zh-CN" altLang="en-US" sz="2800" b="1" i="0" u="none" strike="noStrike" kern="1200" cap="none" spc="0" normalizeH="0" baseline="0" noProof="0" dirty="0" smtClean="0">
              <a:ln>
                <a:noFill/>
              </a:ln>
              <a:solidFill>
                <a:srgbClr val="006BA9"/>
              </a:solidFill>
              <a:effectLst/>
              <a:uLnTx/>
              <a:uFillTx/>
              <a:latin typeface="微软雅黑" panose="020B0503020204020204" pitchFamily="34" charset="-122"/>
              <a:ea typeface="微软雅黑" panose="020B0503020204020204" pitchFamily="34" charset="-122"/>
              <a:cs typeface="+mn-cs"/>
            </a:endParaRPr>
          </a:p>
        </p:txBody>
      </p:sp>
      <p:pic>
        <p:nvPicPr>
          <p:cNvPr id="27656" name="Picture 3">
            <a:hlinkClick r:id="rId1" action="ppaction://hlinksldjump"/>
          </p:cNvPr>
          <p:cNvPicPr>
            <a:picLocks noChangeAspect="1"/>
          </p:cNvPicPr>
          <p:nvPr/>
        </p:nvPicPr>
        <p:blipFill>
          <a:blip r:embed="rId2"/>
          <a:stretch>
            <a:fillRect/>
          </a:stretch>
        </p:blipFill>
        <p:spPr>
          <a:xfrm>
            <a:off x="582613" y="1885950"/>
            <a:ext cx="1635125" cy="520700"/>
          </a:xfrm>
          <a:prstGeom prst="rect">
            <a:avLst/>
          </a:prstGeom>
          <a:noFill/>
          <a:ln w="28575">
            <a:noFill/>
          </a:ln>
        </p:spPr>
      </p:pic>
      <p:pic>
        <p:nvPicPr>
          <p:cNvPr id="27657" name="图片 368">
            <a:hlinkClick r:id="rId1" action="ppaction://hlinksldjump"/>
          </p:cNvPr>
          <p:cNvPicPr>
            <a:picLocks noChangeAspect="1"/>
          </p:cNvPicPr>
          <p:nvPr/>
        </p:nvPicPr>
        <p:blipFill>
          <a:blip r:embed="rId3"/>
          <a:stretch>
            <a:fillRect/>
          </a:stretch>
        </p:blipFill>
        <p:spPr>
          <a:xfrm>
            <a:off x="650875" y="1906588"/>
            <a:ext cx="479425" cy="477837"/>
          </a:xfrm>
          <a:prstGeom prst="rect">
            <a:avLst/>
          </a:prstGeom>
          <a:noFill/>
          <a:ln w="9525">
            <a:noFill/>
          </a:ln>
        </p:spPr>
      </p:pic>
      <p:sp>
        <p:nvSpPr>
          <p:cNvPr id="19" name="矩形 18">
            <a:hlinkClick r:id="rId1" action="ppaction://hlinksldjump"/>
          </p:cNvPr>
          <p:cNvSpPr/>
          <p:nvPr/>
        </p:nvSpPr>
        <p:spPr bwMode="auto">
          <a:xfrm>
            <a:off x="971550" y="1954213"/>
            <a:ext cx="1158875" cy="338138"/>
          </a:xfrm>
          <a:prstGeom prst="rect">
            <a:avLst/>
          </a:prstGeom>
        </p:spPr>
        <p:txBody>
          <a:bodyPr wrap="none">
            <a:spAutoFit/>
          </a:body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1600" b="1" i="0" u="none" strike="noStrike" kern="1200" cap="none" spc="30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返回目录</a:t>
            </a:r>
            <a:endParaRPr kumimoji="0" lang="zh-CN" altLang="en-US" sz="1600" b="1" i="0" u="none" strike="noStrike" kern="1200" cap="none" spc="30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grpSp>
        <p:nvGrpSpPr>
          <p:cNvPr id="27659" name="组合 311"/>
          <p:cNvGrpSpPr/>
          <p:nvPr/>
        </p:nvGrpSpPr>
        <p:grpSpPr>
          <a:xfrm>
            <a:off x="1106488" y="2809875"/>
            <a:ext cx="7629525" cy="668338"/>
            <a:chOff x="1029300" y="5045322"/>
            <a:chExt cx="7628925" cy="669008"/>
          </a:xfrm>
        </p:grpSpPr>
        <p:grpSp>
          <p:nvGrpSpPr>
            <p:cNvPr id="27688" name="组合 345"/>
            <p:cNvGrpSpPr/>
            <p:nvPr/>
          </p:nvGrpSpPr>
          <p:grpSpPr>
            <a:xfrm>
              <a:off x="2520950" y="5045323"/>
              <a:ext cx="6137275" cy="669007"/>
              <a:chOff x="2520950" y="4924673"/>
              <a:chExt cx="6137275" cy="789657"/>
            </a:xfrm>
          </p:grpSpPr>
          <p:sp>
            <p:nvSpPr>
              <p:cNvPr id="44" name="AutoShape 218"/>
              <p:cNvSpPr>
                <a:spLocks noChangeArrowheads="1"/>
              </p:cNvSpPr>
              <p:nvPr/>
            </p:nvSpPr>
            <p:spPr bwMode="auto">
              <a:xfrm>
                <a:off x="2721442" y="5393590"/>
                <a:ext cx="5806618" cy="320740"/>
              </a:xfrm>
              <a:prstGeom prst="roundRect">
                <a:avLst>
                  <a:gd name="adj" fmla="val 50000"/>
                </a:avLst>
              </a:prstGeom>
              <a:gradFill rotWithShape="1">
                <a:gsLst>
                  <a:gs pos="0">
                    <a:srgbClr val="000000">
                      <a:alpha val="50000"/>
                    </a:srgbClr>
                  </a:gs>
                  <a:gs pos="100000">
                    <a:srgbClr val="000000">
                      <a:gamma/>
                      <a:tint val="57647"/>
                      <a:invGamma/>
                      <a:alpha val="0"/>
                    </a:srgbClr>
                  </a:gs>
                </a:gsLst>
                <a:path path="shape">
                  <a:fillToRect l="50000" t="50000" r="50000" b="50000"/>
                </a:path>
              </a:gradFill>
              <a:ln w="9525" algn="ctr">
                <a:noFill/>
                <a:round/>
              </a:ln>
              <a:effectLst/>
            </p:spPr>
            <p:txBody>
              <a:bodyPr wrap="none" anchor="ctr"/>
              <a:lstStyle/>
              <a:p>
                <a:pPr marL="0" marR="0" lvl="0" indent="0" algn="l" defTabSz="914400" rtl="0" eaLnBrk="1" fontAlgn="auto" latinLnBrk="1" hangingPunct="1">
                  <a:lnSpc>
                    <a:spcPct val="100000"/>
                  </a:lnSpc>
                  <a:spcBef>
                    <a:spcPts val="0"/>
                  </a:spcBef>
                  <a:spcAft>
                    <a:spcPts val="0"/>
                  </a:spcAft>
                  <a:buClrTx/>
                  <a:buSzTx/>
                  <a:buFontTx/>
                  <a:buNone/>
                  <a:defRPr/>
                </a:pPr>
                <a:endParaRPr kumimoji="1" lang="ko-KR" altLang="en-US" sz="1800" b="0" i="0" u="none" strike="noStrike" kern="0" cap="none" spc="0" normalizeH="0" baseline="0" noProof="0">
                  <a:ln>
                    <a:noFill/>
                  </a:ln>
                  <a:solidFill>
                    <a:srgbClr val="000000"/>
                  </a:solidFill>
                  <a:effectLst>
                    <a:outerShdw blurRad="38100" dist="38100" dir="2700000" algn="tl">
                      <a:srgbClr val="000000">
                        <a:alpha val="43137"/>
                      </a:srgbClr>
                    </a:outerShdw>
                  </a:effectLst>
                  <a:uLnTx/>
                  <a:uFillTx/>
                  <a:latin typeface="Gulim" panose="020B0600000101010101" pitchFamily="34" charset="-127"/>
                  <a:ea typeface="Gulim" panose="020B0600000101010101" pitchFamily="34" charset="-127"/>
                  <a:cs typeface="+mn-cs"/>
                </a:endParaRPr>
              </a:p>
            </p:txBody>
          </p:sp>
          <p:grpSp>
            <p:nvGrpSpPr>
              <p:cNvPr id="27694" name="组合 351"/>
              <p:cNvGrpSpPr/>
              <p:nvPr/>
            </p:nvGrpSpPr>
            <p:grpSpPr>
              <a:xfrm>
                <a:off x="2520950" y="4924673"/>
                <a:ext cx="6137275" cy="664245"/>
                <a:chOff x="2520950" y="4868193"/>
                <a:chExt cx="6137275" cy="720725"/>
              </a:xfrm>
            </p:grpSpPr>
            <p:sp>
              <p:nvSpPr>
                <p:cNvPr id="46" name="AutoShape 181"/>
                <p:cNvSpPr>
                  <a:spLocks noChangeArrowheads="1"/>
                </p:cNvSpPr>
                <p:nvPr/>
              </p:nvSpPr>
              <p:spPr bwMode="auto">
                <a:xfrm>
                  <a:off x="2521433" y="4868192"/>
                  <a:ext cx="6136792" cy="720446"/>
                </a:xfrm>
                <a:prstGeom prst="roundRect">
                  <a:avLst>
                    <a:gd name="adj" fmla="val 50000"/>
                  </a:avLst>
                </a:prstGeom>
                <a:solidFill>
                  <a:srgbClr val="D5F4FF"/>
                </a:solidFill>
                <a:ln w="19050" algn="ctr">
                  <a:solidFill>
                    <a:srgbClr val="FFFFFF"/>
                  </a:solidFill>
                  <a:round/>
                </a:ln>
              </p:spPr>
              <p:txBody>
                <a:bodyPr wrap="none" anchor="ctr"/>
                <a:lstStyle/>
                <a:p>
                  <a:pPr marL="0" marR="0" lvl="0" indent="0" algn="l" defTabSz="914400" rtl="0" eaLnBrk="1" fontAlgn="auto" latinLnBrk="1" hangingPunct="1">
                    <a:lnSpc>
                      <a:spcPct val="100000"/>
                    </a:lnSpc>
                    <a:spcBef>
                      <a:spcPts val="0"/>
                    </a:spcBef>
                    <a:spcAft>
                      <a:spcPts val="0"/>
                    </a:spcAft>
                    <a:buClrTx/>
                    <a:buSzTx/>
                    <a:buFontTx/>
                    <a:buNone/>
                    <a:defRPr/>
                  </a:pPr>
                  <a:endParaRPr kumimoji="1" lang="ko-KR" altLang="en-US" sz="1800" b="0" i="0" u="none" strike="noStrike" kern="0" cap="none" spc="0" normalizeH="0" baseline="0" noProof="0">
                    <a:ln>
                      <a:noFill/>
                    </a:ln>
                    <a:solidFill>
                      <a:srgbClr val="000000"/>
                    </a:solidFill>
                    <a:effectLst>
                      <a:outerShdw blurRad="38100" dist="38100" dir="2700000" algn="tl">
                        <a:srgbClr val="000000">
                          <a:alpha val="43137"/>
                        </a:srgbClr>
                      </a:outerShdw>
                    </a:effectLst>
                    <a:uLnTx/>
                    <a:uFillTx/>
                    <a:latin typeface="Gulim" panose="020B0600000101010101" pitchFamily="34" charset="-127"/>
                    <a:ea typeface="Gulim" panose="020B0600000101010101" pitchFamily="34" charset="-127"/>
                    <a:cs typeface="+mn-cs"/>
                  </a:endParaRPr>
                </a:p>
              </p:txBody>
            </p:sp>
            <p:sp>
              <p:nvSpPr>
                <p:cNvPr id="47" name="AutoShape 202"/>
                <p:cNvSpPr>
                  <a:spLocks noChangeArrowheads="1"/>
                </p:cNvSpPr>
                <p:nvPr/>
              </p:nvSpPr>
              <p:spPr bwMode="auto">
                <a:xfrm>
                  <a:off x="2762714" y="4984196"/>
                  <a:ext cx="5689152" cy="490472"/>
                </a:xfrm>
                <a:prstGeom prst="roundRect">
                  <a:avLst>
                    <a:gd name="adj" fmla="val 50000"/>
                  </a:avLst>
                </a:prstGeom>
                <a:solidFill>
                  <a:srgbClr val="FFFFFF">
                    <a:alpha val="45882"/>
                  </a:srgbClr>
                </a:solidFill>
                <a:ln w="19050" algn="ctr">
                  <a:solidFill>
                    <a:srgbClr val="FFFFFF"/>
                  </a:solidFill>
                  <a:round/>
                </a:ln>
              </p:spPr>
              <p:txBody>
                <a:bodyPr wrap="none" anchor="ctr"/>
                <a:lstStyle/>
                <a:p>
                  <a:pPr marL="0" marR="0" lvl="0" indent="0" algn="l" defTabSz="914400" rtl="0" eaLnBrk="1" fontAlgn="auto" latinLnBrk="1" hangingPunct="1">
                    <a:lnSpc>
                      <a:spcPct val="100000"/>
                    </a:lnSpc>
                    <a:spcBef>
                      <a:spcPts val="0"/>
                    </a:spcBef>
                    <a:spcAft>
                      <a:spcPts val="0"/>
                    </a:spcAft>
                    <a:buClrTx/>
                    <a:buSzTx/>
                    <a:buFontTx/>
                    <a:buNone/>
                    <a:defRPr/>
                  </a:pPr>
                  <a:endParaRPr kumimoji="1" lang="ko-KR" altLang="en-US" sz="1800" b="0" i="0" u="none" strike="noStrike" kern="0" cap="none" spc="0" normalizeH="0" baseline="0" noProof="0">
                    <a:ln>
                      <a:noFill/>
                    </a:ln>
                    <a:solidFill>
                      <a:srgbClr val="000000"/>
                    </a:solidFill>
                    <a:effectLst>
                      <a:outerShdw blurRad="38100" dist="38100" dir="2700000" algn="tl">
                        <a:srgbClr val="000000">
                          <a:alpha val="43137"/>
                        </a:srgbClr>
                      </a:outerShdw>
                    </a:effectLst>
                    <a:uLnTx/>
                    <a:uFillTx/>
                    <a:latin typeface="Gulim" panose="020B0600000101010101" pitchFamily="34" charset="-127"/>
                    <a:ea typeface="Gulim" panose="020B0600000101010101" pitchFamily="34" charset="-127"/>
                    <a:cs typeface="+mn-cs"/>
                  </a:endParaRPr>
                </a:p>
              </p:txBody>
            </p:sp>
          </p:grpSp>
        </p:grpSp>
        <p:sp>
          <p:nvSpPr>
            <p:cNvPr id="40" name="Line 188"/>
            <p:cNvSpPr>
              <a:spLocks noChangeShapeType="1"/>
            </p:cNvSpPr>
            <p:nvPr/>
          </p:nvSpPr>
          <p:spPr bwMode="auto">
            <a:xfrm flipH="1">
              <a:off x="1500750" y="5329770"/>
              <a:ext cx="1498482" cy="0"/>
            </a:xfrm>
            <a:prstGeom prst="line">
              <a:avLst/>
            </a:prstGeom>
            <a:noFill/>
            <a:ln w="31750" cap="rnd">
              <a:solidFill>
                <a:schemeClr val="bg1">
                  <a:lumMod val="50000"/>
                </a:schemeClr>
              </a:solidFill>
              <a:prstDash val="sysDot"/>
              <a:round/>
              <a:headEnd type="oval"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1" hangingPunct="0">
                <a:lnSpc>
                  <a:spcPct val="100000"/>
                </a:lnSpc>
                <a:spcBef>
                  <a:spcPct val="0"/>
                </a:spcBef>
                <a:spcAft>
                  <a:spcPct val="0"/>
                </a:spcAft>
                <a:buClrTx/>
                <a:buSzTx/>
                <a:buFontTx/>
                <a:buNone/>
                <a:defRPr/>
              </a:pPr>
              <a:endParaRPr kumimoji="1" lang="zh-CN" altLang="en-US" sz="1800" b="0" i="0" u="none" strike="noStrike" kern="1200" cap="none" spc="0" normalizeH="0" baseline="0" noProof="0">
                <a:ln>
                  <a:noFill/>
                </a:ln>
                <a:solidFill>
                  <a:srgbClr val="000000"/>
                </a:solidFill>
                <a:effectLst>
                  <a:outerShdw blurRad="38100" dist="38100" dir="2700000" algn="tl">
                    <a:srgbClr val="000000">
                      <a:alpha val="43137"/>
                    </a:srgbClr>
                  </a:outerShdw>
                </a:effectLst>
                <a:uLnTx/>
                <a:uFillTx/>
                <a:latin typeface="Gulim" panose="020B0600000101010101" pitchFamily="34" charset="-127"/>
                <a:ea typeface="Gulim" panose="020B0600000101010101" pitchFamily="34" charset="-127"/>
                <a:cs typeface="+mn-cs"/>
              </a:endParaRPr>
            </a:p>
          </p:txBody>
        </p:sp>
        <p:grpSp>
          <p:nvGrpSpPr>
            <p:cNvPr id="27690" name="组合 347"/>
            <p:cNvGrpSpPr/>
            <p:nvPr/>
          </p:nvGrpSpPr>
          <p:grpSpPr>
            <a:xfrm>
              <a:off x="1029300" y="5045322"/>
              <a:ext cx="635025" cy="637257"/>
              <a:chOff x="1098627" y="4776118"/>
              <a:chExt cx="903287" cy="906462"/>
            </a:xfrm>
          </p:grpSpPr>
          <p:sp>
            <p:nvSpPr>
              <p:cNvPr id="42" name="Oval 148"/>
              <p:cNvSpPr>
                <a:spLocks noChangeArrowheads="1"/>
              </p:cNvSpPr>
              <p:nvPr/>
            </p:nvSpPr>
            <p:spPr bwMode="auto">
              <a:xfrm>
                <a:off x="1098627" y="4776118"/>
                <a:ext cx="903180" cy="906418"/>
              </a:xfrm>
              <a:prstGeom prst="ellipse">
                <a:avLst/>
              </a:prstGeom>
              <a:gradFill flip="none" rotWithShape="1">
                <a:gsLst>
                  <a:gs pos="0">
                    <a:srgbClr val="A3D3FF"/>
                  </a:gs>
                  <a:gs pos="100000">
                    <a:srgbClr val="B9E9FF"/>
                  </a:gs>
                </a:gsLst>
                <a:lin ang="2700000" scaled="1"/>
                <a:tileRect/>
              </a:gradFill>
              <a:ln>
                <a:noFill/>
              </a:ln>
              <a:extLst>
                <a:ext uri="{91240B29-F687-4F45-9708-019B960494DF}">
                  <a14:hiddenLine xmlns:a14="http://schemas.microsoft.com/office/drawing/2010/main" w="19050">
                    <a:solidFill>
                      <a:srgbClr val="000000"/>
                    </a:solidFill>
                    <a:round/>
                  </a14:hiddenLine>
                </a:ext>
              </a:extLst>
            </p:spPr>
            <p:txBody>
              <a:bodyPr wrap="none" anchor="ctr"/>
              <a:lstStyle/>
              <a:p>
                <a:pPr marL="0" marR="0" lvl="0" indent="0" algn="ctr" defTabSz="914400" rtl="0" eaLnBrk="1" fontAlgn="auto" latinLnBrk="1" hangingPunct="1">
                  <a:lnSpc>
                    <a:spcPct val="100000"/>
                  </a:lnSpc>
                  <a:spcBef>
                    <a:spcPts val="0"/>
                  </a:spcBef>
                  <a:spcAft>
                    <a:spcPts val="0"/>
                  </a:spcAft>
                  <a:buClrTx/>
                  <a:buSzTx/>
                  <a:buFontTx/>
                  <a:buNone/>
                  <a:defRPr/>
                </a:pPr>
                <a:endParaRPr kumimoji="1" lang="ko-KR" altLang="ko-KR" sz="1800" b="0" i="0" u="none" strike="noStrike" kern="0" cap="none" spc="0" normalizeH="0" baseline="0" noProof="0">
                  <a:ln>
                    <a:noFill/>
                  </a:ln>
                  <a:solidFill>
                    <a:srgbClr val="FFFFFF"/>
                  </a:solidFill>
                  <a:effectLst>
                    <a:outerShdw blurRad="38100" dist="38100" dir="2700000" algn="tl">
                      <a:srgbClr val="000000">
                        <a:alpha val="43137"/>
                      </a:srgbClr>
                    </a:outerShdw>
                  </a:effectLst>
                  <a:uLnTx/>
                  <a:uFillTx/>
                  <a:latin typeface="Arial Black" panose="020B0A04020102020204" pitchFamily="34" charset="0"/>
                  <a:ea typeface="Gulim" panose="020B0600000101010101" pitchFamily="34" charset="-127"/>
                  <a:cs typeface="+mn-cs"/>
                </a:endParaRPr>
              </a:p>
            </p:txBody>
          </p:sp>
          <p:sp>
            <p:nvSpPr>
              <p:cNvPr id="43" name="Oval 151"/>
              <p:cNvSpPr>
                <a:spLocks noChangeArrowheads="1"/>
              </p:cNvSpPr>
              <p:nvPr/>
            </p:nvSpPr>
            <p:spPr bwMode="auto">
              <a:xfrm>
                <a:off x="1414740" y="4803243"/>
                <a:ext cx="241600" cy="241863"/>
              </a:xfrm>
              <a:prstGeom prst="ellipse">
                <a:avLst/>
              </a:prstGeom>
              <a:gradFill rotWithShape="1">
                <a:gsLst>
                  <a:gs pos="0">
                    <a:srgbClr val="FFFFFF">
                      <a:alpha val="5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p>
                <a:pPr marL="0" marR="0" lvl="0" indent="0" algn="ctr" defTabSz="914400" rtl="0" eaLnBrk="1" fontAlgn="auto" latinLnBrk="1" hangingPunct="1">
                  <a:lnSpc>
                    <a:spcPct val="100000"/>
                  </a:lnSpc>
                  <a:spcBef>
                    <a:spcPts val="0"/>
                  </a:spcBef>
                  <a:spcAft>
                    <a:spcPts val="0"/>
                  </a:spcAft>
                  <a:buClrTx/>
                  <a:buSzTx/>
                  <a:buFontTx/>
                  <a:buNone/>
                  <a:defRPr/>
                </a:pPr>
                <a:endParaRPr kumimoji="1" lang="ko-KR" altLang="ko-KR" sz="1800" b="0" i="0" u="none" strike="noStrike" kern="0" cap="none" spc="0" normalizeH="0" baseline="0" noProof="0">
                  <a:ln>
                    <a:noFill/>
                  </a:ln>
                  <a:solidFill>
                    <a:srgbClr val="000000"/>
                  </a:solidFill>
                  <a:effectLst>
                    <a:outerShdw blurRad="38100" dist="38100" dir="2700000" algn="tl">
                      <a:srgbClr val="000000">
                        <a:alpha val="43137"/>
                      </a:srgbClr>
                    </a:outerShdw>
                  </a:effectLst>
                  <a:uLnTx/>
                  <a:uFillTx/>
                  <a:latin typeface="Gulim" panose="020B0600000101010101" pitchFamily="34" charset="-127"/>
                  <a:ea typeface="Gulim" panose="020B0600000101010101" pitchFamily="34" charset="-127"/>
                  <a:cs typeface="+mn-cs"/>
                </a:endParaRPr>
              </a:p>
            </p:txBody>
          </p:sp>
        </p:grpSp>
      </p:grpSp>
      <p:grpSp>
        <p:nvGrpSpPr>
          <p:cNvPr id="27660" name="组合 313"/>
          <p:cNvGrpSpPr/>
          <p:nvPr/>
        </p:nvGrpSpPr>
        <p:grpSpPr>
          <a:xfrm>
            <a:off x="1328738" y="3697288"/>
            <a:ext cx="7407275" cy="668337"/>
            <a:chOff x="1252258" y="5045323"/>
            <a:chExt cx="7405967" cy="669007"/>
          </a:xfrm>
        </p:grpSpPr>
        <p:grpSp>
          <p:nvGrpSpPr>
            <p:cNvPr id="27681" name="组合 338"/>
            <p:cNvGrpSpPr/>
            <p:nvPr/>
          </p:nvGrpSpPr>
          <p:grpSpPr>
            <a:xfrm>
              <a:off x="2520950" y="5045323"/>
              <a:ext cx="6137275" cy="669007"/>
              <a:chOff x="2520950" y="4924673"/>
              <a:chExt cx="6137275" cy="789657"/>
            </a:xfrm>
          </p:grpSpPr>
          <p:sp>
            <p:nvSpPr>
              <p:cNvPr id="52" name="AutoShape 218"/>
              <p:cNvSpPr>
                <a:spLocks noChangeArrowheads="1"/>
              </p:cNvSpPr>
              <p:nvPr/>
            </p:nvSpPr>
            <p:spPr bwMode="auto">
              <a:xfrm>
                <a:off x="2720436" y="5393591"/>
                <a:ext cx="5807637" cy="320739"/>
              </a:xfrm>
              <a:prstGeom prst="roundRect">
                <a:avLst>
                  <a:gd name="adj" fmla="val 50000"/>
                </a:avLst>
              </a:prstGeom>
              <a:gradFill rotWithShape="1">
                <a:gsLst>
                  <a:gs pos="0">
                    <a:srgbClr val="000000">
                      <a:alpha val="50000"/>
                    </a:srgbClr>
                  </a:gs>
                  <a:gs pos="100000">
                    <a:srgbClr val="000000">
                      <a:gamma/>
                      <a:tint val="57647"/>
                      <a:invGamma/>
                      <a:alpha val="0"/>
                    </a:srgbClr>
                  </a:gs>
                </a:gsLst>
                <a:path path="shape">
                  <a:fillToRect l="50000" t="50000" r="50000" b="50000"/>
                </a:path>
              </a:gradFill>
              <a:ln w="9525" algn="ctr">
                <a:noFill/>
                <a:round/>
              </a:ln>
              <a:effectLst/>
            </p:spPr>
            <p:txBody>
              <a:bodyPr wrap="none" anchor="ctr"/>
              <a:lstStyle/>
              <a:p>
                <a:pPr marL="0" marR="0" lvl="0" indent="0" algn="l" defTabSz="914400" rtl="0" eaLnBrk="1" fontAlgn="auto" latinLnBrk="1" hangingPunct="1">
                  <a:lnSpc>
                    <a:spcPct val="100000"/>
                  </a:lnSpc>
                  <a:spcBef>
                    <a:spcPts val="0"/>
                  </a:spcBef>
                  <a:spcAft>
                    <a:spcPts val="0"/>
                  </a:spcAft>
                  <a:buClrTx/>
                  <a:buSzTx/>
                  <a:buFontTx/>
                  <a:buNone/>
                  <a:defRPr/>
                </a:pPr>
                <a:endParaRPr kumimoji="1" lang="ko-KR" altLang="en-US" sz="1800" b="0" i="0" u="none" strike="noStrike" kern="0" cap="none" spc="0" normalizeH="0" baseline="0" noProof="0">
                  <a:ln>
                    <a:noFill/>
                  </a:ln>
                  <a:solidFill>
                    <a:srgbClr val="000000"/>
                  </a:solidFill>
                  <a:effectLst>
                    <a:outerShdw blurRad="38100" dist="38100" dir="2700000" algn="tl">
                      <a:srgbClr val="000000">
                        <a:alpha val="43137"/>
                      </a:srgbClr>
                    </a:outerShdw>
                  </a:effectLst>
                  <a:uLnTx/>
                  <a:uFillTx/>
                  <a:latin typeface="Gulim" panose="020B0600000101010101" pitchFamily="34" charset="-127"/>
                  <a:ea typeface="Gulim" panose="020B0600000101010101" pitchFamily="34" charset="-127"/>
                  <a:cs typeface="+mn-cs"/>
                </a:endParaRPr>
              </a:p>
            </p:txBody>
          </p:sp>
          <p:grpSp>
            <p:nvGrpSpPr>
              <p:cNvPr id="27685" name="组合 342"/>
              <p:cNvGrpSpPr/>
              <p:nvPr/>
            </p:nvGrpSpPr>
            <p:grpSpPr>
              <a:xfrm>
                <a:off x="2520950" y="4924673"/>
                <a:ext cx="6137275" cy="664245"/>
                <a:chOff x="2520950" y="4868193"/>
                <a:chExt cx="6137275" cy="720725"/>
              </a:xfrm>
            </p:grpSpPr>
            <p:sp>
              <p:nvSpPr>
                <p:cNvPr id="54" name="AutoShape 181"/>
                <p:cNvSpPr>
                  <a:spLocks noChangeArrowheads="1"/>
                </p:cNvSpPr>
                <p:nvPr/>
              </p:nvSpPr>
              <p:spPr bwMode="auto">
                <a:xfrm>
                  <a:off x="2517272" y="4868193"/>
                  <a:ext cx="6140953" cy="720446"/>
                </a:xfrm>
                <a:prstGeom prst="roundRect">
                  <a:avLst>
                    <a:gd name="adj" fmla="val 50000"/>
                  </a:avLst>
                </a:prstGeom>
                <a:solidFill>
                  <a:srgbClr val="D5EBFF"/>
                </a:solidFill>
                <a:ln w="19050" algn="ctr">
                  <a:solidFill>
                    <a:srgbClr val="FFFFFF"/>
                  </a:solidFill>
                  <a:round/>
                </a:ln>
              </p:spPr>
              <p:txBody>
                <a:bodyPr wrap="none" anchor="ctr"/>
                <a:lstStyle/>
                <a:p>
                  <a:pPr marL="0" marR="0" lvl="0" indent="0" algn="l" defTabSz="914400" rtl="0" eaLnBrk="1" fontAlgn="auto" latinLnBrk="1" hangingPunct="1">
                    <a:lnSpc>
                      <a:spcPct val="100000"/>
                    </a:lnSpc>
                    <a:spcBef>
                      <a:spcPts val="0"/>
                    </a:spcBef>
                    <a:spcAft>
                      <a:spcPts val="0"/>
                    </a:spcAft>
                    <a:buClrTx/>
                    <a:buSzTx/>
                    <a:buFontTx/>
                    <a:buNone/>
                    <a:defRPr/>
                  </a:pPr>
                  <a:endParaRPr kumimoji="1" lang="ko-KR" altLang="en-US" sz="1800" b="0" i="0" u="none" strike="noStrike" kern="0" cap="none" spc="0" normalizeH="0" baseline="0" noProof="0">
                    <a:ln>
                      <a:noFill/>
                    </a:ln>
                    <a:solidFill>
                      <a:srgbClr val="000000"/>
                    </a:solidFill>
                    <a:effectLst>
                      <a:outerShdw blurRad="38100" dist="38100" dir="2700000" algn="tl">
                        <a:srgbClr val="000000">
                          <a:alpha val="43137"/>
                        </a:srgbClr>
                      </a:outerShdw>
                    </a:effectLst>
                    <a:uLnTx/>
                    <a:uFillTx/>
                    <a:latin typeface="Gulim" panose="020B0600000101010101" pitchFamily="34" charset="-127"/>
                    <a:ea typeface="Gulim" panose="020B0600000101010101" pitchFamily="34" charset="-127"/>
                    <a:cs typeface="+mn-cs"/>
                  </a:endParaRPr>
                </a:p>
              </p:txBody>
            </p:sp>
            <p:sp>
              <p:nvSpPr>
                <p:cNvPr id="55" name="AutoShape 202"/>
                <p:cNvSpPr>
                  <a:spLocks noChangeArrowheads="1"/>
                </p:cNvSpPr>
                <p:nvPr/>
              </p:nvSpPr>
              <p:spPr bwMode="auto">
                <a:xfrm>
                  <a:off x="2761703" y="4984196"/>
                  <a:ext cx="5690183" cy="490473"/>
                </a:xfrm>
                <a:prstGeom prst="roundRect">
                  <a:avLst>
                    <a:gd name="adj" fmla="val 50000"/>
                  </a:avLst>
                </a:prstGeom>
                <a:solidFill>
                  <a:srgbClr val="FFFFFF">
                    <a:alpha val="45882"/>
                  </a:srgbClr>
                </a:solidFill>
                <a:ln w="19050" algn="ctr">
                  <a:solidFill>
                    <a:srgbClr val="FFFFFF"/>
                  </a:solidFill>
                  <a:round/>
                </a:ln>
              </p:spPr>
              <p:txBody>
                <a:bodyPr wrap="none" anchor="ctr"/>
                <a:lstStyle/>
                <a:p>
                  <a:pPr marL="0" marR="0" lvl="0" indent="0" algn="l" defTabSz="914400" rtl="0" eaLnBrk="1" fontAlgn="auto" latinLnBrk="1" hangingPunct="1">
                    <a:lnSpc>
                      <a:spcPct val="100000"/>
                    </a:lnSpc>
                    <a:spcBef>
                      <a:spcPts val="0"/>
                    </a:spcBef>
                    <a:spcAft>
                      <a:spcPts val="0"/>
                    </a:spcAft>
                    <a:buClrTx/>
                    <a:buSzTx/>
                    <a:buFontTx/>
                    <a:buNone/>
                    <a:defRPr/>
                  </a:pPr>
                  <a:endParaRPr kumimoji="1" lang="ko-KR" altLang="en-US" sz="1800" b="0" i="0" u="none" strike="noStrike" kern="0" cap="none" spc="0" normalizeH="0" baseline="0" noProof="0">
                    <a:ln>
                      <a:noFill/>
                    </a:ln>
                    <a:solidFill>
                      <a:srgbClr val="000000"/>
                    </a:solidFill>
                    <a:effectLst>
                      <a:outerShdw blurRad="38100" dist="38100" dir="2700000" algn="tl">
                        <a:srgbClr val="000000">
                          <a:alpha val="43137"/>
                        </a:srgbClr>
                      </a:outerShdw>
                    </a:effectLst>
                    <a:uLnTx/>
                    <a:uFillTx/>
                    <a:latin typeface="Gulim" panose="020B0600000101010101" pitchFamily="34" charset="-127"/>
                    <a:ea typeface="Gulim" panose="020B0600000101010101" pitchFamily="34" charset="-127"/>
                    <a:cs typeface="+mn-cs"/>
                  </a:endParaRPr>
                </a:p>
              </p:txBody>
            </p:sp>
          </p:grpSp>
        </p:grpSp>
        <p:sp>
          <p:nvSpPr>
            <p:cNvPr id="50" name="Line 188"/>
            <p:cNvSpPr>
              <a:spLocks noChangeShapeType="1"/>
            </p:cNvSpPr>
            <p:nvPr/>
          </p:nvSpPr>
          <p:spPr bwMode="auto">
            <a:xfrm flipH="1">
              <a:off x="1499864" y="5329770"/>
              <a:ext cx="1498335" cy="0"/>
            </a:xfrm>
            <a:prstGeom prst="line">
              <a:avLst/>
            </a:prstGeom>
            <a:noFill/>
            <a:ln w="31750" cap="rnd">
              <a:solidFill>
                <a:schemeClr val="bg1">
                  <a:lumMod val="50000"/>
                </a:schemeClr>
              </a:solidFill>
              <a:prstDash val="sysDot"/>
              <a:round/>
              <a:headEnd type="oval"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1" hangingPunct="0">
                <a:lnSpc>
                  <a:spcPct val="100000"/>
                </a:lnSpc>
                <a:spcBef>
                  <a:spcPct val="0"/>
                </a:spcBef>
                <a:spcAft>
                  <a:spcPct val="0"/>
                </a:spcAft>
                <a:buClrTx/>
                <a:buSzTx/>
                <a:buFontTx/>
                <a:buNone/>
                <a:defRPr/>
              </a:pPr>
              <a:endParaRPr kumimoji="1" lang="zh-CN" altLang="en-US" sz="1800" b="0" i="0" u="none" strike="noStrike" kern="1200" cap="none" spc="0" normalizeH="0" baseline="0" noProof="0">
                <a:ln>
                  <a:noFill/>
                </a:ln>
                <a:solidFill>
                  <a:srgbClr val="000000"/>
                </a:solidFill>
                <a:effectLst>
                  <a:outerShdw blurRad="38100" dist="38100" dir="2700000" algn="tl">
                    <a:srgbClr val="000000">
                      <a:alpha val="43137"/>
                    </a:srgbClr>
                  </a:outerShdw>
                </a:effectLst>
                <a:uLnTx/>
                <a:uFillTx/>
                <a:latin typeface="Gulim" panose="020B0600000101010101" pitchFamily="34" charset="-127"/>
                <a:ea typeface="Gulim" panose="020B0600000101010101" pitchFamily="34" charset="-127"/>
                <a:cs typeface="+mn-cs"/>
              </a:endParaRPr>
            </a:p>
          </p:txBody>
        </p:sp>
        <p:sp>
          <p:nvSpPr>
            <p:cNvPr id="51" name="Oval 151"/>
            <p:cNvSpPr>
              <a:spLocks noChangeArrowheads="1"/>
            </p:cNvSpPr>
            <p:nvPr/>
          </p:nvSpPr>
          <p:spPr bwMode="auto">
            <a:xfrm>
              <a:off x="1252258" y="5064392"/>
              <a:ext cx="169832" cy="170032"/>
            </a:xfrm>
            <a:prstGeom prst="ellipse">
              <a:avLst/>
            </a:prstGeom>
            <a:gradFill rotWithShape="1">
              <a:gsLst>
                <a:gs pos="0">
                  <a:srgbClr val="FFFFFF">
                    <a:alpha val="5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p>
              <a:pPr marL="0" marR="0" lvl="0" indent="0" algn="ctr" defTabSz="914400" rtl="0" eaLnBrk="1" fontAlgn="auto" latinLnBrk="1" hangingPunct="1">
                <a:lnSpc>
                  <a:spcPct val="100000"/>
                </a:lnSpc>
                <a:spcBef>
                  <a:spcPts val="0"/>
                </a:spcBef>
                <a:spcAft>
                  <a:spcPts val="0"/>
                </a:spcAft>
                <a:buClrTx/>
                <a:buSzTx/>
                <a:buFontTx/>
                <a:buNone/>
                <a:defRPr/>
              </a:pPr>
              <a:endParaRPr kumimoji="1" lang="ko-KR" altLang="ko-KR" sz="1800" b="0" i="0" u="none" strike="noStrike" kern="0" cap="none" spc="0" normalizeH="0" baseline="0" noProof="0">
                <a:ln>
                  <a:noFill/>
                </a:ln>
                <a:solidFill>
                  <a:srgbClr val="000000"/>
                </a:solidFill>
                <a:effectLst>
                  <a:outerShdw blurRad="38100" dist="38100" dir="2700000" algn="tl">
                    <a:srgbClr val="000000">
                      <a:alpha val="43137"/>
                    </a:srgbClr>
                  </a:outerShdw>
                </a:effectLst>
                <a:uLnTx/>
                <a:uFillTx/>
                <a:latin typeface="Gulim" panose="020B0600000101010101" pitchFamily="34" charset="-127"/>
                <a:ea typeface="Gulim" panose="020B0600000101010101" pitchFamily="34" charset="-127"/>
                <a:cs typeface="+mn-cs"/>
              </a:endParaRPr>
            </a:p>
          </p:txBody>
        </p:sp>
      </p:grpSp>
      <p:grpSp>
        <p:nvGrpSpPr>
          <p:cNvPr id="27661" name="组合 315"/>
          <p:cNvGrpSpPr/>
          <p:nvPr/>
        </p:nvGrpSpPr>
        <p:grpSpPr>
          <a:xfrm>
            <a:off x="1104900" y="3621088"/>
            <a:ext cx="635000" cy="638175"/>
            <a:chOff x="1190461" y="2772022"/>
            <a:chExt cx="635025" cy="637257"/>
          </a:xfrm>
        </p:grpSpPr>
        <p:sp>
          <p:nvSpPr>
            <p:cNvPr id="65" name="Oval 148"/>
            <p:cNvSpPr>
              <a:spLocks noChangeArrowheads="1"/>
            </p:cNvSpPr>
            <p:nvPr/>
          </p:nvSpPr>
          <p:spPr bwMode="auto">
            <a:xfrm>
              <a:off x="1190461" y="2772022"/>
              <a:ext cx="635025" cy="637257"/>
            </a:xfrm>
            <a:prstGeom prst="ellipse">
              <a:avLst/>
            </a:prstGeom>
            <a:gradFill flip="none" rotWithShape="1">
              <a:gsLst>
                <a:gs pos="0">
                  <a:srgbClr val="A3D3FF"/>
                </a:gs>
                <a:gs pos="100000">
                  <a:srgbClr val="B9E9FF"/>
                </a:gs>
              </a:gsLst>
              <a:lin ang="2700000" scaled="1"/>
              <a:tileRect/>
            </a:gradFill>
            <a:ln>
              <a:noFill/>
            </a:ln>
            <a:extLst>
              <a:ext uri="{91240B29-F687-4F45-9708-019B960494DF}">
                <a14:hiddenLine xmlns:a14="http://schemas.microsoft.com/office/drawing/2010/main" w="19050">
                  <a:solidFill>
                    <a:srgbClr val="000000"/>
                  </a:solidFill>
                  <a:round/>
                </a14:hiddenLine>
              </a:ext>
            </a:extLst>
          </p:spPr>
          <p:txBody>
            <a:bodyPr wrap="none" anchor="ctr"/>
            <a:lstStyle/>
            <a:p>
              <a:pPr marL="0" marR="0" lvl="0" indent="0" algn="ctr" defTabSz="914400" rtl="0" eaLnBrk="1" fontAlgn="auto" latinLnBrk="1" hangingPunct="1">
                <a:lnSpc>
                  <a:spcPct val="100000"/>
                </a:lnSpc>
                <a:spcBef>
                  <a:spcPts val="0"/>
                </a:spcBef>
                <a:spcAft>
                  <a:spcPts val="0"/>
                </a:spcAft>
                <a:buClrTx/>
                <a:buSzTx/>
                <a:buFontTx/>
                <a:buNone/>
                <a:defRPr/>
              </a:pPr>
              <a:endParaRPr kumimoji="1" lang="ko-KR" altLang="ko-KR" sz="1800" b="0" i="0" u="none" strike="noStrike" kern="0" cap="none" spc="0" normalizeH="0" baseline="0" noProof="0">
                <a:ln>
                  <a:noFill/>
                </a:ln>
                <a:solidFill>
                  <a:srgbClr val="FFFFFF"/>
                </a:solidFill>
                <a:effectLst>
                  <a:outerShdw blurRad="38100" dist="38100" dir="2700000" algn="tl">
                    <a:srgbClr val="000000">
                      <a:alpha val="43137"/>
                    </a:srgbClr>
                  </a:outerShdw>
                </a:effectLst>
                <a:uLnTx/>
                <a:uFillTx/>
                <a:latin typeface="Arial Black" panose="020B0A04020102020204" pitchFamily="34" charset="0"/>
                <a:ea typeface="Gulim" panose="020B0600000101010101" pitchFamily="34" charset="-127"/>
                <a:cs typeface="+mn-cs"/>
              </a:endParaRPr>
            </a:p>
          </p:txBody>
        </p:sp>
        <p:sp>
          <p:nvSpPr>
            <p:cNvPr id="66" name="Oval 151"/>
            <p:cNvSpPr>
              <a:spLocks noChangeArrowheads="1"/>
            </p:cNvSpPr>
            <p:nvPr/>
          </p:nvSpPr>
          <p:spPr bwMode="auto">
            <a:xfrm>
              <a:off x="1412720" y="2791045"/>
              <a:ext cx="169870" cy="169618"/>
            </a:xfrm>
            <a:prstGeom prst="ellipse">
              <a:avLst/>
            </a:prstGeom>
            <a:gradFill rotWithShape="1">
              <a:gsLst>
                <a:gs pos="0">
                  <a:srgbClr val="FFFFFF">
                    <a:alpha val="5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p>
              <a:pPr marL="0" marR="0" lvl="0" indent="0" algn="ctr" defTabSz="914400" rtl="0" eaLnBrk="1" fontAlgn="auto" latinLnBrk="1" hangingPunct="1">
                <a:lnSpc>
                  <a:spcPct val="100000"/>
                </a:lnSpc>
                <a:spcBef>
                  <a:spcPts val="0"/>
                </a:spcBef>
                <a:spcAft>
                  <a:spcPts val="0"/>
                </a:spcAft>
                <a:buClrTx/>
                <a:buSzTx/>
                <a:buFontTx/>
                <a:buNone/>
                <a:defRPr/>
              </a:pPr>
              <a:endParaRPr kumimoji="1" lang="ko-KR" altLang="ko-KR" sz="1800" b="0" i="0" u="none" strike="noStrike" kern="0" cap="none" spc="0" normalizeH="0" baseline="0" noProof="0">
                <a:ln>
                  <a:noFill/>
                </a:ln>
                <a:solidFill>
                  <a:srgbClr val="000000"/>
                </a:solidFill>
                <a:effectLst>
                  <a:outerShdw blurRad="38100" dist="38100" dir="2700000" algn="tl">
                    <a:srgbClr val="000000">
                      <a:alpha val="43137"/>
                    </a:srgbClr>
                  </a:outerShdw>
                </a:effectLst>
                <a:uLnTx/>
                <a:uFillTx/>
                <a:latin typeface="Gulim" panose="020B0600000101010101" pitchFamily="34" charset="-127"/>
                <a:ea typeface="Gulim" panose="020B0600000101010101" pitchFamily="34" charset="-127"/>
                <a:cs typeface="+mn-cs"/>
              </a:endParaRPr>
            </a:p>
          </p:txBody>
        </p:sp>
      </p:grpSp>
      <p:sp>
        <p:nvSpPr>
          <p:cNvPr id="27662" name="TextBox 317"/>
          <p:cNvSpPr txBox="1"/>
          <p:nvPr/>
        </p:nvSpPr>
        <p:spPr>
          <a:xfrm>
            <a:off x="1055688" y="2927350"/>
            <a:ext cx="792162" cy="369888"/>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a:defRPr>
            </a:lvl5pPr>
          </a:lstStyle>
          <a:p>
            <a:pPr marL="0" lvl="0" indent="0">
              <a:lnSpc>
                <a:spcPct val="100000"/>
              </a:lnSpc>
              <a:spcBef>
                <a:spcPct val="0"/>
              </a:spcBef>
              <a:buFontTx/>
              <a:buNone/>
            </a:pPr>
            <a:r>
              <a:rPr lang="en-US" altLang="zh-CN" sz="1800" dirty="0">
                <a:latin typeface="Arial" panose="020B0604020202020204" pitchFamily="34" charset="0"/>
                <a:ea typeface="宋体" panose="02010600030101010101" pitchFamily="2" charset="-122"/>
              </a:rPr>
              <a:t>5.5.1</a:t>
            </a:r>
            <a:endParaRPr lang="zh-CN" altLang="en-US" sz="1800" dirty="0">
              <a:latin typeface="Arial" panose="020B0604020202020204" pitchFamily="34" charset="0"/>
              <a:ea typeface="宋体" panose="02010600030101010101" pitchFamily="2" charset="-122"/>
            </a:endParaRPr>
          </a:p>
        </p:txBody>
      </p:sp>
      <p:sp>
        <p:nvSpPr>
          <p:cNvPr id="27663" name="TextBox 318"/>
          <p:cNvSpPr txBox="1"/>
          <p:nvPr/>
        </p:nvSpPr>
        <p:spPr>
          <a:xfrm>
            <a:off x="1068388" y="3778250"/>
            <a:ext cx="792162" cy="369888"/>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a:defRPr>
            </a:lvl5pPr>
          </a:lstStyle>
          <a:p>
            <a:pPr marL="0" lvl="0" indent="0">
              <a:lnSpc>
                <a:spcPct val="100000"/>
              </a:lnSpc>
              <a:spcBef>
                <a:spcPct val="0"/>
              </a:spcBef>
              <a:buFontTx/>
              <a:buNone/>
            </a:pPr>
            <a:r>
              <a:rPr lang="en-US" altLang="zh-CN" sz="1800" dirty="0">
                <a:latin typeface="Arial" panose="020B0604020202020204" pitchFamily="34" charset="0"/>
                <a:ea typeface="宋体" panose="02010600030101010101" pitchFamily="2" charset="-122"/>
              </a:rPr>
              <a:t>5.5.2</a:t>
            </a:r>
            <a:endParaRPr lang="zh-CN" altLang="en-US" sz="1800" dirty="0">
              <a:latin typeface="Arial" panose="020B0604020202020204" pitchFamily="34" charset="0"/>
              <a:ea typeface="宋体" panose="02010600030101010101" pitchFamily="2" charset="-122"/>
            </a:endParaRPr>
          </a:p>
        </p:txBody>
      </p:sp>
      <p:sp>
        <p:nvSpPr>
          <p:cNvPr id="27664" name="TextBox 320"/>
          <p:cNvSpPr txBox="1"/>
          <p:nvPr/>
        </p:nvSpPr>
        <p:spPr>
          <a:xfrm>
            <a:off x="3213100" y="2911475"/>
            <a:ext cx="4699000" cy="369888"/>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a:defRPr>
            </a:lvl5pPr>
          </a:lstStyle>
          <a:p>
            <a:pPr marL="0" lvl="0" indent="0">
              <a:lnSpc>
                <a:spcPct val="100000"/>
              </a:lnSpc>
              <a:spcBef>
                <a:spcPct val="0"/>
              </a:spcBef>
              <a:buFontTx/>
              <a:buNone/>
            </a:pPr>
            <a:r>
              <a:rPr lang="en-US" altLang="zh-CN" sz="1800" dirty="0">
                <a:latin typeface="微软雅黑" panose="020B0503020204020204" pitchFamily="34" charset="-122"/>
                <a:ea typeface="微软雅黑" panose="020B0503020204020204" pitchFamily="34" charset="-122"/>
              </a:rPr>
              <a:t>Date</a:t>
            </a:r>
            <a:r>
              <a:rPr lang="zh-CN" altLang="en-US" sz="1800" dirty="0">
                <a:latin typeface="微软雅黑" panose="020B0503020204020204" pitchFamily="34" charset="-122"/>
                <a:ea typeface="微软雅黑" panose="020B0503020204020204" pitchFamily="34" charset="-122"/>
              </a:rPr>
              <a:t>类</a:t>
            </a:r>
            <a:endParaRPr lang="zh-CN" altLang="en-US" sz="1800" dirty="0">
              <a:latin typeface="微软雅黑" panose="020B0503020204020204" pitchFamily="34" charset="-122"/>
              <a:ea typeface="微软雅黑" panose="020B0503020204020204" pitchFamily="34" charset="-122"/>
            </a:endParaRPr>
          </a:p>
        </p:txBody>
      </p:sp>
      <p:sp>
        <p:nvSpPr>
          <p:cNvPr id="27665" name="TextBox 321"/>
          <p:cNvSpPr txBox="1"/>
          <p:nvPr/>
        </p:nvSpPr>
        <p:spPr>
          <a:xfrm>
            <a:off x="3213100" y="3803650"/>
            <a:ext cx="4483100" cy="369888"/>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a:defRPr>
            </a:lvl5pPr>
          </a:lstStyle>
          <a:p>
            <a:pPr marL="0" lvl="0" indent="0">
              <a:lnSpc>
                <a:spcPct val="100000"/>
              </a:lnSpc>
              <a:spcBef>
                <a:spcPct val="0"/>
              </a:spcBef>
              <a:buFontTx/>
              <a:buNone/>
            </a:pPr>
            <a:r>
              <a:rPr lang="en-US" altLang="zh-CN" sz="1800" dirty="0">
                <a:latin typeface="微软雅黑" panose="020B0503020204020204" pitchFamily="34" charset="-122"/>
                <a:ea typeface="微软雅黑" panose="020B0503020204020204" pitchFamily="34" charset="-122"/>
              </a:rPr>
              <a:t>Calendar</a:t>
            </a:r>
            <a:r>
              <a:rPr lang="zh-CN" altLang="en-US" sz="1800" dirty="0">
                <a:latin typeface="微软雅黑" panose="020B0503020204020204" pitchFamily="34" charset="-122"/>
                <a:ea typeface="微软雅黑" panose="020B0503020204020204" pitchFamily="34" charset="-122"/>
              </a:rPr>
              <a:t>类</a:t>
            </a:r>
            <a:endParaRPr lang="zh-CN" altLang="en-US" sz="1800" dirty="0">
              <a:latin typeface="微软雅黑" panose="020B0503020204020204" pitchFamily="34" charset="-122"/>
              <a:ea typeface="微软雅黑" panose="020B0503020204020204" pitchFamily="34" charset="-122"/>
            </a:endParaRPr>
          </a:p>
        </p:txBody>
      </p:sp>
      <p:sp>
        <p:nvSpPr>
          <p:cNvPr id="27666" name="标题 1"/>
          <p:cNvSpPr/>
          <p:nvPr/>
        </p:nvSpPr>
        <p:spPr>
          <a:xfrm>
            <a:off x="1643063" y="388938"/>
            <a:ext cx="4945062" cy="561975"/>
          </a:xfrm>
          <a:prstGeom prst="rect">
            <a:avLst/>
          </a:prstGeom>
          <a:no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a:defRPr>
            </a:lvl5pPr>
          </a:lstStyle>
          <a:p>
            <a:pPr marL="571500" lvl="0" indent="-571500">
              <a:lnSpc>
                <a:spcPct val="100000"/>
              </a:lnSpc>
              <a:spcBef>
                <a:spcPct val="0"/>
              </a:spcBef>
              <a:buFontTx/>
              <a:buNone/>
            </a:pPr>
            <a:r>
              <a:rPr lang="zh-CN" altLang="en-US" sz="3200"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rPr>
              <a:t>知识架构</a:t>
            </a:r>
            <a:endParaRPr lang="zh-CN" altLang="en-US" sz="3200"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endParaRPr>
          </a:p>
        </p:txBody>
      </p:sp>
      <p:grpSp>
        <p:nvGrpSpPr>
          <p:cNvPr id="27667" name="组合 311"/>
          <p:cNvGrpSpPr/>
          <p:nvPr/>
        </p:nvGrpSpPr>
        <p:grpSpPr>
          <a:xfrm>
            <a:off x="1106488" y="4503738"/>
            <a:ext cx="7629525" cy="668337"/>
            <a:chOff x="1029300" y="5045322"/>
            <a:chExt cx="7628925" cy="669008"/>
          </a:xfrm>
        </p:grpSpPr>
        <p:grpSp>
          <p:nvGrpSpPr>
            <p:cNvPr id="27670" name="组合 345"/>
            <p:cNvGrpSpPr/>
            <p:nvPr/>
          </p:nvGrpSpPr>
          <p:grpSpPr>
            <a:xfrm>
              <a:off x="2520950" y="5045323"/>
              <a:ext cx="6137275" cy="669007"/>
              <a:chOff x="2520950" y="4924673"/>
              <a:chExt cx="6137275" cy="789657"/>
            </a:xfrm>
          </p:grpSpPr>
          <p:sp>
            <p:nvSpPr>
              <p:cNvPr id="45" name="AutoShape 218"/>
              <p:cNvSpPr>
                <a:spLocks noChangeArrowheads="1"/>
              </p:cNvSpPr>
              <p:nvPr/>
            </p:nvSpPr>
            <p:spPr bwMode="auto">
              <a:xfrm>
                <a:off x="2721442" y="5393590"/>
                <a:ext cx="5806618" cy="320740"/>
              </a:xfrm>
              <a:prstGeom prst="roundRect">
                <a:avLst>
                  <a:gd name="adj" fmla="val 50000"/>
                </a:avLst>
              </a:prstGeom>
              <a:gradFill rotWithShape="1">
                <a:gsLst>
                  <a:gs pos="0">
                    <a:srgbClr val="000000">
                      <a:alpha val="50000"/>
                    </a:srgbClr>
                  </a:gs>
                  <a:gs pos="100000">
                    <a:srgbClr val="000000">
                      <a:gamma/>
                      <a:tint val="57647"/>
                      <a:invGamma/>
                      <a:alpha val="0"/>
                    </a:srgbClr>
                  </a:gs>
                </a:gsLst>
                <a:path path="shape">
                  <a:fillToRect l="50000" t="50000" r="50000" b="50000"/>
                </a:path>
              </a:gradFill>
              <a:ln w="9525" algn="ctr">
                <a:noFill/>
                <a:round/>
              </a:ln>
              <a:effectLst/>
            </p:spPr>
            <p:txBody>
              <a:bodyPr wrap="none" anchor="ctr"/>
              <a:lstStyle/>
              <a:p>
                <a:pPr marL="0" marR="0" lvl="0" indent="0" algn="l" defTabSz="914400" rtl="0" eaLnBrk="1" fontAlgn="auto" latinLnBrk="1" hangingPunct="1">
                  <a:lnSpc>
                    <a:spcPct val="100000"/>
                  </a:lnSpc>
                  <a:spcBef>
                    <a:spcPts val="0"/>
                  </a:spcBef>
                  <a:spcAft>
                    <a:spcPts val="0"/>
                  </a:spcAft>
                  <a:buClrTx/>
                  <a:buSzTx/>
                  <a:buFontTx/>
                  <a:buNone/>
                  <a:defRPr/>
                </a:pPr>
                <a:endParaRPr kumimoji="1" lang="ko-KR" altLang="en-US" sz="1800" b="0" i="0" u="none" strike="noStrike" kern="0" cap="none" spc="0" normalizeH="0" baseline="0" noProof="0">
                  <a:ln>
                    <a:noFill/>
                  </a:ln>
                  <a:solidFill>
                    <a:srgbClr val="000000"/>
                  </a:solidFill>
                  <a:effectLst>
                    <a:outerShdw blurRad="38100" dist="38100" dir="2700000" algn="tl">
                      <a:srgbClr val="000000">
                        <a:alpha val="43137"/>
                      </a:srgbClr>
                    </a:outerShdw>
                  </a:effectLst>
                  <a:uLnTx/>
                  <a:uFillTx/>
                  <a:latin typeface="Gulim" panose="020B0600000101010101" pitchFamily="34" charset="-127"/>
                  <a:ea typeface="Gulim" panose="020B0600000101010101" pitchFamily="34" charset="-127"/>
                  <a:cs typeface="+mn-cs"/>
                </a:endParaRPr>
              </a:p>
            </p:txBody>
          </p:sp>
          <p:grpSp>
            <p:nvGrpSpPr>
              <p:cNvPr id="27676" name="组合 351"/>
              <p:cNvGrpSpPr/>
              <p:nvPr/>
            </p:nvGrpSpPr>
            <p:grpSpPr>
              <a:xfrm>
                <a:off x="2520950" y="4924673"/>
                <a:ext cx="6137275" cy="664245"/>
                <a:chOff x="2520950" y="4868193"/>
                <a:chExt cx="6137275" cy="720725"/>
              </a:xfrm>
            </p:grpSpPr>
            <p:sp>
              <p:nvSpPr>
                <p:cNvPr id="49" name="AutoShape 181"/>
                <p:cNvSpPr>
                  <a:spLocks noChangeArrowheads="1"/>
                </p:cNvSpPr>
                <p:nvPr/>
              </p:nvSpPr>
              <p:spPr bwMode="auto">
                <a:xfrm>
                  <a:off x="2521433" y="4868192"/>
                  <a:ext cx="6136792" cy="720447"/>
                </a:xfrm>
                <a:prstGeom prst="roundRect">
                  <a:avLst>
                    <a:gd name="adj" fmla="val 50000"/>
                  </a:avLst>
                </a:prstGeom>
                <a:solidFill>
                  <a:srgbClr val="D5F4FF"/>
                </a:solidFill>
                <a:ln w="19050" algn="ctr">
                  <a:solidFill>
                    <a:srgbClr val="FFFFFF"/>
                  </a:solidFill>
                  <a:round/>
                </a:ln>
              </p:spPr>
              <p:txBody>
                <a:bodyPr wrap="none" anchor="ctr"/>
                <a:lstStyle/>
                <a:p>
                  <a:pPr marL="0" marR="0" lvl="0" indent="0" algn="l" defTabSz="914400" rtl="0" eaLnBrk="1" fontAlgn="auto" latinLnBrk="1" hangingPunct="1">
                    <a:lnSpc>
                      <a:spcPct val="100000"/>
                    </a:lnSpc>
                    <a:spcBef>
                      <a:spcPts val="0"/>
                    </a:spcBef>
                    <a:spcAft>
                      <a:spcPts val="0"/>
                    </a:spcAft>
                    <a:buClrTx/>
                    <a:buSzTx/>
                    <a:buFontTx/>
                    <a:buNone/>
                    <a:defRPr/>
                  </a:pPr>
                  <a:endParaRPr kumimoji="1" lang="ko-KR" altLang="en-US" sz="1800" b="0" i="0" u="none" strike="noStrike" kern="0" cap="none" spc="0" normalizeH="0" baseline="0" noProof="0">
                    <a:ln>
                      <a:noFill/>
                    </a:ln>
                    <a:solidFill>
                      <a:srgbClr val="000000"/>
                    </a:solidFill>
                    <a:effectLst>
                      <a:outerShdw blurRad="38100" dist="38100" dir="2700000" algn="tl">
                        <a:srgbClr val="000000">
                          <a:alpha val="43137"/>
                        </a:srgbClr>
                      </a:outerShdw>
                    </a:effectLst>
                    <a:uLnTx/>
                    <a:uFillTx/>
                    <a:latin typeface="Gulim" panose="020B0600000101010101" pitchFamily="34" charset="-127"/>
                    <a:ea typeface="Gulim" panose="020B0600000101010101" pitchFamily="34" charset="-127"/>
                    <a:cs typeface="+mn-cs"/>
                  </a:endParaRPr>
                </a:p>
              </p:txBody>
            </p:sp>
            <p:sp>
              <p:nvSpPr>
                <p:cNvPr id="53" name="AutoShape 202"/>
                <p:cNvSpPr>
                  <a:spLocks noChangeArrowheads="1"/>
                </p:cNvSpPr>
                <p:nvPr/>
              </p:nvSpPr>
              <p:spPr bwMode="auto">
                <a:xfrm>
                  <a:off x="2762714" y="4984195"/>
                  <a:ext cx="5689152" cy="490474"/>
                </a:xfrm>
                <a:prstGeom prst="roundRect">
                  <a:avLst>
                    <a:gd name="adj" fmla="val 50000"/>
                  </a:avLst>
                </a:prstGeom>
                <a:solidFill>
                  <a:srgbClr val="FFFFFF">
                    <a:alpha val="45882"/>
                  </a:srgbClr>
                </a:solidFill>
                <a:ln w="19050" algn="ctr">
                  <a:solidFill>
                    <a:srgbClr val="FFFFFF"/>
                  </a:solidFill>
                  <a:round/>
                </a:ln>
              </p:spPr>
              <p:txBody>
                <a:bodyPr wrap="none" anchor="ctr"/>
                <a:lstStyle/>
                <a:p>
                  <a:pPr marL="0" marR="0" lvl="0" indent="0" algn="l" defTabSz="914400" rtl="0" eaLnBrk="1" fontAlgn="auto" latinLnBrk="1" hangingPunct="1">
                    <a:lnSpc>
                      <a:spcPct val="100000"/>
                    </a:lnSpc>
                    <a:spcBef>
                      <a:spcPts val="0"/>
                    </a:spcBef>
                    <a:spcAft>
                      <a:spcPts val="0"/>
                    </a:spcAft>
                    <a:buClrTx/>
                    <a:buSzTx/>
                    <a:buFontTx/>
                    <a:buNone/>
                    <a:defRPr/>
                  </a:pPr>
                  <a:endParaRPr kumimoji="1" lang="ko-KR" altLang="en-US" sz="1800" b="0" i="0" u="none" strike="noStrike" kern="0" cap="none" spc="0" normalizeH="0" baseline="0" noProof="0">
                    <a:ln>
                      <a:noFill/>
                    </a:ln>
                    <a:solidFill>
                      <a:srgbClr val="000000"/>
                    </a:solidFill>
                    <a:effectLst>
                      <a:outerShdw blurRad="38100" dist="38100" dir="2700000" algn="tl">
                        <a:srgbClr val="000000">
                          <a:alpha val="43137"/>
                        </a:srgbClr>
                      </a:outerShdw>
                    </a:effectLst>
                    <a:uLnTx/>
                    <a:uFillTx/>
                    <a:latin typeface="Gulim" panose="020B0600000101010101" pitchFamily="34" charset="-127"/>
                    <a:ea typeface="Gulim" panose="020B0600000101010101" pitchFamily="34" charset="-127"/>
                    <a:cs typeface="+mn-cs"/>
                  </a:endParaRPr>
                </a:p>
              </p:txBody>
            </p:sp>
          </p:grpSp>
        </p:grpSp>
        <p:sp>
          <p:nvSpPr>
            <p:cNvPr id="37" name="Line 188"/>
            <p:cNvSpPr>
              <a:spLocks noChangeShapeType="1"/>
            </p:cNvSpPr>
            <p:nvPr/>
          </p:nvSpPr>
          <p:spPr bwMode="auto">
            <a:xfrm flipH="1">
              <a:off x="1500750" y="5329769"/>
              <a:ext cx="1498482" cy="0"/>
            </a:xfrm>
            <a:prstGeom prst="line">
              <a:avLst/>
            </a:prstGeom>
            <a:noFill/>
            <a:ln w="31750" cap="rnd">
              <a:solidFill>
                <a:schemeClr val="bg1">
                  <a:lumMod val="50000"/>
                </a:schemeClr>
              </a:solidFill>
              <a:prstDash val="sysDot"/>
              <a:round/>
              <a:headEnd type="oval"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1" hangingPunct="0">
                <a:lnSpc>
                  <a:spcPct val="100000"/>
                </a:lnSpc>
                <a:spcBef>
                  <a:spcPct val="0"/>
                </a:spcBef>
                <a:spcAft>
                  <a:spcPct val="0"/>
                </a:spcAft>
                <a:buClrTx/>
                <a:buSzTx/>
                <a:buFontTx/>
                <a:buNone/>
                <a:defRPr/>
              </a:pPr>
              <a:endParaRPr kumimoji="1" lang="zh-CN" altLang="en-US" sz="1800" b="0" i="0" u="none" strike="noStrike" kern="1200" cap="none" spc="0" normalizeH="0" baseline="0" noProof="0">
                <a:ln>
                  <a:noFill/>
                </a:ln>
                <a:solidFill>
                  <a:srgbClr val="000000"/>
                </a:solidFill>
                <a:effectLst>
                  <a:outerShdw blurRad="38100" dist="38100" dir="2700000" algn="tl">
                    <a:srgbClr val="000000">
                      <a:alpha val="43137"/>
                    </a:srgbClr>
                  </a:outerShdw>
                </a:effectLst>
                <a:uLnTx/>
                <a:uFillTx/>
                <a:latin typeface="Gulim" panose="020B0600000101010101" pitchFamily="34" charset="-127"/>
                <a:ea typeface="Gulim" panose="020B0600000101010101" pitchFamily="34" charset="-127"/>
                <a:cs typeface="+mn-cs"/>
              </a:endParaRPr>
            </a:p>
          </p:txBody>
        </p:sp>
        <p:grpSp>
          <p:nvGrpSpPr>
            <p:cNvPr id="27672" name="组合 347"/>
            <p:cNvGrpSpPr/>
            <p:nvPr/>
          </p:nvGrpSpPr>
          <p:grpSpPr>
            <a:xfrm>
              <a:off x="1029300" y="5045322"/>
              <a:ext cx="635025" cy="637257"/>
              <a:chOff x="1098627" y="4776118"/>
              <a:chExt cx="903287" cy="906462"/>
            </a:xfrm>
          </p:grpSpPr>
          <p:sp>
            <p:nvSpPr>
              <p:cNvPr id="39" name="Oval 148"/>
              <p:cNvSpPr>
                <a:spLocks noChangeArrowheads="1"/>
              </p:cNvSpPr>
              <p:nvPr/>
            </p:nvSpPr>
            <p:spPr bwMode="auto">
              <a:xfrm>
                <a:off x="1098627" y="4776118"/>
                <a:ext cx="903180" cy="906418"/>
              </a:xfrm>
              <a:prstGeom prst="ellipse">
                <a:avLst/>
              </a:prstGeom>
              <a:gradFill flip="none" rotWithShape="1">
                <a:gsLst>
                  <a:gs pos="0">
                    <a:srgbClr val="A3D3FF"/>
                  </a:gs>
                  <a:gs pos="100000">
                    <a:srgbClr val="B9E9FF"/>
                  </a:gs>
                </a:gsLst>
                <a:lin ang="2700000" scaled="1"/>
                <a:tileRect/>
              </a:gradFill>
              <a:ln>
                <a:noFill/>
              </a:ln>
              <a:extLst>
                <a:ext uri="{91240B29-F687-4F45-9708-019B960494DF}">
                  <a14:hiddenLine xmlns:a14="http://schemas.microsoft.com/office/drawing/2010/main" w="19050">
                    <a:solidFill>
                      <a:srgbClr val="000000"/>
                    </a:solidFill>
                    <a:round/>
                  </a14:hiddenLine>
                </a:ext>
              </a:extLst>
            </p:spPr>
            <p:txBody>
              <a:bodyPr wrap="none" anchor="ctr"/>
              <a:lstStyle/>
              <a:p>
                <a:pPr marL="0" marR="0" lvl="0" indent="0" algn="ctr" defTabSz="914400" rtl="0" eaLnBrk="1" fontAlgn="auto" latinLnBrk="1" hangingPunct="1">
                  <a:lnSpc>
                    <a:spcPct val="100000"/>
                  </a:lnSpc>
                  <a:spcBef>
                    <a:spcPts val="0"/>
                  </a:spcBef>
                  <a:spcAft>
                    <a:spcPts val="0"/>
                  </a:spcAft>
                  <a:buClrTx/>
                  <a:buSzTx/>
                  <a:buFontTx/>
                  <a:buNone/>
                  <a:defRPr/>
                </a:pPr>
                <a:endParaRPr kumimoji="1" lang="ko-KR" altLang="ko-KR" sz="1800" b="0" i="0" u="none" strike="noStrike" kern="0" cap="none" spc="0" normalizeH="0" baseline="0" noProof="0">
                  <a:ln>
                    <a:noFill/>
                  </a:ln>
                  <a:solidFill>
                    <a:srgbClr val="FFFFFF"/>
                  </a:solidFill>
                  <a:effectLst>
                    <a:outerShdw blurRad="38100" dist="38100" dir="2700000" algn="tl">
                      <a:srgbClr val="000000">
                        <a:alpha val="43137"/>
                      </a:srgbClr>
                    </a:outerShdw>
                  </a:effectLst>
                  <a:uLnTx/>
                  <a:uFillTx/>
                  <a:latin typeface="Arial Black" panose="020B0A04020102020204" pitchFamily="34" charset="0"/>
                  <a:ea typeface="Gulim" panose="020B0600000101010101" pitchFamily="34" charset="-127"/>
                  <a:cs typeface="+mn-cs"/>
                </a:endParaRPr>
              </a:p>
            </p:txBody>
          </p:sp>
          <p:sp>
            <p:nvSpPr>
              <p:cNvPr id="41" name="Oval 151"/>
              <p:cNvSpPr>
                <a:spLocks noChangeArrowheads="1"/>
              </p:cNvSpPr>
              <p:nvPr/>
            </p:nvSpPr>
            <p:spPr bwMode="auto">
              <a:xfrm>
                <a:off x="1414740" y="4803243"/>
                <a:ext cx="241600" cy="241862"/>
              </a:xfrm>
              <a:prstGeom prst="ellipse">
                <a:avLst/>
              </a:prstGeom>
              <a:gradFill rotWithShape="1">
                <a:gsLst>
                  <a:gs pos="0">
                    <a:srgbClr val="FFFFFF">
                      <a:alpha val="5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p>
                <a:pPr marL="0" marR="0" lvl="0" indent="0" algn="ctr" defTabSz="914400" rtl="0" eaLnBrk="1" fontAlgn="auto" latinLnBrk="1" hangingPunct="1">
                  <a:lnSpc>
                    <a:spcPct val="100000"/>
                  </a:lnSpc>
                  <a:spcBef>
                    <a:spcPts val="0"/>
                  </a:spcBef>
                  <a:spcAft>
                    <a:spcPts val="0"/>
                  </a:spcAft>
                  <a:buClrTx/>
                  <a:buSzTx/>
                  <a:buFontTx/>
                  <a:buNone/>
                  <a:defRPr/>
                </a:pPr>
                <a:endParaRPr kumimoji="1" lang="ko-KR" altLang="ko-KR" sz="1800" b="0" i="0" u="none" strike="noStrike" kern="0" cap="none" spc="0" normalizeH="0" baseline="0" noProof="0">
                  <a:ln>
                    <a:noFill/>
                  </a:ln>
                  <a:solidFill>
                    <a:srgbClr val="000000"/>
                  </a:solidFill>
                  <a:effectLst>
                    <a:outerShdw blurRad="38100" dist="38100" dir="2700000" algn="tl">
                      <a:srgbClr val="000000">
                        <a:alpha val="43137"/>
                      </a:srgbClr>
                    </a:outerShdw>
                  </a:effectLst>
                  <a:uLnTx/>
                  <a:uFillTx/>
                  <a:latin typeface="Gulim" panose="020B0600000101010101" pitchFamily="34" charset="-127"/>
                  <a:ea typeface="Gulim" panose="020B0600000101010101" pitchFamily="34" charset="-127"/>
                  <a:cs typeface="+mn-cs"/>
                </a:endParaRPr>
              </a:p>
            </p:txBody>
          </p:sp>
        </p:grpSp>
      </p:grpSp>
      <p:sp>
        <p:nvSpPr>
          <p:cNvPr id="27668" name="TextBox 317"/>
          <p:cNvSpPr txBox="1"/>
          <p:nvPr/>
        </p:nvSpPr>
        <p:spPr>
          <a:xfrm>
            <a:off x="1055688" y="4621213"/>
            <a:ext cx="792162" cy="369887"/>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a:defRPr>
            </a:lvl5pPr>
          </a:lstStyle>
          <a:p>
            <a:pPr marL="0" lvl="0" indent="0">
              <a:lnSpc>
                <a:spcPct val="100000"/>
              </a:lnSpc>
              <a:spcBef>
                <a:spcPct val="0"/>
              </a:spcBef>
              <a:buFontTx/>
              <a:buNone/>
            </a:pPr>
            <a:r>
              <a:rPr lang="en-US" altLang="zh-CN" sz="1800" dirty="0">
                <a:latin typeface="Arial" panose="020B0604020202020204" pitchFamily="34" charset="0"/>
                <a:ea typeface="宋体" panose="02010600030101010101" pitchFamily="2" charset="-122"/>
              </a:rPr>
              <a:t>5.5.3</a:t>
            </a:r>
            <a:endParaRPr lang="zh-CN" altLang="en-US" sz="1800" dirty="0">
              <a:latin typeface="Arial" panose="020B0604020202020204" pitchFamily="34" charset="0"/>
              <a:ea typeface="宋体" panose="02010600030101010101" pitchFamily="2" charset="-122"/>
            </a:endParaRPr>
          </a:p>
        </p:txBody>
      </p:sp>
      <p:sp>
        <p:nvSpPr>
          <p:cNvPr id="27669" name="TextBox 320"/>
          <p:cNvSpPr txBox="1"/>
          <p:nvPr/>
        </p:nvSpPr>
        <p:spPr>
          <a:xfrm>
            <a:off x="3213100" y="4605338"/>
            <a:ext cx="4699000" cy="369887"/>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a:defRPr>
            </a:lvl5pPr>
          </a:lstStyle>
          <a:p>
            <a:pPr marL="0" lvl="0" indent="0">
              <a:lnSpc>
                <a:spcPct val="100000"/>
              </a:lnSpc>
              <a:spcBef>
                <a:spcPct val="0"/>
              </a:spcBef>
              <a:buFontTx/>
              <a:buNone/>
            </a:pPr>
            <a:r>
              <a:rPr lang="en-US" altLang="zh-CN" sz="1800" dirty="0">
                <a:latin typeface="微软雅黑" panose="020B0503020204020204" pitchFamily="34" charset="-122"/>
                <a:ea typeface="微软雅黑" panose="020B0503020204020204" pitchFamily="34" charset="-122"/>
              </a:rPr>
              <a:t>JDK 8——</a:t>
            </a:r>
            <a:r>
              <a:rPr lang="zh-CN" altLang="en-US" sz="1800" dirty="0">
                <a:latin typeface="微软雅黑" panose="020B0503020204020204" pitchFamily="34" charset="-122"/>
                <a:ea typeface="微软雅黑" panose="020B0503020204020204" pitchFamily="34" charset="-122"/>
              </a:rPr>
              <a:t>新增日期与时间类</a:t>
            </a:r>
            <a:endParaRPr lang="zh-CN" altLang="en-US" sz="1800" dirty="0">
              <a:latin typeface="微软雅黑" panose="020B0503020204020204" pitchFamily="34" charset="-122"/>
              <a:ea typeface="微软雅黑" panose="020B0503020204020204" pitchFamily="34" charset="-122"/>
            </a:endParaRPr>
          </a:p>
        </p:txBody>
      </p:sp>
    </p:spTree>
    <p:custDataLst>
      <p:tags r:id="rId4"/>
    </p:custDataLst>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p:sp>
        <p:nvSpPr>
          <p:cNvPr id="5" name="AutoShape 207"/>
          <p:cNvSpPr>
            <a:spLocks noChangeArrowheads="1"/>
          </p:cNvSpPr>
          <p:nvPr/>
        </p:nvSpPr>
        <p:spPr bwMode="auto">
          <a:xfrm>
            <a:off x="200025" y="1530985"/>
            <a:ext cx="8724900" cy="4866005"/>
          </a:xfrm>
          <a:prstGeom prst="roundRect">
            <a:avLst>
              <a:gd name="adj" fmla="val 4171"/>
            </a:avLst>
          </a:prstGeom>
          <a:solidFill>
            <a:schemeClr val="bg1"/>
          </a:solidFill>
          <a:ln w="19050" algn="ctr">
            <a:solidFill>
              <a:schemeClr val="bg1">
                <a:lumMod val="95000"/>
              </a:schemeClr>
            </a:solidFill>
            <a:round/>
          </a:ln>
        </p:spPr>
        <p:txBody>
          <a:bodyPr wrap="none" anchor="ctr"/>
          <a:lstStyle/>
          <a:p>
            <a:pPr marL="0" marR="0" lvl="0" indent="0" algn="l" defTabSz="914400" rtl="0" eaLnBrk="0" fontAlgn="base" latinLnBrk="1" hangingPunct="0">
              <a:lnSpc>
                <a:spcPct val="100000"/>
              </a:lnSpc>
              <a:spcBef>
                <a:spcPct val="0"/>
              </a:spcBef>
              <a:spcAft>
                <a:spcPct val="0"/>
              </a:spcAft>
              <a:buClrTx/>
              <a:buSzTx/>
              <a:buFontTx/>
              <a:buNone/>
              <a:defRPr/>
            </a:pPr>
            <a:endParaRPr kumimoji="1" lang="ko-KR" altLang="en-US" sz="1800" b="0" i="0" u="none" strike="noStrike" kern="1200" cap="none" spc="0" normalizeH="0" baseline="0" noProof="0">
              <a:ln>
                <a:noFill/>
              </a:ln>
              <a:solidFill>
                <a:srgbClr val="000000"/>
              </a:solidFill>
              <a:effectLst>
                <a:outerShdw blurRad="38100" dist="38100" dir="2700000" algn="tl">
                  <a:srgbClr val="000000">
                    <a:alpha val="43137"/>
                  </a:srgbClr>
                </a:outerShdw>
              </a:effectLst>
              <a:uLnTx/>
              <a:uFillTx/>
              <a:latin typeface="Gulim" panose="020B0600000101010101" pitchFamily="34" charset="-127"/>
              <a:ea typeface="Gulim" panose="020B0600000101010101" pitchFamily="34" charset="-127"/>
              <a:cs typeface="+mn-cs"/>
            </a:endParaRPr>
          </a:p>
        </p:txBody>
      </p:sp>
      <p:sp>
        <p:nvSpPr>
          <p:cNvPr id="6" name="AutoShape 132"/>
          <p:cNvSpPr>
            <a:spLocks noChangeArrowheads="1"/>
          </p:cNvSpPr>
          <p:nvPr/>
        </p:nvSpPr>
        <p:spPr bwMode="auto">
          <a:xfrm>
            <a:off x="392430" y="1699895"/>
            <a:ext cx="2016125" cy="4779645"/>
          </a:xfrm>
          <a:prstGeom prst="upArrow">
            <a:avLst>
              <a:gd name="adj1" fmla="val 66296"/>
              <a:gd name="adj2" fmla="val 58426"/>
            </a:avLst>
          </a:prstGeom>
          <a:gradFill flip="none" rotWithShape="1">
            <a:gsLst>
              <a:gs pos="0">
                <a:srgbClr val="D5F4FF"/>
              </a:gs>
              <a:gs pos="100000">
                <a:srgbClr val="764718">
                  <a:alpha val="0"/>
                </a:srgbClr>
              </a:gs>
            </a:gsLst>
            <a:path path="circle">
              <a:fillToRect l="100000" b="100000"/>
            </a:path>
            <a:tileRect t="-100000" r="-100000"/>
          </a:gradFill>
          <a:ln>
            <a:noFill/>
          </a:ln>
        </p:spPr>
        <p:txBody>
          <a:bodyPr wrap="none" anchor="ctr"/>
          <a:lstStyle/>
          <a:p>
            <a:pPr marL="0" marR="0" lvl="0" indent="0" algn="l" defTabSz="914400" rtl="0" eaLnBrk="0" fontAlgn="base" latinLnBrk="1" hangingPunct="0">
              <a:lnSpc>
                <a:spcPct val="100000"/>
              </a:lnSpc>
              <a:spcBef>
                <a:spcPct val="0"/>
              </a:spcBef>
              <a:spcAft>
                <a:spcPct val="0"/>
              </a:spcAft>
              <a:buClrTx/>
              <a:buSzTx/>
              <a:buFontTx/>
              <a:buNone/>
              <a:defRPr/>
            </a:pPr>
            <a:endParaRPr kumimoji="1" lang="ko-KR" altLang="en-US" sz="1800" b="0" i="0" u="none" strike="noStrike" kern="1200" cap="none" spc="0" normalizeH="0" baseline="0" noProof="0">
              <a:ln>
                <a:noFill/>
              </a:ln>
              <a:solidFill>
                <a:srgbClr val="000000"/>
              </a:solidFill>
              <a:effectLst>
                <a:outerShdw blurRad="38100" dist="38100" dir="2700000" algn="tl">
                  <a:srgbClr val="000000">
                    <a:alpha val="43137"/>
                  </a:srgbClr>
                </a:outerShdw>
              </a:effectLst>
              <a:uLnTx/>
              <a:uFillTx/>
              <a:latin typeface="Gulim" panose="020B0600000101010101" pitchFamily="34" charset="-127"/>
              <a:ea typeface="Gulim" panose="020B0600000101010101" pitchFamily="34" charset="-127"/>
              <a:cs typeface="+mn-cs"/>
            </a:endParaRPr>
          </a:p>
        </p:txBody>
      </p:sp>
      <p:sp>
        <p:nvSpPr>
          <p:cNvPr id="7" name="AutoShape 208"/>
          <p:cNvSpPr>
            <a:spLocks noChangeArrowheads="1"/>
          </p:cNvSpPr>
          <p:nvPr/>
        </p:nvSpPr>
        <p:spPr bwMode="auto">
          <a:xfrm>
            <a:off x="2670175" y="1530350"/>
            <a:ext cx="5976938" cy="850900"/>
          </a:xfrm>
          <a:prstGeom prst="roundRect">
            <a:avLst>
              <a:gd name="adj" fmla="val 17352"/>
            </a:avLst>
          </a:prstGeom>
          <a:solidFill>
            <a:srgbClr val="FFFFFF"/>
          </a:solidFill>
          <a:ln w="19050" algn="ctr">
            <a:solidFill>
              <a:schemeClr val="bg1">
                <a:lumMod val="95000"/>
              </a:schemeClr>
            </a:solidFill>
            <a:round/>
          </a:ln>
          <a:effectLst>
            <a:outerShdw blurRad="76200" dir="13500000" sy="23000" kx="1200000" algn="br" rotWithShape="0">
              <a:prstClr val="black">
                <a:alpha val="20000"/>
              </a:prstClr>
            </a:outerShdw>
          </a:effectLst>
        </p:spPr>
        <p:txBody>
          <a:bodyPr wrap="none" anchor="ctr"/>
          <a:lstStyle/>
          <a:p>
            <a:pPr marL="0" marR="0" lvl="0" indent="0" algn="l" defTabSz="914400" rtl="0" eaLnBrk="1" fontAlgn="auto" latinLnBrk="1" hangingPunct="1">
              <a:lnSpc>
                <a:spcPct val="100000"/>
              </a:lnSpc>
              <a:spcBef>
                <a:spcPts val="0"/>
              </a:spcBef>
              <a:spcAft>
                <a:spcPts val="0"/>
              </a:spcAft>
              <a:buClrTx/>
              <a:buSzTx/>
              <a:buFontTx/>
              <a:buNone/>
              <a:defRPr/>
            </a:pPr>
            <a:endParaRPr kumimoji="1" lang="ko-KR" altLang="en-US" sz="1800" b="0" i="0" u="none" strike="noStrike" kern="0" cap="none" spc="0" normalizeH="0" baseline="0" noProof="0">
              <a:ln>
                <a:noFill/>
              </a:ln>
              <a:solidFill>
                <a:srgbClr val="000000"/>
              </a:solidFill>
              <a:effectLst>
                <a:outerShdw blurRad="38100" dist="38100" dir="2700000" algn="tl">
                  <a:srgbClr val="000000">
                    <a:alpha val="43137"/>
                  </a:srgbClr>
                </a:outerShdw>
              </a:effectLst>
              <a:uLnTx/>
              <a:uFillTx/>
              <a:latin typeface="Gulim" panose="020B0600000101010101" pitchFamily="34" charset="-127"/>
              <a:ea typeface="Gulim" panose="020B0600000101010101" pitchFamily="34" charset="-127"/>
              <a:cs typeface="+mn-cs"/>
            </a:endParaRPr>
          </a:p>
        </p:txBody>
      </p:sp>
      <p:sp>
        <p:nvSpPr>
          <p:cNvPr id="29703" name="TextBox 359"/>
          <p:cNvSpPr txBox="1">
            <a:spLocks noChangeArrowheads="1"/>
          </p:cNvSpPr>
          <p:nvPr/>
        </p:nvSpPr>
        <p:spPr bwMode="auto">
          <a:xfrm>
            <a:off x="4389438" y="1700213"/>
            <a:ext cx="40259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a:cs typeface="等线"/>
              </a:defRPr>
            </a:lvl1pPr>
            <a:lvl2pPr marL="742950" indent="-285750" eaLnBrk="0" hangingPunct="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a:cs typeface="等线"/>
              </a:defRPr>
            </a:lvl2pPr>
            <a:lvl3pPr marL="1143000" indent="-228600" eaLnBrk="0" hangingPunct="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a:cs typeface="等线"/>
              </a:defRPr>
            </a:lvl3pPr>
            <a:lvl4pPr marL="1600200" indent="-228600" eaLnBrk="0" hangingPunct="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a:cs typeface="等线"/>
              </a:defRPr>
            </a:lvl4pPr>
            <a:lvl5pPr marL="2057400" indent="-228600" eaLnBrk="0" hangingPunct="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a:cs typeface="等线"/>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a:cs typeface="等线"/>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a:cs typeface="等线"/>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a:cs typeface="等线"/>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a:cs typeface="等线"/>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2800" b="1"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等线"/>
              </a:rPr>
              <a:t>5.6  </a:t>
            </a:r>
            <a:r>
              <a:rPr kumimoji="0" lang="zh-CN" altLang="en-US" sz="2800" b="1" i="0" u="none" strike="noStrike" kern="1200" cap="none" spc="0" normalizeH="0" baseline="0" noProof="0" dirty="0" smtClean="0">
                <a:ln>
                  <a:noFill/>
                </a:ln>
                <a:solidFill>
                  <a:srgbClr val="006BA9"/>
                </a:solidFill>
                <a:effectLst/>
                <a:uLnTx/>
                <a:uFillTx/>
                <a:latin typeface="微软雅黑" panose="020B0503020204020204" pitchFamily="34" charset="-122"/>
                <a:ea typeface="微软雅黑" panose="020B0503020204020204" pitchFamily="34" charset="-122"/>
                <a:cs typeface="+mn-cs"/>
              </a:rPr>
              <a:t>格式化类</a:t>
            </a:r>
            <a:endParaRPr kumimoji="0" lang="zh-CN" altLang="en-US" sz="2800" b="1" i="0" u="none" strike="noStrike" kern="1200" cap="none" spc="0" normalizeH="0" baseline="0" noProof="0" dirty="0" smtClean="0">
              <a:ln>
                <a:noFill/>
              </a:ln>
              <a:solidFill>
                <a:srgbClr val="006BA9"/>
              </a:solidFill>
              <a:effectLst/>
              <a:uLnTx/>
              <a:uFillTx/>
              <a:latin typeface="微软雅黑" panose="020B0503020204020204" pitchFamily="34" charset="-122"/>
              <a:ea typeface="微软雅黑" panose="020B0503020204020204" pitchFamily="34" charset="-122"/>
              <a:cs typeface="+mn-cs"/>
            </a:endParaRPr>
          </a:p>
        </p:txBody>
      </p:sp>
      <p:pic>
        <p:nvPicPr>
          <p:cNvPr id="28680" name="Picture 3">
            <a:hlinkClick r:id="rId1" action="ppaction://hlinksldjump"/>
          </p:cNvPr>
          <p:cNvPicPr>
            <a:picLocks noChangeAspect="1"/>
          </p:cNvPicPr>
          <p:nvPr/>
        </p:nvPicPr>
        <p:blipFill>
          <a:blip r:embed="rId2"/>
          <a:stretch>
            <a:fillRect/>
          </a:stretch>
        </p:blipFill>
        <p:spPr>
          <a:xfrm>
            <a:off x="582613" y="1885950"/>
            <a:ext cx="1635125" cy="520700"/>
          </a:xfrm>
          <a:prstGeom prst="rect">
            <a:avLst/>
          </a:prstGeom>
          <a:noFill/>
          <a:ln w="28575">
            <a:noFill/>
          </a:ln>
        </p:spPr>
      </p:pic>
      <p:pic>
        <p:nvPicPr>
          <p:cNvPr id="28681" name="图片 368">
            <a:hlinkClick r:id="rId1" action="ppaction://hlinksldjump"/>
          </p:cNvPr>
          <p:cNvPicPr>
            <a:picLocks noChangeAspect="1"/>
          </p:cNvPicPr>
          <p:nvPr/>
        </p:nvPicPr>
        <p:blipFill>
          <a:blip r:embed="rId3"/>
          <a:stretch>
            <a:fillRect/>
          </a:stretch>
        </p:blipFill>
        <p:spPr>
          <a:xfrm>
            <a:off x="650875" y="1906588"/>
            <a:ext cx="479425" cy="477837"/>
          </a:xfrm>
          <a:prstGeom prst="rect">
            <a:avLst/>
          </a:prstGeom>
          <a:noFill/>
          <a:ln w="9525">
            <a:noFill/>
          </a:ln>
        </p:spPr>
      </p:pic>
      <p:sp>
        <p:nvSpPr>
          <p:cNvPr id="19" name="矩形 18">
            <a:hlinkClick r:id="rId1" action="ppaction://hlinksldjump"/>
          </p:cNvPr>
          <p:cNvSpPr/>
          <p:nvPr/>
        </p:nvSpPr>
        <p:spPr bwMode="auto">
          <a:xfrm>
            <a:off x="971550" y="1954213"/>
            <a:ext cx="1158875" cy="338138"/>
          </a:xfrm>
          <a:prstGeom prst="rect">
            <a:avLst/>
          </a:prstGeom>
        </p:spPr>
        <p:txBody>
          <a:bodyPr wrap="none">
            <a:spAutoFit/>
          </a:body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1600" b="1" i="0" u="none" strike="noStrike" kern="1200" cap="none" spc="30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返回目录</a:t>
            </a:r>
            <a:endParaRPr kumimoji="0" lang="zh-CN" altLang="en-US" sz="1600" b="1" i="0" u="none" strike="noStrike" kern="1200" cap="none" spc="30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grpSp>
        <p:nvGrpSpPr>
          <p:cNvPr id="28683" name="组合 311"/>
          <p:cNvGrpSpPr/>
          <p:nvPr/>
        </p:nvGrpSpPr>
        <p:grpSpPr>
          <a:xfrm>
            <a:off x="1106488" y="2809875"/>
            <a:ext cx="7629525" cy="668338"/>
            <a:chOff x="1029300" y="5045322"/>
            <a:chExt cx="7628925" cy="669008"/>
          </a:xfrm>
        </p:grpSpPr>
        <p:grpSp>
          <p:nvGrpSpPr>
            <p:cNvPr id="28712" name="组合 345"/>
            <p:cNvGrpSpPr/>
            <p:nvPr/>
          </p:nvGrpSpPr>
          <p:grpSpPr>
            <a:xfrm>
              <a:off x="2520950" y="5045323"/>
              <a:ext cx="6137275" cy="669007"/>
              <a:chOff x="2520950" y="4924673"/>
              <a:chExt cx="6137275" cy="789657"/>
            </a:xfrm>
          </p:grpSpPr>
          <p:sp>
            <p:nvSpPr>
              <p:cNvPr id="44" name="AutoShape 218"/>
              <p:cNvSpPr>
                <a:spLocks noChangeArrowheads="1"/>
              </p:cNvSpPr>
              <p:nvPr/>
            </p:nvSpPr>
            <p:spPr bwMode="auto">
              <a:xfrm>
                <a:off x="2721442" y="5393590"/>
                <a:ext cx="5806618" cy="320740"/>
              </a:xfrm>
              <a:prstGeom prst="roundRect">
                <a:avLst>
                  <a:gd name="adj" fmla="val 50000"/>
                </a:avLst>
              </a:prstGeom>
              <a:gradFill rotWithShape="1">
                <a:gsLst>
                  <a:gs pos="0">
                    <a:srgbClr val="000000">
                      <a:alpha val="50000"/>
                    </a:srgbClr>
                  </a:gs>
                  <a:gs pos="100000">
                    <a:srgbClr val="000000">
                      <a:gamma/>
                      <a:tint val="57647"/>
                      <a:invGamma/>
                      <a:alpha val="0"/>
                    </a:srgbClr>
                  </a:gs>
                </a:gsLst>
                <a:path path="shape">
                  <a:fillToRect l="50000" t="50000" r="50000" b="50000"/>
                </a:path>
              </a:gradFill>
              <a:ln w="9525" algn="ctr">
                <a:noFill/>
                <a:round/>
              </a:ln>
              <a:effectLst/>
            </p:spPr>
            <p:txBody>
              <a:bodyPr wrap="none" anchor="ctr"/>
              <a:lstStyle/>
              <a:p>
                <a:pPr marL="0" marR="0" lvl="0" indent="0" algn="l" defTabSz="914400" rtl="0" eaLnBrk="1" fontAlgn="auto" latinLnBrk="1" hangingPunct="1">
                  <a:lnSpc>
                    <a:spcPct val="100000"/>
                  </a:lnSpc>
                  <a:spcBef>
                    <a:spcPts val="0"/>
                  </a:spcBef>
                  <a:spcAft>
                    <a:spcPts val="0"/>
                  </a:spcAft>
                  <a:buClrTx/>
                  <a:buSzTx/>
                  <a:buFontTx/>
                  <a:buNone/>
                  <a:defRPr/>
                </a:pPr>
                <a:endParaRPr kumimoji="1" lang="ko-KR" altLang="en-US" sz="1800" b="0" i="0" u="none" strike="noStrike" kern="0" cap="none" spc="0" normalizeH="0" baseline="0" noProof="0">
                  <a:ln>
                    <a:noFill/>
                  </a:ln>
                  <a:solidFill>
                    <a:srgbClr val="000000"/>
                  </a:solidFill>
                  <a:effectLst>
                    <a:outerShdw blurRad="38100" dist="38100" dir="2700000" algn="tl">
                      <a:srgbClr val="000000">
                        <a:alpha val="43137"/>
                      </a:srgbClr>
                    </a:outerShdw>
                  </a:effectLst>
                  <a:uLnTx/>
                  <a:uFillTx/>
                  <a:latin typeface="Gulim" panose="020B0600000101010101" pitchFamily="34" charset="-127"/>
                  <a:ea typeface="Gulim" panose="020B0600000101010101" pitchFamily="34" charset="-127"/>
                  <a:cs typeface="+mn-cs"/>
                </a:endParaRPr>
              </a:p>
            </p:txBody>
          </p:sp>
          <p:grpSp>
            <p:nvGrpSpPr>
              <p:cNvPr id="28718" name="组合 351"/>
              <p:cNvGrpSpPr/>
              <p:nvPr/>
            </p:nvGrpSpPr>
            <p:grpSpPr>
              <a:xfrm>
                <a:off x="2520950" y="4924673"/>
                <a:ext cx="6137275" cy="664245"/>
                <a:chOff x="2520950" y="4868193"/>
                <a:chExt cx="6137275" cy="720725"/>
              </a:xfrm>
            </p:grpSpPr>
            <p:sp>
              <p:nvSpPr>
                <p:cNvPr id="46" name="AutoShape 181"/>
                <p:cNvSpPr>
                  <a:spLocks noChangeArrowheads="1"/>
                </p:cNvSpPr>
                <p:nvPr/>
              </p:nvSpPr>
              <p:spPr bwMode="auto">
                <a:xfrm>
                  <a:off x="2521433" y="4868192"/>
                  <a:ext cx="6136792" cy="720446"/>
                </a:xfrm>
                <a:prstGeom prst="roundRect">
                  <a:avLst>
                    <a:gd name="adj" fmla="val 50000"/>
                  </a:avLst>
                </a:prstGeom>
                <a:solidFill>
                  <a:srgbClr val="D5F4FF"/>
                </a:solidFill>
                <a:ln w="19050" algn="ctr">
                  <a:solidFill>
                    <a:srgbClr val="FFFFFF"/>
                  </a:solidFill>
                  <a:round/>
                </a:ln>
              </p:spPr>
              <p:txBody>
                <a:bodyPr wrap="none" anchor="ctr"/>
                <a:lstStyle/>
                <a:p>
                  <a:pPr marL="0" marR="0" lvl="0" indent="0" algn="l" defTabSz="914400" rtl="0" eaLnBrk="1" fontAlgn="auto" latinLnBrk="1" hangingPunct="1">
                    <a:lnSpc>
                      <a:spcPct val="100000"/>
                    </a:lnSpc>
                    <a:spcBef>
                      <a:spcPts val="0"/>
                    </a:spcBef>
                    <a:spcAft>
                      <a:spcPts val="0"/>
                    </a:spcAft>
                    <a:buClrTx/>
                    <a:buSzTx/>
                    <a:buFontTx/>
                    <a:buNone/>
                    <a:defRPr/>
                  </a:pPr>
                  <a:endParaRPr kumimoji="1" lang="ko-KR" altLang="en-US" sz="1800" b="0" i="0" u="none" strike="noStrike" kern="0" cap="none" spc="0" normalizeH="0" baseline="0" noProof="0">
                    <a:ln>
                      <a:noFill/>
                    </a:ln>
                    <a:solidFill>
                      <a:srgbClr val="000000"/>
                    </a:solidFill>
                    <a:effectLst>
                      <a:outerShdw blurRad="38100" dist="38100" dir="2700000" algn="tl">
                        <a:srgbClr val="000000">
                          <a:alpha val="43137"/>
                        </a:srgbClr>
                      </a:outerShdw>
                    </a:effectLst>
                    <a:uLnTx/>
                    <a:uFillTx/>
                    <a:latin typeface="Gulim" panose="020B0600000101010101" pitchFamily="34" charset="-127"/>
                    <a:ea typeface="Gulim" panose="020B0600000101010101" pitchFamily="34" charset="-127"/>
                    <a:cs typeface="+mn-cs"/>
                  </a:endParaRPr>
                </a:p>
              </p:txBody>
            </p:sp>
            <p:sp>
              <p:nvSpPr>
                <p:cNvPr id="47" name="AutoShape 202"/>
                <p:cNvSpPr>
                  <a:spLocks noChangeArrowheads="1"/>
                </p:cNvSpPr>
                <p:nvPr/>
              </p:nvSpPr>
              <p:spPr bwMode="auto">
                <a:xfrm>
                  <a:off x="2762714" y="4984196"/>
                  <a:ext cx="5689152" cy="490472"/>
                </a:xfrm>
                <a:prstGeom prst="roundRect">
                  <a:avLst>
                    <a:gd name="adj" fmla="val 50000"/>
                  </a:avLst>
                </a:prstGeom>
                <a:solidFill>
                  <a:srgbClr val="FFFFFF">
                    <a:alpha val="45882"/>
                  </a:srgbClr>
                </a:solidFill>
                <a:ln w="19050" algn="ctr">
                  <a:solidFill>
                    <a:srgbClr val="FFFFFF"/>
                  </a:solidFill>
                  <a:round/>
                </a:ln>
              </p:spPr>
              <p:txBody>
                <a:bodyPr wrap="none" anchor="ctr"/>
                <a:lstStyle/>
                <a:p>
                  <a:pPr marL="0" marR="0" lvl="0" indent="0" algn="l" defTabSz="914400" rtl="0" eaLnBrk="1" fontAlgn="auto" latinLnBrk="1" hangingPunct="1">
                    <a:lnSpc>
                      <a:spcPct val="100000"/>
                    </a:lnSpc>
                    <a:spcBef>
                      <a:spcPts val="0"/>
                    </a:spcBef>
                    <a:spcAft>
                      <a:spcPts val="0"/>
                    </a:spcAft>
                    <a:buClrTx/>
                    <a:buSzTx/>
                    <a:buFontTx/>
                    <a:buNone/>
                    <a:defRPr/>
                  </a:pPr>
                  <a:endParaRPr kumimoji="1" lang="ko-KR" altLang="en-US" sz="1800" b="0" i="0" u="none" strike="noStrike" kern="0" cap="none" spc="0" normalizeH="0" baseline="0" noProof="0">
                    <a:ln>
                      <a:noFill/>
                    </a:ln>
                    <a:solidFill>
                      <a:srgbClr val="000000"/>
                    </a:solidFill>
                    <a:effectLst>
                      <a:outerShdw blurRad="38100" dist="38100" dir="2700000" algn="tl">
                        <a:srgbClr val="000000">
                          <a:alpha val="43137"/>
                        </a:srgbClr>
                      </a:outerShdw>
                    </a:effectLst>
                    <a:uLnTx/>
                    <a:uFillTx/>
                    <a:latin typeface="Gulim" panose="020B0600000101010101" pitchFamily="34" charset="-127"/>
                    <a:ea typeface="Gulim" panose="020B0600000101010101" pitchFamily="34" charset="-127"/>
                    <a:cs typeface="+mn-cs"/>
                  </a:endParaRPr>
                </a:p>
              </p:txBody>
            </p:sp>
          </p:grpSp>
        </p:grpSp>
        <p:sp>
          <p:nvSpPr>
            <p:cNvPr id="40" name="Line 188"/>
            <p:cNvSpPr>
              <a:spLocks noChangeShapeType="1"/>
            </p:cNvSpPr>
            <p:nvPr/>
          </p:nvSpPr>
          <p:spPr bwMode="auto">
            <a:xfrm flipH="1">
              <a:off x="1500750" y="5329770"/>
              <a:ext cx="1498482" cy="0"/>
            </a:xfrm>
            <a:prstGeom prst="line">
              <a:avLst/>
            </a:prstGeom>
            <a:noFill/>
            <a:ln w="31750" cap="rnd">
              <a:solidFill>
                <a:schemeClr val="bg1">
                  <a:lumMod val="50000"/>
                </a:schemeClr>
              </a:solidFill>
              <a:prstDash val="sysDot"/>
              <a:round/>
              <a:headEnd type="oval"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1" hangingPunct="0">
                <a:lnSpc>
                  <a:spcPct val="100000"/>
                </a:lnSpc>
                <a:spcBef>
                  <a:spcPct val="0"/>
                </a:spcBef>
                <a:spcAft>
                  <a:spcPct val="0"/>
                </a:spcAft>
                <a:buClrTx/>
                <a:buSzTx/>
                <a:buFontTx/>
                <a:buNone/>
                <a:defRPr/>
              </a:pPr>
              <a:endParaRPr kumimoji="1" lang="zh-CN" altLang="en-US" sz="1800" b="0" i="0" u="none" strike="noStrike" kern="1200" cap="none" spc="0" normalizeH="0" baseline="0" noProof="0">
                <a:ln>
                  <a:noFill/>
                </a:ln>
                <a:solidFill>
                  <a:srgbClr val="000000"/>
                </a:solidFill>
                <a:effectLst>
                  <a:outerShdw blurRad="38100" dist="38100" dir="2700000" algn="tl">
                    <a:srgbClr val="000000">
                      <a:alpha val="43137"/>
                    </a:srgbClr>
                  </a:outerShdw>
                </a:effectLst>
                <a:uLnTx/>
                <a:uFillTx/>
                <a:latin typeface="Gulim" panose="020B0600000101010101" pitchFamily="34" charset="-127"/>
                <a:ea typeface="Gulim" panose="020B0600000101010101" pitchFamily="34" charset="-127"/>
                <a:cs typeface="+mn-cs"/>
              </a:endParaRPr>
            </a:p>
          </p:txBody>
        </p:sp>
        <p:grpSp>
          <p:nvGrpSpPr>
            <p:cNvPr id="28714" name="组合 347"/>
            <p:cNvGrpSpPr/>
            <p:nvPr/>
          </p:nvGrpSpPr>
          <p:grpSpPr>
            <a:xfrm>
              <a:off x="1029300" y="5045322"/>
              <a:ext cx="635025" cy="637257"/>
              <a:chOff x="1098627" y="4776118"/>
              <a:chExt cx="903287" cy="906462"/>
            </a:xfrm>
          </p:grpSpPr>
          <p:sp>
            <p:nvSpPr>
              <p:cNvPr id="42" name="Oval 148"/>
              <p:cNvSpPr>
                <a:spLocks noChangeArrowheads="1"/>
              </p:cNvSpPr>
              <p:nvPr/>
            </p:nvSpPr>
            <p:spPr bwMode="auto">
              <a:xfrm>
                <a:off x="1098627" y="4776118"/>
                <a:ext cx="903180" cy="906418"/>
              </a:xfrm>
              <a:prstGeom prst="ellipse">
                <a:avLst/>
              </a:prstGeom>
              <a:gradFill flip="none" rotWithShape="1">
                <a:gsLst>
                  <a:gs pos="0">
                    <a:srgbClr val="A3D3FF"/>
                  </a:gs>
                  <a:gs pos="100000">
                    <a:srgbClr val="B9E9FF"/>
                  </a:gs>
                </a:gsLst>
                <a:lin ang="2700000" scaled="1"/>
                <a:tileRect/>
              </a:gradFill>
              <a:ln>
                <a:noFill/>
              </a:ln>
              <a:extLst>
                <a:ext uri="{91240B29-F687-4F45-9708-019B960494DF}">
                  <a14:hiddenLine xmlns:a14="http://schemas.microsoft.com/office/drawing/2010/main" w="19050">
                    <a:solidFill>
                      <a:srgbClr val="000000"/>
                    </a:solidFill>
                    <a:round/>
                  </a14:hiddenLine>
                </a:ext>
              </a:extLst>
            </p:spPr>
            <p:txBody>
              <a:bodyPr wrap="none" anchor="ctr"/>
              <a:lstStyle/>
              <a:p>
                <a:pPr marL="0" marR="0" lvl="0" indent="0" algn="ctr" defTabSz="914400" rtl="0" eaLnBrk="1" fontAlgn="auto" latinLnBrk="1" hangingPunct="1">
                  <a:lnSpc>
                    <a:spcPct val="100000"/>
                  </a:lnSpc>
                  <a:spcBef>
                    <a:spcPts val="0"/>
                  </a:spcBef>
                  <a:spcAft>
                    <a:spcPts val="0"/>
                  </a:spcAft>
                  <a:buClrTx/>
                  <a:buSzTx/>
                  <a:buFontTx/>
                  <a:buNone/>
                  <a:defRPr/>
                </a:pPr>
                <a:endParaRPr kumimoji="1" lang="ko-KR" altLang="ko-KR" sz="1800" b="0" i="0" u="none" strike="noStrike" kern="0" cap="none" spc="0" normalizeH="0" baseline="0" noProof="0">
                  <a:ln>
                    <a:noFill/>
                  </a:ln>
                  <a:solidFill>
                    <a:srgbClr val="FFFFFF"/>
                  </a:solidFill>
                  <a:effectLst>
                    <a:outerShdw blurRad="38100" dist="38100" dir="2700000" algn="tl">
                      <a:srgbClr val="000000">
                        <a:alpha val="43137"/>
                      </a:srgbClr>
                    </a:outerShdw>
                  </a:effectLst>
                  <a:uLnTx/>
                  <a:uFillTx/>
                  <a:latin typeface="Arial Black" panose="020B0A04020102020204" pitchFamily="34" charset="0"/>
                  <a:ea typeface="Gulim" panose="020B0600000101010101" pitchFamily="34" charset="-127"/>
                  <a:cs typeface="+mn-cs"/>
                </a:endParaRPr>
              </a:p>
            </p:txBody>
          </p:sp>
          <p:sp>
            <p:nvSpPr>
              <p:cNvPr id="43" name="Oval 151"/>
              <p:cNvSpPr>
                <a:spLocks noChangeArrowheads="1"/>
              </p:cNvSpPr>
              <p:nvPr/>
            </p:nvSpPr>
            <p:spPr bwMode="auto">
              <a:xfrm>
                <a:off x="1414740" y="4803243"/>
                <a:ext cx="241600" cy="241863"/>
              </a:xfrm>
              <a:prstGeom prst="ellipse">
                <a:avLst/>
              </a:prstGeom>
              <a:gradFill rotWithShape="1">
                <a:gsLst>
                  <a:gs pos="0">
                    <a:srgbClr val="FFFFFF">
                      <a:alpha val="5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p>
                <a:pPr marL="0" marR="0" lvl="0" indent="0" algn="ctr" defTabSz="914400" rtl="0" eaLnBrk="1" fontAlgn="auto" latinLnBrk="1" hangingPunct="1">
                  <a:lnSpc>
                    <a:spcPct val="100000"/>
                  </a:lnSpc>
                  <a:spcBef>
                    <a:spcPts val="0"/>
                  </a:spcBef>
                  <a:spcAft>
                    <a:spcPts val="0"/>
                  </a:spcAft>
                  <a:buClrTx/>
                  <a:buSzTx/>
                  <a:buFontTx/>
                  <a:buNone/>
                  <a:defRPr/>
                </a:pPr>
                <a:endParaRPr kumimoji="1" lang="ko-KR" altLang="ko-KR" sz="1800" b="0" i="0" u="none" strike="noStrike" kern="0" cap="none" spc="0" normalizeH="0" baseline="0" noProof="0">
                  <a:ln>
                    <a:noFill/>
                  </a:ln>
                  <a:solidFill>
                    <a:srgbClr val="000000"/>
                  </a:solidFill>
                  <a:effectLst>
                    <a:outerShdw blurRad="38100" dist="38100" dir="2700000" algn="tl">
                      <a:srgbClr val="000000">
                        <a:alpha val="43137"/>
                      </a:srgbClr>
                    </a:outerShdw>
                  </a:effectLst>
                  <a:uLnTx/>
                  <a:uFillTx/>
                  <a:latin typeface="Gulim" panose="020B0600000101010101" pitchFamily="34" charset="-127"/>
                  <a:ea typeface="Gulim" panose="020B0600000101010101" pitchFamily="34" charset="-127"/>
                  <a:cs typeface="+mn-cs"/>
                </a:endParaRPr>
              </a:p>
            </p:txBody>
          </p:sp>
        </p:grpSp>
      </p:grpSp>
      <p:grpSp>
        <p:nvGrpSpPr>
          <p:cNvPr id="28684" name="组合 313"/>
          <p:cNvGrpSpPr/>
          <p:nvPr/>
        </p:nvGrpSpPr>
        <p:grpSpPr>
          <a:xfrm>
            <a:off x="1328738" y="3700463"/>
            <a:ext cx="7407275" cy="668337"/>
            <a:chOff x="1252258" y="5045323"/>
            <a:chExt cx="7405967" cy="669007"/>
          </a:xfrm>
        </p:grpSpPr>
        <p:grpSp>
          <p:nvGrpSpPr>
            <p:cNvPr id="28705" name="组合 338"/>
            <p:cNvGrpSpPr/>
            <p:nvPr/>
          </p:nvGrpSpPr>
          <p:grpSpPr>
            <a:xfrm>
              <a:off x="2520950" y="5045323"/>
              <a:ext cx="6137275" cy="669007"/>
              <a:chOff x="2520950" y="4924673"/>
              <a:chExt cx="6137275" cy="789657"/>
            </a:xfrm>
          </p:grpSpPr>
          <p:sp>
            <p:nvSpPr>
              <p:cNvPr id="52" name="AutoShape 218"/>
              <p:cNvSpPr>
                <a:spLocks noChangeArrowheads="1"/>
              </p:cNvSpPr>
              <p:nvPr/>
            </p:nvSpPr>
            <p:spPr bwMode="auto">
              <a:xfrm>
                <a:off x="2720436" y="5393591"/>
                <a:ext cx="5807637" cy="320739"/>
              </a:xfrm>
              <a:prstGeom prst="roundRect">
                <a:avLst>
                  <a:gd name="adj" fmla="val 50000"/>
                </a:avLst>
              </a:prstGeom>
              <a:gradFill rotWithShape="1">
                <a:gsLst>
                  <a:gs pos="0">
                    <a:srgbClr val="000000">
                      <a:alpha val="50000"/>
                    </a:srgbClr>
                  </a:gs>
                  <a:gs pos="100000">
                    <a:srgbClr val="000000">
                      <a:gamma/>
                      <a:tint val="57647"/>
                      <a:invGamma/>
                      <a:alpha val="0"/>
                    </a:srgbClr>
                  </a:gs>
                </a:gsLst>
                <a:path path="shape">
                  <a:fillToRect l="50000" t="50000" r="50000" b="50000"/>
                </a:path>
              </a:gradFill>
              <a:ln w="9525" algn="ctr">
                <a:noFill/>
                <a:round/>
              </a:ln>
              <a:effectLst/>
            </p:spPr>
            <p:txBody>
              <a:bodyPr wrap="none" anchor="ctr"/>
              <a:lstStyle/>
              <a:p>
                <a:pPr marL="0" marR="0" lvl="0" indent="0" algn="l" defTabSz="914400" rtl="0" eaLnBrk="1" fontAlgn="auto" latinLnBrk="1" hangingPunct="1">
                  <a:lnSpc>
                    <a:spcPct val="100000"/>
                  </a:lnSpc>
                  <a:spcBef>
                    <a:spcPts val="0"/>
                  </a:spcBef>
                  <a:spcAft>
                    <a:spcPts val="0"/>
                  </a:spcAft>
                  <a:buClrTx/>
                  <a:buSzTx/>
                  <a:buFontTx/>
                  <a:buNone/>
                  <a:defRPr/>
                </a:pPr>
                <a:endParaRPr kumimoji="1" lang="ko-KR" altLang="en-US" sz="1800" b="0" i="0" u="none" strike="noStrike" kern="0" cap="none" spc="0" normalizeH="0" baseline="0" noProof="0">
                  <a:ln>
                    <a:noFill/>
                  </a:ln>
                  <a:solidFill>
                    <a:srgbClr val="000000"/>
                  </a:solidFill>
                  <a:effectLst>
                    <a:outerShdw blurRad="38100" dist="38100" dir="2700000" algn="tl">
                      <a:srgbClr val="000000">
                        <a:alpha val="43137"/>
                      </a:srgbClr>
                    </a:outerShdw>
                  </a:effectLst>
                  <a:uLnTx/>
                  <a:uFillTx/>
                  <a:latin typeface="Gulim" panose="020B0600000101010101" pitchFamily="34" charset="-127"/>
                  <a:ea typeface="Gulim" panose="020B0600000101010101" pitchFamily="34" charset="-127"/>
                  <a:cs typeface="+mn-cs"/>
                </a:endParaRPr>
              </a:p>
            </p:txBody>
          </p:sp>
          <p:grpSp>
            <p:nvGrpSpPr>
              <p:cNvPr id="28709" name="组合 342"/>
              <p:cNvGrpSpPr/>
              <p:nvPr/>
            </p:nvGrpSpPr>
            <p:grpSpPr>
              <a:xfrm>
                <a:off x="2520950" y="4924673"/>
                <a:ext cx="6137275" cy="664245"/>
                <a:chOff x="2520950" y="4868193"/>
                <a:chExt cx="6137275" cy="720725"/>
              </a:xfrm>
            </p:grpSpPr>
            <p:sp>
              <p:nvSpPr>
                <p:cNvPr id="54" name="AutoShape 181"/>
                <p:cNvSpPr>
                  <a:spLocks noChangeArrowheads="1"/>
                </p:cNvSpPr>
                <p:nvPr/>
              </p:nvSpPr>
              <p:spPr bwMode="auto">
                <a:xfrm>
                  <a:off x="2517272" y="4868193"/>
                  <a:ext cx="6140953" cy="720446"/>
                </a:xfrm>
                <a:prstGeom prst="roundRect">
                  <a:avLst>
                    <a:gd name="adj" fmla="val 50000"/>
                  </a:avLst>
                </a:prstGeom>
                <a:solidFill>
                  <a:srgbClr val="D5EBFF"/>
                </a:solidFill>
                <a:ln w="19050" algn="ctr">
                  <a:solidFill>
                    <a:srgbClr val="FFFFFF"/>
                  </a:solidFill>
                  <a:round/>
                </a:ln>
              </p:spPr>
              <p:txBody>
                <a:bodyPr wrap="none" anchor="ctr"/>
                <a:lstStyle/>
                <a:p>
                  <a:pPr marL="0" marR="0" lvl="0" indent="0" algn="l" defTabSz="914400" rtl="0" eaLnBrk="1" fontAlgn="auto" latinLnBrk="1" hangingPunct="1">
                    <a:lnSpc>
                      <a:spcPct val="100000"/>
                    </a:lnSpc>
                    <a:spcBef>
                      <a:spcPts val="0"/>
                    </a:spcBef>
                    <a:spcAft>
                      <a:spcPts val="0"/>
                    </a:spcAft>
                    <a:buClrTx/>
                    <a:buSzTx/>
                    <a:buFontTx/>
                    <a:buNone/>
                    <a:defRPr/>
                  </a:pPr>
                  <a:endParaRPr kumimoji="1" lang="ko-KR" altLang="en-US" sz="1800" b="0" i="0" u="none" strike="noStrike" kern="0" cap="none" spc="0" normalizeH="0" baseline="0" noProof="0">
                    <a:ln>
                      <a:noFill/>
                    </a:ln>
                    <a:solidFill>
                      <a:srgbClr val="000000"/>
                    </a:solidFill>
                    <a:effectLst>
                      <a:outerShdw blurRad="38100" dist="38100" dir="2700000" algn="tl">
                        <a:srgbClr val="000000">
                          <a:alpha val="43137"/>
                        </a:srgbClr>
                      </a:outerShdw>
                    </a:effectLst>
                    <a:uLnTx/>
                    <a:uFillTx/>
                    <a:latin typeface="Gulim" panose="020B0600000101010101" pitchFamily="34" charset="-127"/>
                    <a:ea typeface="Gulim" panose="020B0600000101010101" pitchFamily="34" charset="-127"/>
                    <a:cs typeface="+mn-cs"/>
                  </a:endParaRPr>
                </a:p>
              </p:txBody>
            </p:sp>
            <p:sp>
              <p:nvSpPr>
                <p:cNvPr id="55" name="AutoShape 202"/>
                <p:cNvSpPr>
                  <a:spLocks noChangeArrowheads="1"/>
                </p:cNvSpPr>
                <p:nvPr/>
              </p:nvSpPr>
              <p:spPr bwMode="auto">
                <a:xfrm>
                  <a:off x="2761703" y="4984196"/>
                  <a:ext cx="5690183" cy="490473"/>
                </a:xfrm>
                <a:prstGeom prst="roundRect">
                  <a:avLst>
                    <a:gd name="adj" fmla="val 50000"/>
                  </a:avLst>
                </a:prstGeom>
                <a:solidFill>
                  <a:srgbClr val="FFFFFF">
                    <a:alpha val="45882"/>
                  </a:srgbClr>
                </a:solidFill>
                <a:ln w="19050" algn="ctr">
                  <a:solidFill>
                    <a:srgbClr val="FFFFFF"/>
                  </a:solidFill>
                  <a:round/>
                </a:ln>
              </p:spPr>
              <p:txBody>
                <a:bodyPr wrap="none" anchor="ctr"/>
                <a:lstStyle/>
                <a:p>
                  <a:pPr marL="0" marR="0" lvl="0" indent="0" algn="l" defTabSz="914400" rtl="0" eaLnBrk="1" fontAlgn="auto" latinLnBrk="1" hangingPunct="1">
                    <a:lnSpc>
                      <a:spcPct val="100000"/>
                    </a:lnSpc>
                    <a:spcBef>
                      <a:spcPts val="0"/>
                    </a:spcBef>
                    <a:spcAft>
                      <a:spcPts val="0"/>
                    </a:spcAft>
                    <a:buClrTx/>
                    <a:buSzTx/>
                    <a:buFontTx/>
                    <a:buNone/>
                    <a:defRPr/>
                  </a:pPr>
                  <a:endParaRPr kumimoji="1" lang="ko-KR" altLang="en-US" sz="1800" b="0" i="0" u="none" strike="noStrike" kern="0" cap="none" spc="0" normalizeH="0" baseline="0" noProof="0">
                    <a:ln>
                      <a:noFill/>
                    </a:ln>
                    <a:solidFill>
                      <a:srgbClr val="000000"/>
                    </a:solidFill>
                    <a:effectLst>
                      <a:outerShdw blurRad="38100" dist="38100" dir="2700000" algn="tl">
                        <a:srgbClr val="000000">
                          <a:alpha val="43137"/>
                        </a:srgbClr>
                      </a:outerShdw>
                    </a:effectLst>
                    <a:uLnTx/>
                    <a:uFillTx/>
                    <a:latin typeface="Gulim" panose="020B0600000101010101" pitchFamily="34" charset="-127"/>
                    <a:ea typeface="Gulim" panose="020B0600000101010101" pitchFamily="34" charset="-127"/>
                    <a:cs typeface="+mn-cs"/>
                  </a:endParaRPr>
                </a:p>
              </p:txBody>
            </p:sp>
          </p:grpSp>
        </p:grpSp>
        <p:sp>
          <p:nvSpPr>
            <p:cNvPr id="50" name="Line 188"/>
            <p:cNvSpPr>
              <a:spLocks noChangeShapeType="1"/>
            </p:cNvSpPr>
            <p:nvPr/>
          </p:nvSpPr>
          <p:spPr bwMode="auto">
            <a:xfrm flipH="1">
              <a:off x="1499864" y="5329770"/>
              <a:ext cx="1498335" cy="0"/>
            </a:xfrm>
            <a:prstGeom prst="line">
              <a:avLst/>
            </a:prstGeom>
            <a:noFill/>
            <a:ln w="31750" cap="rnd">
              <a:solidFill>
                <a:schemeClr val="bg1">
                  <a:lumMod val="50000"/>
                </a:schemeClr>
              </a:solidFill>
              <a:prstDash val="sysDot"/>
              <a:round/>
              <a:headEnd type="oval"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1" hangingPunct="0">
                <a:lnSpc>
                  <a:spcPct val="100000"/>
                </a:lnSpc>
                <a:spcBef>
                  <a:spcPct val="0"/>
                </a:spcBef>
                <a:spcAft>
                  <a:spcPct val="0"/>
                </a:spcAft>
                <a:buClrTx/>
                <a:buSzTx/>
                <a:buFontTx/>
                <a:buNone/>
                <a:defRPr/>
              </a:pPr>
              <a:endParaRPr kumimoji="1" lang="zh-CN" altLang="en-US" sz="1800" b="0" i="0" u="none" strike="noStrike" kern="1200" cap="none" spc="0" normalizeH="0" baseline="0" noProof="0">
                <a:ln>
                  <a:noFill/>
                </a:ln>
                <a:solidFill>
                  <a:srgbClr val="000000"/>
                </a:solidFill>
                <a:effectLst>
                  <a:outerShdw blurRad="38100" dist="38100" dir="2700000" algn="tl">
                    <a:srgbClr val="000000">
                      <a:alpha val="43137"/>
                    </a:srgbClr>
                  </a:outerShdw>
                </a:effectLst>
                <a:uLnTx/>
                <a:uFillTx/>
                <a:latin typeface="Gulim" panose="020B0600000101010101" pitchFamily="34" charset="-127"/>
                <a:ea typeface="Gulim" panose="020B0600000101010101" pitchFamily="34" charset="-127"/>
                <a:cs typeface="+mn-cs"/>
              </a:endParaRPr>
            </a:p>
          </p:txBody>
        </p:sp>
        <p:sp>
          <p:nvSpPr>
            <p:cNvPr id="51" name="Oval 151"/>
            <p:cNvSpPr>
              <a:spLocks noChangeArrowheads="1"/>
            </p:cNvSpPr>
            <p:nvPr/>
          </p:nvSpPr>
          <p:spPr bwMode="auto">
            <a:xfrm>
              <a:off x="1252258" y="5064392"/>
              <a:ext cx="169832" cy="170032"/>
            </a:xfrm>
            <a:prstGeom prst="ellipse">
              <a:avLst/>
            </a:prstGeom>
            <a:gradFill rotWithShape="1">
              <a:gsLst>
                <a:gs pos="0">
                  <a:srgbClr val="FFFFFF">
                    <a:alpha val="5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p>
              <a:pPr marL="0" marR="0" lvl="0" indent="0" algn="ctr" defTabSz="914400" rtl="0" eaLnBrk="1" fontAlgn="auto" latinLnBrk="1" hangingPunct="1">
                <a:lnSpc>
                  <a:spcPct val="100000"/>
                </a:lnSpc>
                <a:spcBef>
                  <a:spcPts val="0"/>
                </a:spcBef>
                <a:spcAft>
                  <a:spcPts val="0"/>
                </a:spcAft>
                <a:buClrTx/>
                <a:buSzTx/>
                <a:buFontTx/>
                <a:buNone/>
                <a:defRPr/>
              </a:pPr>
              <a:endParaRPr kumimoji="1" lang="ko-KR" altLang="ko-KR" sz="1800" b="0" i="0" u="none" strike="noStrike" kern="0" cap="none" spc="0" normalizeH="0" baseline="0" noProof="0">
                <a:ln>
                  <a:noFill/>
                </a:ln>
                <a:solidFill>
                  <a:srgbClr val="000000"/>
                </a:solidFill>
                <a:effectLst>
                  <a:outerShdw blurRad="38100" dist="38100" dir="2700000" algn="tl">
                    <a:srgbClr val="000000">
                      <a:alpha val="43137"/>
                    </a:srgbClr>
                  </a:outerShdw>
                </a:effectLst>
                <a:uLnTx/>
                <a:uFillTx/>
                <a:latin typeface="Gulim" panose="020B0600000101010101" pitchFamily="34" charset="-127"/>
                <a:ea typeface="Gulim" panose="020B0600000101010101" pitchFamily="34" charset="-127"/>
                <a:cs typeface="+mn-cs"/>
              </a:endParaRPr>
            </a:p>
          </p:txBody>
        </p:sp>
      </p:grpSp>
      <p:grpSp>
        <p:nvGrpSpPr>
          <p:cNvPr id="28685" name="组合 315"/>
          <p:cNvGrpSpPr/>
          <p:nvPr/>
        </p:nvGrpSpPr>
        <p:grpSpPr>
          <a:xfrm>
            <a:off x="1104900" y="3624263"/>
            <a:ext cx="635000" cy="638175"/>
            <a:chOff x="1190461" y="2772022"/>
            <a:chExt cx="635025" cy="637257"/>
          </a:xfrm>
        </p:grpSpPr>
        <p:sp>
          <p:nvSpPr>
            <p:cNvPr id="65" name="Oval 148"/>
            <p:cNvSpPr>
              <a:spLocks noChangeArrowheads="1"/>
            </p:cNvSpPr>
            <p:nvPr/>
          </p:nvSpPr>
          <p:spPr bwMode="auto">
            <a:xfrm>
              <a:off x="1190461" y="2772022"/>
              <a:ext cx="635025" cy="637257"/>
            </a:xfrm>
            <a:prstGeom prst="ellipse">
              <a:avLst/>
            </a:prstGeom>
            <a:gradFill flip="none" rotWithShape="1">
              <a:gsLst>
                <a:gs pos="0">
                  <a:srgbClr val="A3D3FF"/>
                </a:gs>
                <a:gs pos="100000">
                  <a:srgbClr val="B9E9FF"/>
                </a:gs>
              </a:gsLst>
              <a:lin ang="2700000" scaled="1"/>
              <a:tileRect/>
            </a:gradFill>
            <a:ln>
              <a:noFill/>
            </a:ln>
            <a:extLst>
              <a:ext uri="{91240B29-F687-4F45-9708-019B960494DF}">
                <a14:hiddenLine xmlns:a14="http://schemas.microsoft.com/office/drawing/2010/main" w="19050">
                  <a:solidFill>
                    <a:srgbClr val="000000"/>
                  </a:solidFill>
                  <a:round/>
                </a14:hiddenLine>
              </a:ext>
            </a:extLst>
          </p:spPr>
          <p:txBody>
            <a:bodyPr wrap="none" anchor="ctr"/>
            <a:lstStyle/>
            <a:p>
              <a:pPr marL="0" marR="0" lvl="0" indent="0" algn="ctr" defTabSz="914400" rtl="0" eaLnBrk="1" fontAlgn="auto" latinLnBrk="1" hangingPunct="1">
                <a:lnSpc>
                  <a:spcPct val="100000"/>
                </a:lnSpc>
                <a:spcBef>
                  <a:spcPts val="0"/>
                </a:spcBef>
                <a:spcAft>
                  <a:spcPts val="0"/>
                </a:spcAft>
                <a:buClrTx/>
                <a:buSzTx/>
                <a:buFontTx/>
                <a:buNone/>
                <a:defRPr/>
              </a:pPr>
              <a:endParaRPr kumimoji="1" lang="ko-KR" altLang="ko-KR" sz="1800" b="0" i="0" u="none" strike="noStrike" kern="0" cap="none" spc="0" normalizeH="0" baseline="0" noProof="0">
                <a:ln>
                  <a:noFill/>
                </a:ln>
                <a:solidFill>
                  <a:srgbClr val="FFFFFF"/>
                </a:solidFill>
                <a:effectLst>
                  <a:outerShdw blurRad="38100" dist="38100" dir="2700000" algn="tl">
                    <a:srgbClr val="000000">
                      <a:alpha val="43137"/>
                    </a:srgbClr>
                  </a:outerShdw>
                </a:effectLst>
                <a:uLnTx/>
                <a:uFillTx/>
                <a:latin typeface="Arial Black" panose="020B0A04020102020204" pitchFamily="34" charset="0"/>
                <a:ea typeface="Gulim" panose="020B0600000101010101" pitchFamily="34" charset="-127"/>
                <a:cs typeface="+mn-cs"/>
              </a:endParaRPr>
            </a:p>
          </p:txBody>
        </p:sp>
        <p:sp>
          <p:nvSpPr>
            <p:cNvPr id="66" name="Oval 151"/>
            <p:cNvSpPr>
              <a:spLocks noChangeArrowheads="1"/>
            </p:cNvSpPr>
            <p:nvPr/>
          </p:nvSpPr>
          <p:spPr bwMode="auto">
            <a:xfrm>
              <a:off x="1412720" y="2791045"/>
              <a:ext cx="169870" cy="169618"/>
            </a:xfrm>
            <a:prstGeom prst="ellipse">
              <a:avLst/>
            </a:prstGeom>
            <a:gradFill rotWithShape="1">
              <a:gsLst>
                <a:gs pos="0">
                  <a:srgbClr val="FFFFFF">
                    <a:alpha val="5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p>
              <a:pPr marL="0" marR="0" lvl="0" indent="0" algn="ctr" defTabSz="914400" rtl="0" eaLnBrk="1" fontAlgn="auto" latinLnBrk="1" hangingPunct="1">
                <a:lnSpc>
                  <a:spcPct val="100000"/>
                </a:lnSpc>
                <a:spcBef>
                  <a:spcPts val="0"/>
                </a:spcBef>
                <a:spcAft>
                  <a:spcPts val="0"/>
                </a:spcAft>
                <a:buClrTx/>
                <a:buSzTx/>
                <a:buFontTx/>
                <a:buNone/>
                <a:defRPr/>
              </a:pPr>
              <a:endParaRPr kumimoji="1" lang="ko-KR" altLang="ko-KR" sz="1800" b="0" i="0" u="none" strike="noStrike" kern="0" cap="none" spc="0" normalizeH="0" baseline="0" noProof="0">
                <a:ln>
                  <a:noFill/>
                </a:ln>
                <a:solidFill>
                  <a:srgbClr val="000000"/>
                </a:solidFill>
                <a:effectLst>
                  <a:outerShdw blurRad="38100" dist="38100" dir="2700000" algn="tl">
                    <a:srgbClr val="000000">
                      <a:alpha val="43137"/>
                    </a:srgbClr>
                  </a:outerShdw>
                </a:effectLst>
                <a:uLnTx/>
                <a:uFillTx/>
                <a:latin typeface="Gulim" panose="020B0600000101010101" pitchFamily="34" charset="-127"/>
                <a:ea typeface="Gulim" panose="020B0600000101010101" pitchFamily="34" charset="-127"/>
                <a:cs typeface="+mn-cs"/>
              </a:endParaRPr>
            </a:p>
          </p:txBody>
        </p:sp>
      </p:grpSp>
      <p:sp>
        <p:nvSpPr>
          <p:cNvPr id="28686" name="TextBox 317"/>
          <p:cNvSpPr txBox="1"/>
          <p:nvPr/>
        </p:nvSpPr>
        <p:spPr>
          <a:xfrm>
            <a:off x="1055688" y="2927350"/>
            <a:ext cx="792162" cy="369888"/>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a:defRPr>
            </a:lvl5pPr>
          </a:lstStyle>
          <a:p>
            <a:pPr marL="0" lvl="0" indent="0">
              <a:lnSpc>
                <a:spcPct val="100000"/>
              </a:lnSpc>
              <a:spcBef>
                <a:spcPct val="0"/>
              </a:spcBef>
              <a:buFontTx/>
              <a:buNone/>
            </a:pPr>
            <a:r>
              <a:rPr lang="en-US" altLang="zh-CN" sz="1800" dirty="0">
                <a:latin typeface="Arial" panose="020B0604020202020204" pitchFamily="34" charset="0"/>
                <a:ea typeface="宋体" panose="02010600030101010101" pitchFamily="2" charset="-122"/>
              </a:rPr>
              <a:t>5.6.1</a:t>
            </a:r>
            <a:endParaRPr lang="zh-CN" altLang="en-US" sz="1800" dirty="0">
              <a:latin typeface="Arial" panose="020B0604020202020204" pitchFamily="34" charset="0"/>
              <a:ea typeface="宋体" panose="02010600030101010101" pitchFamily="2" charset="-122"/>
            </a:endParaRPr>
          </a:p>
        </p:txBody>
      </p:sp>
      <p:sp>
        <p:nvSpPr>
          <p:cNvPr id="28687" name="TextBox 318"/>
          <p:cNvSpPr txBox="1"/>
          <p:nvPr/>
        </p:nvSpPr>
        <p:spPr>
          <a:xfrm>
            <a:off x="1068388" y="3781425"/>
            <a:ext cx="792162" cy="369888"/>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a:defRPr>
            </a:lvl5pPr>
          </a:lstStyle>
          <a:p>
            <a:pPr marL="0" lvl="0" indent="0">
              <a:lnSpc>
                <a:spcPct val="100000"/>
              </a:lnSpc>
              <a:spcBef>
                <a:spcPct val="0"/>
              </a:spcBef>
              <a:buFontTx/>
              <a:buNone/>
            </a:pPr>
            <a:r>
              <a:rPr lang="en-US" altLang="zh-CN" sz="1800" dirty="0">
                <a:latin typeface="Arial" panose="020B0604020202020204" pitchFamily="34" charset="0"/>
                <a:ea typeface="宋体" panose="02010600030101010101" pitchFamily="2" charset="-122"/>
              </a:rPr>
              <a:t>5.6.2</a:t>
            </a:r>
            <a:endParaRPr lang="zh-CN" altLang="en-US" sz="1800" dirty="0">
              <a:latin typeface="Arial" panose="020B0604020202020204" pitchFamily="34" charset="0"/>
              <a:ea typeface="宋体" panose="02010600030101010101" pitchFamily="2" charset="-122"/>
            </a:endParaRPr>
          </a:p>
        </p:txBody>
      </p:sp>
      <p:sp>
        <p:nvSpPr>
          <p:cNvPr id="28688" name="TextBox 320"/>
          <p:cNvSpPr txBox="1"/>
          <p:nvPr/>
        </p:nvSpPr>
        <p:spPr>
          <a:xfrm>
            <a:off x="3213100" y="2911475"/>
            <a:ext cx="4699000" cy="369888"/>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a:defRPr>
            </a:lvl5pPr>
          </a:lstStyle>
          <a:p>
            <a:pPr marL="0" lvl="0" indent="0">
              <a:lnSpc>
                <a:spcPct val="100000"/>
              </a:lnSpc>
              <a:spcBef>
                <a:spcPct val="0"/>
              </a:spcBef>
              <a:buFontTx/>
              <a:buNone/>
            </a:pPr>
            <a:r>
              <a:rPr lang="en-US" altLang="zh-CN" sz="1800" dirty="0">
                <a:latin typeface="微软雅黑" panose="020B0503020204020204" pitchFamily="34" charset="-122"/>
                <a:ea typeface="微软雅黑" panose="020B0503020204020204" pitchFamily="34" charset="-122"/>
              </a:rPr>
              <a:t>DateFormat</a:t>
            </a:r>
            <a:r>
              <a:rPr lang="zh-CN" altLang="en-US" sz="1800" dirty="0">
                <a:latin typeface="微软雅黑" panose="020B0503020204020204" pitchFamily="34" charset="-122"/>
                <a:ea typeface="微软雅黑" panose="020B0503020204020204" pitchFamily="34" charset="-122"/>
              </a:rPr>
              <a:t>类</a:t>
            </a:r>
            <a:endParaRPr lang="zh-CN" altLang="en-US" sz="1800" dirty="0">
              <a:latin typeface="微软雅黑" panose="020B0503020204020204" pitchFamily="34" charset="-122"/>
              <a:ea typeface="微软雅黑" panose="020B0503020204020204" pitchFamily="34" charset="-122"/>
            </a:endParaRPr>
          </a:p>
        </p:txBody>
      </p:sp>
      <p:sp>
        <p:nvSpPr>
          <p:cNvPr id="28689" name="TextBox 321"/>
          <p:cNvSpPr txBox="1"/>
          <p:nvPr/>
        </p:nvSpPr>
        <p:spPr>
          <a:xfrm>
            <a:off x="3213100" y="3806825"/>
            <a:ext cx="4483100" cy="369888"/>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a:defRPr>
            </a:lvl5pPr>
          </a:lstStyle>
          <a:p>
            <a:pPr marL="0" lvl="0" indent="0">
              <a:lnSpc>
                <a:spcPct val="100000"/>
              </a:lnSpc>
              <a:spcBef>
                <a:spcPct val="0"/>
              </a:spcBef>
              <a:buFontTx/>
              <a:buNone/>
            </a:pPr>
            <a:r>
              <a:rPr lang="en-US" altLang="zh-CN" sz="1800" dirty="0">
                <a:latin typeface="微软雅黑" panose="020B0503020204020204" pitchFamily="34" charset="-122"/>
                <a:ea typeface="微软雅黑" panose="020B0503020204020204" pitchFamily="34" charset="-122"/>
              </a:rPr>
              <a:t>SimpleDateFormat</a:t>
            </a:r>
            <a:r>
              <a:rPr lang="zh-CN" altLang="en-US" sz="1800" dirty="0">
                <a:latin typeface="微软雅黑" panose="020B0503020204020204" pitchFamily="34" charset="-122"/>
                <a:ea typeface="微软雅黑" panose="020B0503020204020204" pitchFamily="34" charset="-122"/>
              </a:rPr>
              <a:t>类</a:t>
            </a:r>
            <a:endParaRPr lang="zh-CN" altLang="en-US" sz="1800" dirty="0">
              <a:latin typeface="微软雅黑" panose="020B0503020204020204" pitchFamily="34" charset="-122"/>
              <a:ea typeface="微软雅黑" panose="020B0503020204020204" pitchFamily="34" charset="-122"/>
            </a:endParaRPr>
          </a:p>
        </p:txBody>
      </p:sp>
      <p:sp>
        <p:nvSpPr>
          <p:cNvPr id="28690" name="标题 1"/>
          <p:cNvSpPr/>
          <p:nvPr/>
        </p:nvSpPr>
        <p:spPr>
          <a:xfrm>
            <a:off x="1643063" y="388938"/>
            <a:ext cx="4945062" cy="561975"/>
          </a:xfrm>
          <a:prstGeom prst="rect">
            <a:avLst/>
          </a:prstGeom>
          <a:no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a:defRPr>
            </a:lvl5pPr>
          </a:lstStyle>
          <a:p>
            <a:pPr marL="571500" lvl="0" indent="-571500">
              <a:lnSpc>
                <a:spcPct val="100000"/>
              </a:lnSpc>
              <a:spcBef>
                <a:spcPct val="0"/>
              </a:spcBef>
              <a:buFontTx/>
              <a:buNone/>
            </a:pPr>
            <a:r>
              <a:rPr lang="zh-CN" altLang="en-US" sz="3200"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rPr>
              <a:t>知识架构</a:t>
            </a:r>
            <a:endParaRPr lang="zh-CN" altLang="en-US" sz="3200"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endParaRPr>
          </a:p>
        </p:txBody>
      </p:sp>
      <p:grpSp>
        <p:nvGrpSpPr>
          <p:cNvPr id="28691" name="组合 311"/>
          <p:cNvGrpSpPr/>
          <p:nvPr/>
        </p:nvGrpSpPr>
        <p:grpSpPr>
          <a:xfrm>
            <a:off x="1108075" y="4508500"/>
            <a:ext cx="7629525" cy="668338"/>
            <a:chOff x="1029300" y="5045322"/>
            <a:chExt cx="7628925" cy="669008"/>
          </a:xfrm>
        </p:grpSpPr>
        <p:grpSp>
          <p:nvGrpSpPr>
            <p:cNvPr id="28694" name="组合 345"/>
            <p:cNvGrpSpPr/>
            <p:nvPr/>
          </p:nvGrpSpPr>
          <p:grpSpPr>
            <a:xfrm>
              <a:off x="2520950" y="5045323"/>
              <a:ext cx="6137275" cy="669007"/>
              <a:chOff x="2520950" y="4924673"/>
              <a:chExt cx="6137275" cy="789657"/>
            </a:xfrm>
          </p:grpSpPr>
          <p:sp>
            <p:nvSpPr>
              <p:cNvPr id="45" name="AutoShape 218"/>
              <p:cNvSpPr>
                <a:spLocks noChangeArrowheads="1"/>
              </p:cNvSpPr>
              <p:nvPr/>
            </p:nvSpPr>
            <p:spPr bwMode="auto">
              <a:xfrm>
                <a:off x="2721442" y="5393590"/>
                <a:ext cx="5806618" cy="320740"/>
              </a:xfrm>
              <a:prstGeom prst="roundRect">
                <a:avLst>
                  <a:gd name="adj" fmla="val 50000"/>
                </a:avLst>
              </a:prstGeom>
              <a:gradFill rotWithShape="1">
                <a:gsLst>
                  <a:gs pos="0">
                    <a:srgbClr val="000000">
                      <a:alpha val="50000"/>
                    </a:srgbClr>
                  </a:gs>
                  <a:gs pos="100000">
                    <a:srgbClr val="000000">
                      <a:gamma/>
                      <a:tint val="57647"/>
                      <a:invGamma/>
                      <a:alpha val="0"/>
                    </a:srgbClr>
                  </a:gs>
                </a:gsLst>
                <a:path path="shape">
                  <a:fillToRect l="50000" t="50000" r="50000" b="50000"/>
                </a:path>
              </a:gradFill>
              <a:ln w="9525" algn="ctr">
                <a:noFill/>
                <a:round/>
              </a:ln>
              <a:effectLst/>
            </p:spPr>
            <p:txBody>
              <a:bodyPr wrap="none" anchor="ctr"/>
              <a:lstStyle/>
              <a:p>
                <a:pPr marL="0" marR="0" lvl="0" indent="0" algn="l" defTabSz="914400" rtl="0" eaLnBrk="1" fontAlgn="auto" latinLnBrk="1" hangingPunct="1">
                  <a:lnSpc>
                    <a:spcPct val="100000"/>
                  </a:lnSpc>
                  <a:spcBef>
                    <a:spcPts val="0"/>
                  </a:spcBef>
                  <a:spcAft>
                    <a:spcPts val="0"/>
                  </a:spcAft>
                  <a:buClrTx/>
                  <a:buSzTx/>
                  <a:buFontTx/>
                  <a:buNone/>
                  <a:defRPr/>
                </a:pPr>
                <a:endParaRPr kumimoji="1" lang="ko-KR" altLang="en-US" sz="1800" b="0" i="0" u="none" strike="noStrike" kern="0" cap="none" spc="0" normalizeH="0" baseline="0" noProof="0">
                  <a:ln>
                    <a:noFill/>
                  </a:ln>
                  <a:solidFill>
                    <a:srgbClr val="000000"/>
                  </a:solidFill>
                  <a:effectLst>
                    <a:outerShdw blurRad="38100" dist="38100" dir="2700000" algn="tl">
                      <a:srgbClr val="000000">
                        <a:alpha val="43137"/>
                      </a:srgbClr>
                    </a:outerShdw>
                  </a:effectLst>
                  <a:uLnTx/>
                  <a:uFillTx/>
                  <a:latin typeface="Gulim" panose="020B0600000101010101" pitchFamily="34" charset="-127"/>
                  <a:ea typeface="Gulim" panose="020B0600000101010101" pitchFamily="34" charset="-127"/>
                  <a:cs typeface="+mn-cs"/>
                </a:endParaRPr>
              </a:p>
            </p:txBody>
          </p:sp>
          <p:grpSp>
            <p:nvGrpSpPr>
              <p:cNvPr id="28700" name="组合 351"/>
              <p:cNvGrpSpPr/>
              <p:nvPr/>
            </p:nvGrpSpPr>
            <p:grpSpPr>
              <a:xfrm>
                <a:off x="2520950" y="4924673"/>
                <a:ext cx="6137275" cy="664245"/>
                <a:chOff x="2520950" y="4868193"/>
                <a:chExt cx="6137275" cy="720725"/>
              </a:xfrm>
            </p:grpSpPr>
            <p:sp>
              <p:nvSpPr>
                <p:cNvPr id="49" name="AutoShape 181"/>
                <p:cNvSpPr>
                  <a:spLocks noChangeArrowheads="1"/>
                </p:cNvSpPr>
                <p:nvPr/>
              </p:nvSpPr>
              <p:spPr bwMode="auto">
                <a:xfrm>
                  <a:off x="2521433" y="4868192"/>
                  <a:ext cx="6136792" cy="720446"/>
                </a:xfrm>
                <a:prstGeom prst="roundRect">
                  <a:avLst>
                    <a:gd name="adj" fmla="val 50000"/>
                  </a:avLst>
                </a:prstGeom>
                <a:solidFill>
                  <a:srgbClr val="D5F4FF"/>
                </a:solidFill>
                <a:ln w="19050" algn="ctr">
                  <a:solidFill>
                    <a:srgbClr val="FFFFFF"/>
                  </a:solidFill>
                  <a:round/>
                </a:ln>
              </p:spPr>
              <p:txBody>
                <a:bodyPr wrap="none" anchor="ctr"/>
                <a:lstStyle/>
                <a:p>
                  <a:pPr marL="0" marR="0" lvl="0" indent="0" algn="l" defTabSz="914400" rtl="0" eaLnBrk="1" fontAlgn="auto" latinLnBrk="1" hangingPunct="1">
                    <a:lnSpc>
                      <a:spcPct val="100000"/>
                    </a:lnSpc>
                    <a:spcBef>
                      <a:spcPts val="0"/>
                    </a:spcBef>
                    <a:spcAft>
                      <a:spcPts val="0"/>
                    </a:spcAft>
                    <a:buClrTx/>
                    <a:buSzTx/>
                    <a:buFontTx/>
                    <a:buNone/>
                    <a:defRPr/>
                  </a:pPr>
                  <a:endParaRPr kumimoji="1" lang="ko-KR" altLang="en-US" sz="1800" b="0" i="0" u="none" strike="noStrike" kern="0" cap="none" spc="0" normalizeH="0" baseline="0" noProof="0">
                    <a:ln>
                      <a:noFill/>
                    </a:ln>
                    <a:solidFill>
                      <a:srgbClr val="000000"/>
                    </a:solidFill>
                    <a:effectLst>
                      <a:outerShdw blurRad="38100" dist="38100" dir="2700000" algn="tl">
                        <a:srgbClr val="000000">
                          <a:alpha val="43137"/>
                        </a:srgbClr>
                      </a:outerShdw>
                    </a:effectLst>
                    <a:uLnTx/>
                    <a:uFillTx/>
                    <a:latin typeface="Gulim" panose="020B0600000101010101" pitchFamily="34" charset="-127"/>
                    <a:ea typeface="Gulim" panose="020B0600000101010101" pitchFamily="34" charset="-127"/>
                    <a:cs typeface="+mn-cs"/>
                  </a:endParaRPr>
                </a:p>
              </p:txBody>
            </p:sp>
            <p:sp>
              <p:nvSpPr>
                <p:cNvPr id="53" name="AutoShape 202"/>
                <p:cNvSpPr>
                  <a:spLocks noChangeArrowheads="1"/>
                </p:cNvSpPr>
                <p:nvPr/>
              </p:nvSpPr>
              <p:spPr bwMode="auto">
                <a:xfrm>
                  <a:off x="2762714" y="4984196"/>
                  <a:ext cx="5689152" cy="490472"/>
                </a:xfrm>
                <a:prstGeom prst="roundRect">
                  <a:avLst>
                    <a:gd name="adj" fmla="val 50000"/>
                  </a:avLst>
                </a:prstGeom>
                <a:solidFill>
                  <a:srgbClr val="FFFFFF">
                    <a:alpha val="45882"/>
                  </a:srgbClr>
                </a:solidFill>
                <a:ln w="19050" algn="ctr">
                  <a:solidFill>
                    <a:srgbClr val="FFFFFF"/>
                  </a:solidFill>
                  <a:round/>
                </a:ln>
              </p:spPr>
              <p:txBody>
                <a:bodyPr wrap="none" anchor="ctr"/>
                <a:lstStyle/>
                <a:p>
                  <a:pPr marL="0" marR="0" lvl="0" indent="0" algn="l" defTabSz="914400" rtl="0" eaLnBrk="1" fontAlgn="auto" latinLnBrk="1" hangingPunct="1">
                    <a:lnSpc>
                      <a:spcPct val="100000"/>
                    </a:lnSpc>
                    <a:spcBef>
                      <a:spcPts val="0"/>
                    </a:spcBef>
                    <a:spcAft>
                      <a:spcPts val="0"/>
                    </a:spcAft>
                    <a:buClrTx/>
                    <a:buSzTx/>
                    <a:buFontTx/>
                    <a:buNone/>
                    <a:defRPr/>
                  </a:pPr>
                  <a:endParaRPr kumimoji="1" lang="ko-KR" altLang="en-US" sz="1800" b="0" i="0" u="none" strike="noStrike" kern="0" cap="none" spc="0" normalizeH="0" baseline="0" noProof="0">
                    <a:ln>
                      <a:noFill/>
                    </a:ln>
                    <a:solidFill>
                      <a:srgbClr val="000000"/>
                    </a:solidFill>
                    <a:effectLst>
                      <a:outerShdw blurRad="38100" dist="38100" dir="2700000" algn="tl">
                        <a:srgbClr val="000000">
                          <a:alpha val="43137"/>
                        </a:srgbClr>
                      </a:outerShdw>
                    </a:effectLst>
                    <a:uLnTx/>
                    <a:uFillTx/>
                    <a:latin typeface="Gulim" panose="020B0600000101010101" pitchFamily="34" charset="-127"/>
                    <a:ea typeface="Gulim" panose="020B0600000101010101" pitchFamily="34" charset="-127"/>
                    <a:cs typeface="+mn-cs"/>
                  </a:endParaRPr>
                </a:p>
              </p:txBody>
            </p:sp>
          </p:grpSp>
        </p:grpSp>
        <p:sp>
          <p:nvSpPr>
            <p:cNvPr id="37" name="Line 188"/>
            <p:cNvSpPr>
              <a:spLocks noChangeShapeType="1"/>
            </p:cNvSpPr>
            <p:nvPr/>
          </p:nvSpPr>
          <p:spPr bwMode="auto">
            <a:xfrm flipH="1">
              <a:off x="1500751" y="5329770"/>
              <a:ext cx="1498482" cy="0"/>
            </a:xfrm>
            <a:prstGeom prst="line">
              <a:avLst/>
            </a:prstGeom>
            <a:noFill/>
            <a:ln w="31750" cap="rnd">
              <a:solidFill>
                <a:schemeClr val="bg1">
                  <a:lumMod val="50000"/>
                </a:schemeClr>
              </a:solidFill>
              <a:prstDash val="sysDot"/>
              <a:round/>
              <a:headEnd type="oval"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1" hangingPunct="0">
                <a:lnSpc>
                  <a:spcPct val="100000"/>
                </a:lnSpc>
                <a:spcBef>
                  <a:spcPct val="0"/>
                </a:spcBef>
                <a:spcAft>
                  <a:spcPct val="0"/>
                </a:spcAft>
                <a:buClrTx/>
                <a:buSzTx/>
                <a:buFontTx/>
                <a:buNone/>
                <a:defRPr/>
              </a:pPr>
              <a:endParaRPr kumimoji="1" lang="zh-CN" altLang="en-US" sz="1800" b="0" i="0" u="none" strike="noStrike" kern="1200" cap="none" spc="0" normalizeH="0" baseline="0" noProof="0">
                <a:ln>
                  <a:noFill/>
                </a:ln>
                <a:solidFill>
                  <a:srgbClr val="000000"/>
                </a:solidFill>
                <a:effectLst>
                  <a:outerShdw blurRad="38100" dist="38100" dir="2700000" algn="tl">
                    <a:srgbClr val="000000">
                      <a:alpha val="43137"/>
                    </a:srgbClr>
                  </a:outerShdw>
                </a:effectLst>
                <a:uLnTx/>
                <a:uFillTx/>
                <a:latin typeface="Gulim" panose="020B0600000101010101" pitchFamily="34" charset="-127"/>
                <a:ea typeface="Gulim" panose="020B0600000101010101" pitchFamily="34" charset="-127"/>
                <a:cs typeface="+mn-cs"/>
              </a:endParaRPr>
            </a:p>
          </p:txBody>
        </p:sp>
        <p:grpSp>
          <p:nvGrpSpPr>
            <p:cNvPr id="28696" name="组合 347"/>
            <p:cNvGrpSpPr/>
            <p:nvPr/>
          </p:nvGrpSpPr>
          <p:grpSpPr>
            <a:xfrm>
              <a:off x="1029300" y="5045322"/>
              <a:ext cx="635025" cy="637257"/>
              <a:chOff x="1098627" y="4776118"/>
              <a:chExt cx="903287" cy="906462"/>
            </a:xfrm>
          </p:grpSpPr>
          <p:sp>
            <p:nvSpPr>
              <p:cNvPr id="39" name="Oval 148"/>
              <p:cNvSpPr>
                <a:spLocks noChangeArrowheads="1"/>
              </p:cNvSpPr>
              <p:nvPr/>
            </p:nvSpPr>
            <p:spPr bwMode="auto">
              <a:xfrm>
                <a:off x="1098627" y="4776118"/>
                <a:ext cx="903180" cy="906418"/>
              </a:xfrm>
              <a:prstGeom prst="ellipse">
                <a:avLst/>
              </a:prstGeom>
              <a:gradFill flip="none" rotWithShape="1">
                <a:gsLst>
                  <a:gs pos="0">
                    <a:srgbClr val="A3D3FF"/>
                  </a:gs>
                  <a:gs pos="100000">
                    <a:srgbClr val="B9E9FF"/>
                  </a:gs>
                </a:gsLst>
                <a:lin ang="2700000" scaled="1"/>
                <a:tileRect/>
              </a:gradFill>
              <a:ln>
                <a:noFill/>
              </a:ln>
              <a:extLst>
                <a:ext uri="{91240B29-F687-4F45-9708-019B960494DF}">
                  <a14:hiddenLine xmlns:a14="http://schemas.microsoft.com/office/drawing/2010/main" w="19050">
                    <a:solidFill>
                      <a:srgbClr val="000000"/>
                    </a:solidFill>
                    <a:round/>
                  </a14:hiddenLine>
                </a:ext>
              </a:extLst>
            </p:spPr>
            <p:txBody>
              <a:bodyPr wrap="none" anchor="ctr"/>
              <a:lstStyle/>
              <a:p>
                <a:pPr marL="0" marR="0" lvl="0" indent="0" algn="ctr" defTabSz="914400" rtl="0" eaLnBrk="1" fontAlgn="auto" latinLnBrk="1" hangingPunct="1">
                  <a:lnSpc>
                    <a:spcPct val="100000"/>
                  </a:lnSpc>
                  <a:spcBef>
                    <a:spcPts val="0"/>
                  </a:spcBef>
                  <a:spcAft>
                    <a:spcPts val="0"/>
                  </a:spcAft>
                  <a:buClrTx/>
                  <a:buSzTx/>
                  <a:buFontTx/>
                  <a:buNone/>
                  <a:defRPr/>
                </a:pPr>
                <a:endParaRPr kumimoji="1" lang="ko-KR" altLang="ko-KR" sz="1800" b="0" i="0" u="none" strike="noStrike" kern="0" cap="none" spc="0" normalizeH="0" baseline="0" noProof="0">
                  <a:ln>
                    <a:noFill/>
                  </a:ln>
                  <a:solidFill>
                    <a:srgbClr val="FFFFFF"/>
                  </a:solidFill>
                  <a:effectLst>
                    <a:outerShdw blurRad="38100" dist="38100" dir="2700000" algn="tl">
                      <a:srgbClr val="000000">
                        <a:alpha val="43137"/>
                      </a:srgbClr>
                    </a:outerShdw>
                  </a:effectLst>
                  <a:uLnTx/>
                  <a:uFillTx/>
                  <a:latin typeface="Arial Black" panose="020B0A04020102020204" pitchFamily="34" charset="0"/>
                  <a:ea typeface="Gulim" panose="020B0600000101010101" pitchFamily="34" charset="-127"/>
                  <a:cs typeface="+mn-cs"/>
                </a:endParaRPr>
              </a:p>
            </p:txBody>
          </p:sp>
          <p:sp>
            <p:nvSpPr>
              <p:cNvPr id="41" name="Oval 151"/>
              <p:cNvSpPr>
                <a:spLocks noChangeArrowheads="1"/>
              </p:cNvSpPr>
              <p:nvPr/>
            </p:nvSpPr>
            <p:spPr bwMode="auto">
              <a:xfrm>
                <a:off x="1414740" y="4803243"/>
                <a:ext cx="241601" cy="241863"/>
              </a:xfrm>
              <a:prstGeom prst="ellipse">
                <a:avLst/>
              </a:prstGeom>
              <a:gradFill rotWithShape="1">
                <a:gsLst>
                  <a:gs pos="0">
                    <a:srgbClr val="FFFFFF">
                      <a:alpha val="5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p>
                <a:pPr marL="0" marR="0" lvl="0" indent="0" algn="ctr" defTabSz="914400" rtl="0" eaLnBrk="1" fontAlgn="auto" latinLnBrk="1" hangingPunct="1">
                  <a:lnSpc>
                    <a:spcPct val="100000"/>
                  </a:lnSpc>
                  <a:spcBef>
                    <a:spcPts val="0"/>
                  </a:spcBef>
                  <a:spcAft>
                    <a:spcPts val="0"/>
                  </a:spcAft>
                  <a:buClrTx/>
                  <a:buSzTx/>
                  <a:buFontTx/>
                  <a:buNone/>
                  <a:defRPr/>
                </a:pPr>
                <a:endParaRPr kumimoji="1" lang="ko-KR" altLang="ko-KR" sz="1800" b="0" i="0" u="none" strike="noStrike" kern="0" cap="none" spc="0" normalizeH="0" baseline="0" noProof="0">
                  <a:ln>
                    <a:noFill/>
                  </a:ln>
                  <a:solidFill>
                    <a:srgbClr val="000000"/>
                  </a:solidFill>
                  <a:effectLst>
                    <a:outerShdw blurRad="38100" dist="38100" dir="2700000" algn="tl">
                      <a:srgbClr val="000000">
                        <a:alpha val="43137"/>
                      </a:srgbClr>
                    </a:outerShdw>
                  </a:effectLst>
                  <a:uLnTx/>
                  <a:uFillTx/>
                  <a:latin typeface="Gulim" panose="020B0600000101010101" pitchFamily="34" charset="-127"/>
                  <a:ea typeface="Gulim" panose="020B0600000101010101" pitchFamily="34" charset="-127"/>
                  <a:cs typeface="+mn-cs"/>
                </a:endParaRPr>
              </a:p>
            </p:txBody>
          </p:sp>
        </p:grpSp>
      </p:grpSp>
      <p:sp>
        <p:nvSpPr>
          <p:cNvPr id="28692" name="TextBox 317"/>
          <p:cNvSpPr txBox="1"/>
          <p:nvPr/>
        </p:nvSpPr>
        <p:spPr>
          <a:xfrm>
            <a:off x="1057275" y="4625975"/>
            <a:ext cx="792163" cy="369888"/>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a:defRPr>
            </a:lvl5pPr>
          </a:lstStyle>
          <a:p>
            <a:pPr marL="0" lvl="0" indent="0">
              <a:lnSpc>
                <a:spcPct val="100000"/>
              </a:lnSpc>
              <a:spcBef>
                <a:spcPct val="0"/>
              </a:spcBef>
              <a:buFontTx/>
              <a:buNone/>
            </a:pPr>
            <a:r>
              <a:rPr lang="en-US" altLang="zh-CN" sz="1800" dirty="0">
                <a:latin typeface="Arial" panose="020B0604020202020204" pitchFamily="34" charset="0"/>
                <a:ea typeface="宋体" panose="02010600030101010101" pitchFamily="2" charset="-122"/>
              </a:rPr>
              <a:t>5.6.3</a:t>
            </a:r>
            <a:endParaRPr lang="zh-CN" altLang="en-US" sz="1800" dirty="0">
              <a:latin typeface="Arial" panose="020B0604020202020204" pitchFamily="34" charset="0"/>
              <a:ea typeface="宋体" panose="02010600030101010101" pitchFamily="2" charset="-122"/>
            </a:endParaRPr>
          </a:p>
        </p:txBody>
      </p:sp>
      <p:sp>
        <p:nvSpPr>
          <p:cNvPr id="28693" name="TextBox 320"/>
          <p:cNvSpPr txBox="1"/>
          <p:nvPr/>
        </p:nvSpPr>
        <p:spPr>
          <a:xfrm>
            <a:off x="3214688" y="4610100"/>
            <a:ext cx="4699000" cy="36830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a:defRPr>
            </a:lvl5pPr>
          </a:lstStyle>
          <a:p>
            <a:pPr marL="0" lvl="0" indent="0">
              <a:lnSpc>
                <a:spcPct val="100000"/>
              </a:lnSpc>
              <a:spcBef>
                <a:spcPct val="0"/>
              </a:spcBef>
              <a:buFontTx/>
              <a:buNone/>
            </a:pPr>
            <a:r>
              <a:rPr lang="en-US" altLang="zh-CN" sz="1800" dirty="0">
                <a:latin typeface="微软雅黑" panose="020B0503020204020204" pitchFamily="34" charset="-122"/>
                <a:ea typeface="微软雅黑" panose="020B0503020204020204" pitchFamily="34" charset="-122"/>
              </a:rPr>
              <a:t>DateTimeFormatter</a:t>
            </a:r>
            <a:r>
              <a:rPr lang="zh-CN" altLang="en-US" sz="1800" dirty="0">
                <a:latin typeface="微软雅黑" panose="020B0503020204020204" pitchFamily="34" charset="-122"/>
                <a:ea typeface="微软雅黑" panose="020B0503020204020204" pitchFamily="34" charset="-122"/>
              </a:rPr>
              <a:t>类</a:t>
            </a:r>
            <a:endParaRPr lang="zh-CN" altLang="en-US" sz="1800" dirty="0">
              <a:latin typeface="微软雅黑" panose="020B0503020204020204" pitchFamily="34" charset="-122"/>
              <a:ea typeface="微软雅黑" panose="020B0503020204020204" pitchFamily="34" charset="-122"/>
            </a:endParaRPr>
          </a:p>
        </p:txBody>
      </p:sp>
    </p:spTree>
    <p:custDataLst>
      <p:tags r:id="rId4"/>
    </p:custDataLst>
  </p:cSld>
  <p:clrMapOvr>
    <a:masterClrMapping/>
  </p:clrMapOvr>
  <p:transition spd="slow"/>
</p:sld>
</file>

<file path=ppt/tags/tag1.xml><?xml version="1.0" encoding="utf-8"?>
<p:tagLst xmlns:p="http://schemas.openxmlformats.org/presentationml/2006/main">
  <p:tag name="GENSWF_SLIDE_TITLE" val="目录"/>
  <p:tag name="GENSWF_ADVANCE_TIME" val="0.00"/>
  <p:tag name="ISPRING_SLIDE_INDENT_LEVEL" val="0"/>
  <p:tag name="ISPRING_CUSTOM_TIMING_USED" val="0"/>
</p:tagLst>
</file>

<file path=ppt/tags/tag10.xml><?xml version="1.0" encoding="utf-8"?>
<p:tagLst xmlns:p="http://schemas.openxmlformats.org/presentationml/2006/main">
  <p:tag name="KSO_WM_UNIT_TABLE_BEAUTIFY" val="smartTable{39c78cf5-3c47-4871-94cf-878767944ef6}"/>
</p:tagLst>
</file>

<file path=ppt/tags/tag11.xml><?xml version="1.0" encoding="utf-8"?>
<p:tagLst xmlns:p="http://schemas.openxmlformats.org/presentationml/2006/main">
  <p:tag name="KSO_WM_UNIT_TABLE_BEAUTIFY" val="smartTable{89126937-62b4-4d5a-a806-7123b0ab86d2}"/>
</p:tagLst>
</file>

<file path=ppt/tags/tag12.xml><?xml version="1.0" encoding="utf-8"?>
<p:tagLst xmlns:p="http://schemas.openxmlformats.org/presentationml/2006/main">
  <p:tag name="KSO_WM_UNIT_TABLE_BEAUTIFY" val="smartTable{c7d0c426-93f2-43dc-9db8-05dc88138e83}"/>
</p:tagLst>
</file>

<file path=ppt/tags/tag13.xml><?xml version="1.0" encoding="utf-8"?>
<p:tagLst xmlns:p="http://schemas.openxmlformats.org/presentationml/2006/main">
  <p:tag name="KSO_WM_UNIT_TABLE_BEAUTIFY" val="smartTable{925b046b-bc1d-4bf2-afbd-8b0fde56f495}"/>
</p:tagLst>
</file>

<file path=ppt/tags/tag14.xml><?xml version="1.0" encoding="utf-8"?>
<p:tagLst xmlns:p="http://schemas.openxmlformats.org/presentationml/2006/main">
  <p:tag name="ISPRING_RESOURCE_PATHS_HASH_PRESENTER" val="815a4cf7e5231bda8fb19213d98a591dfce66fec"/>
</p:tagLst>
</file>

<file path=ppt/tags/tag2.xml><?xml version="1.0" encoding="utf-8"?>
<p:tagLst xmlns:p="http://schemas.openxmlformats.org/presentationml/2006/main">
  <p:tag name="GENSWF_SLIDE_TITLE" val="目录"/>
  <p:tag name="GENSWF_ADVANCE_TIME" val="0.00"/>
  <p:tag name="ISPRING_SLIDE_INDENT_LEVEL" val="0"/>
  <p:tag name="ISPRING_CUSTOM_TIMING_USED" val="0"/>
</p:tagLst>
</file>

<file path=ppt/tags/tag3.xml><?xml version="1.0" encoding="utf-8"?>
<p:tagLst xmlns:p="http://schemas.openxmlformats.org/presentationml/2006/main">
  <p:tag name="GENSWF_SLIDE_TITLE" val="知识架构"/>
  <p:tag name="GENSWF_ADVANCE_TIME" val="0.00"/>
  <p:tag name="ISPRING_SLIDE_INDENT_LEVEL" val="0"/>
  <p:tag name="ISPRING_CUSTOM_TIMING_USED" val="0"/>
</p:tagLst>
</file>

<file path=ppt/tags/tag4.xml><?xml version="1.0" encoding="utf-8"?>
<p:tagLst xmlns:p="http://schemas.openxmlformats.org/presentationml/2006/main">
  <p:tag name="GENSWF_SLIDE_TITLE" val="知识架构"/>
  <p:tag name="GENSWF_ADVANCE_TIME" val="0.00"/>
  <p:tag name="ISPRING_SLIDE_INDENT_LEVEL" val="0"/>
  <p:tag name="ISPRING_CUSTOM_TIMING_USED" val="0"/>
</p:tagLst>
</file>

<file path=ppt/tags/tag5.xml><?xml version="1.0" encoding="utf-8"?>
<p:tagLst xmlns:p="http://schemas.openxmlformats.org/presentationml/2006/main">
  <p:tag name="GENSWF_SLIDE_TITLE" val="知识架构"/>
  <p:tag name="GENSWF_ADVANCE_TIME" val="0.00"/>
  <p:tag name="ISPRING_SLIDE_INDENT_LEVEL" val="0"/>
  <p:tag name="ISPRING_CUSTOM_TIMING_USED" val="0"/>
</p:tagLst>
</file>

<file path=ppt/tags/tag6.xml><?xml version="1.0" encoding="utf-8"?>
<p:tagLst xmlns:p="http://schemas.openxmlformats.org/presentationml/2006/main">
  <p:tag name="GENSWF_SLIDE_TITLE" val="知识架构"/>
  <p:tag name="GENSWF_ADVANCE_TIME" val="0.00"/>
  <p:tag name="ISPRING_SLIDE_INDENT_LEVEL" val="0"/>
  <p:tag name="ISPRING_CUSTOM_TIMING_USED" val="0"/>
</p:tagLst>
</file>

<file path=ppt/tags/tag7.xml><?xml version="1.0" encoding="utf-8"?>
<p:tagLst xmlns:p="http://schemas.openxmlformats.org/presentationml/2006/main">
  <p:tag name="GENSWF_SLIDE_TITLE" val="知识架构"/>
  <p:tag name="GENSWF_ADVANCE_TIME" val="0.00"/>
  <p:tag name="ISPRING_SLIDE_INDENT_LEVEL" val="0"/>
  <p:tag name="ISPRING_CUSTOM_TIMING_USED" val="0"/>
</p:tagLst>
</file>

<file path=ppt/tags/tag8.xml><?xml version="1.0" encoding="utf-8"?>
<p:tagLst xmlns:p="http://schemas.openxmlformats.org/presentationml/2006/main">
  <p:tag name="KSO_WM_UNIT_TABLE_BEAUTIFY" val="smartTable{cf946363-a598-46cd-a3f2-e4058307ddba}"/>
</p:tagLst>
</file>

<file path=ppt/tags/tag9.xml><?xml version="1.0" encoding="utf-8"?>
<p:tagLst xmlns:p="http://schemas.openxmlformats.org/presentationml/2006/main">
  <p:tag name="KSO_WM_UNIT_TABLE_BEAUTIFY" val="smartTable{3d6b42ba-3688-4a72-8fbe-7e62cbf2208b}"/>
</p:tagLst>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marL="285750" indent="-285750">
          <a:lnSpc>
            <a:spcPct val="150000"/>
          </a:lnSpc>
          <a:buFont typeface="Wingdings" panose="05000000000000000000" pitchFamily="2" charset="2"/>
          <a:buChar char="l"/>
          <a:defRPr dirty="0" smtClean="0"/>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12231</Words>
  <Application>WPS 演示</Application>
  <PresentationFormat/>
  <Paragraphs>910</Paragraphs>
  <Slides>50</Slides>
  <Notes>1</Notes>
  <HiddenSlides>5</HiddenSlides>
  <MMClips>0</MMClips>
  <ScaleCrop>false</ScaleCrop>
  <HeadingPairs>
    <vt:vector size="10" baseType="variant">
      <vt:variant>
        <vt:lpstr>已用的字体</vt:lpstr>
      </vt:variant>
      <vt:variant>
        <vt:i4>20</vt:i4>
      </vt:variant>
      <vt:variant>
        <vt:lpstr>主题</vt:lpstr>
      </vt:variant>
      <vt:variant>
        <vt:i4>1</vt:i4>
      </vt:variant>
      <vt:variant>
        <vt:lpstr>嵌入 OLE 服务器</vt:lpstr>
      </vt:variant>
      <vt:variant>
        <vt:i4>1</vt:i4>
      </vt:variant>
      <vt:variant>
        <vt:lpstr>幻灯片标题</vt:lpstr>
      </vt:variant>
      <vt:variant>
        <vt:i4>50</vt:i4>
      </vt:variant>
      <vt:variant>
        <vt:lpstr>自定义放映</vt:lpstr>
      </vt:variant>
      <vt:variant>
        <vt:i4>1</vt:i4>
      </vt:variant>
    </vt:vector>
  </HeadingPairs>
  <TitlesOfParts>
    <vt:vector size="73" baseType="lpstr">
      <vt:lpstr>Arial</vt:lpstr>
      <vt:lpstr>宋体</vt:lpstr>
      <vt:lpstr>Wingdings</vt:lpstr>
      <vt:lpstr>Calibri Light</vt:lpstr>
      <vt:lpstr>等线 Light</vt:lpstr>
      <vt:lpstr>Calibri</vt:lpstr>
      <vt:lpstr>等线</vt:lpstr>
      <vt:lpstr>微软雅黑</vt:lpstr>
      <vt:lpstr>Times New Roman</vt:lpstr>
      <vt:lpstr>Cambria Math</vt:lpstr>
      <vt:lpstr>汉仪综艺体简</vt:lpstr>
      <vt:lpstr>Gulim</vt:lpstr>
      <vt:lpstr>Arial Black</vt:lpstr>
      <vt:lpstr>黑体</vt:lpstr>
      <vt:lpstr>Calibri</vt:lpstr>
      <vt:lpstr>Arial Unicode MS</vt:lpstr>
      <vt:lpstr>Arial</vt:lpstr>
      <vt:lpstr>Times New Roman</vt:lpstr>
      <vt:lpstr>等线</vt:lpstr>
      <vt:lpstr>等线 Light</vt:lpstr>
      <vt:lpstr>Office 主题​​</vt:lpstr>
      <vt:lpstr>Excel.Chart.8</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自定义放映 1</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王哲</dc:creator>
  <cp:lastModifiedBy>崇尚美德</cp:lastModifiedBy>
  <cp:revision>1388</cp:revision>
  <dcterms:created xsi:type="dcterms:W3CDTF">2013-01-25T01:44:32Z</dcterms:created>
  <dcterms:modified xsi:type="dcterms:W3CDTF">2020-09-02T12:38:59Z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2052-11.1.0.9912</vt:lpwstr>
  </property>
</Properties>
</file>