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4" r:id="rId3"/>
    <p:sldId id="3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606060"/>
    <a:srgbClr val="868686"/>
    <a:srgbClr val="FF6699"/>
    <a:srgbClr val="D5F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47811" autoAdjust="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37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53D8-729F-4E77-96B6-141796A81B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B1C8-BCCB-46E4-8B79-3FC6CCB94D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7C093-4863-441B-8CB7-E8823840B8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FA92-8BF0-498E-9CE1-500B436BA5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800950" y="6669525"/>
            <a:ext cx="396000" cy="216000"/>
          </a:xfrm>
        </p:spPr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j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86408" y="126876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3A9735-1C22-4CD3-9633-551CD30349A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B3C04E-AD85-44C7-81A3-92DF2830BB9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78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B70C78-F4E6-418E-B86B-9D7091FA73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01A893-31EA-4C2F-90D9-56D71638277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38578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475656" y="1556872"/>
            <a:ext cx="5688632" cy="7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475656" y="2420888"/>
            <a:ext cx="5688632" cy="230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0CA7A-D3B4-4CCA-8C1D-643ACABDB39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00950" y="6660000"/>
            <a:ext cx="396000" cy="216000"/>
          </a:xfrm>
        </p:spPr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835696" y="1845698"/>
            <a:ext cx="5688632" cy="7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835696" y="2709714"/>
            <a:ext cx="5688632" cy="230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5" name="图片 4" descr="z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810"/>
            <a:ext cx="9144000" cy="6850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0CA7A-D3B4-4CCA-8C1D-643ACABDB39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00950" y="6660000"/>
            <a:ext cx="396000" cy="216000"/>
          </a:xfrm>
        </p:spPr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z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810"/>
            <a:ext cx="9144000" cy="6850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16D93C-9122-4B70-93A5-4A0EEF4262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37AC8E-ABC5-46B7-B5EA-883E3027A6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78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6E588E-D6D2-48D8-AA37-819B43487AA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78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5938F-4FA5-4FDB-A2F5-C23BBCCDA399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839050" y="6660000"/>
            <a:ext cx="396000" cy="216000"/>
          </a:xfrm>
        </p:spPr>
        <p:txBody>
          <a:bodyPr/>
          <a:lstStyle>
            <a:lvl1pPr>
              <a:defRPr sz="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2021F88-00A1-40AC-BFAF-CD57443D09D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78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DD458F-9336-4A30-AA89-AC890F92639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10475" y="6679050"/>
            <a:ext cx="396000" cy="216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 sz="800"/>
            </a:lvl1pPr>
          </a:lstStyle>
          <a:p>
            <a:fld id="{F2021F88-00A1-40AC-BFAF-CD57443D09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196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2A44F3-9EEE-493F-92C2-481E984B2BB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F88-00A1-40AC-BFAF-CD57443D0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5.jpeg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01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031480" y="5684520"/>
            <a:ext cx="1112520" cy="117348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20000" y="6660000"/>
            <a:ext cx="3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2021F88-00A1-40AC-BFAF-CD57443D09D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ht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0" y="-27384"/>
            <a:ext cx="91440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以空</dc:creator>
  <cp:lastModifiedBy>Administrator</cp:lastModifiedBy>
  <cp:revision>158</cp:revision>
  <dcterms:created xsi:type="dcterms:W3CDTF">2014-12-23T02:18:00Z</dcterms:created>
  <dcterms:modified xsi:type="dcterms:W3CDTF">2016-06-30T04:05:53Z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