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89"/>
    <a:srgbClr val="FEBE10"/>
    <a:srgbClr val="00979C"/>
    <a:srgbClr val="EC902D"/>
    <a:srgbClr val="00799C"/>
    <a:srgbClr val="82B64A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110" d="100"/>
          <a:sy n="110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2466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C8089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C8089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C8089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534629" y="3861048"/>
            <a:ext cx="1037371" cy="38965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C8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C808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910</Words>
  <Application>Microsoft Office PowerPoint</Application>
  <PresentationFormat>화면 슬라이드 쇼(4:3)</PresentationFormat>
  <Paragraphs>312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Yu Gothic UI Semibold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219</cp:lastModifiedBy>
  <cp:revision>201</cp:revision>
  <dcterms:created xsi:type="dcterms:W3CDTF">2014-12-14T08:42:22Z</dcterms:created>
  <dcterms:modified xsi:type="dcterms:W3CDTF">2017-05-02T07:15:49Z</dcterms:modified>
</cp:coreProperties>
</file>