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75" r:id="rId3"/>
    <p:sldId id="282" r:id="rId4"/>
    <p:sldId id="276" r:id="rId5"/>
    <p:sldId id="284" r:id="rId6"/>
    <p:sldId id="277" r:id="rId7"/>
    <p:sldId id="285" r:id="rId8"/>
    <p:sldId id="286" r:id="rId9"/>
    <p:sldId id="287" r:id="rId10"/>
    <p:sldId id="279" r:id="rId11"/>
    <p:sldId id="280" r:id="rId12"/>
    <p:sldId id="281" r:id="rId13"/>
    <p:sldId id="27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AF3"/>
    <a:srgbClr val="FC8089"/>
    <a:srgbClr val="FA3B48"/>
    <a:srgbClr val="05DC99"/>
    <a:srgbClr val="F9FF26"/>
    <a:srgbClr val="FFE4CF"/>
    <a:srgbClr val="FF6699"/>
    <a:srgbClr val="82A5D0"/>
    <a:srgbClr val="FF9900"/>
    <a:srgbClr val="F9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8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A323-63DB-4383-A3EF-3FE6E06EC3D9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3BB04-E56B-4D93-8FB1-0B897FA336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7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3BB04-E56B-4D93-8FB1-0B897FA336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2A531-CE83-4884-B102-F9C7E8561E1A}" type="datetimeFigureOut">
              <a:rPr lang="ko-KR" altLang="en-US" smtClean="0"/>
              <a:pPr/>
              <a:t>2017-04-17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21C8-2BAE-48DA-BEF5-D8158998A4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83768" y="25649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ALL IN O.N.E</a:t>
            </a:r>
            <a:endParaRPr lang="ko-KR" altLang="en-US" sz="5400" dirty="0"/>
          </a:p>
        </p:txBody>
      </p:sp>
      <p:sp>
        <p:nvSpPr>
          <p:cNvPr id="20" name="직사각형 19"/>
          <p:cNvSpPr/>
          <p:nvPr/>
        </p:nvSpPr>
        <p:spPr>
          <a:xfrm>
            <a:off x="2061084" y="3613874"/>
            <a:ext cx="1080120" cy="72008"/>
          </a:xfrm>
          <a:prstGeom prst="rect">
            <a:avLst/>
          </a:prstGeom>
          <a:solidFill>
            <a:srgbClr val="FFE4CF"/>
          </a:solidFill>
          <a:ln>
            <a:solidFill>
              <a:srgbClr val="FFE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95836" y="3613874"/>
            <a:ext cx="1080120" cy="72008"/>
          </a:xfrm>
          <a:prstGeom prst="rect">
            <a:avLst/>
          </a:prstGeom>
          <a:solidFill>
            <a:srgbClr val="F9FF26"/>
          </a:solidFill>
          <a:ln>
            <a:solidFill>
              <a:srgbClr val="F9F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46447" y="3613874"/>
            <a:ext cx="1080120" cy="72008"/>
          </a:xfrm>
          <a:prstGeom prst="rect">
            <a:avLst/>
          </a:prstGeom>
          <a:solidFill>
            <a:srgbClr val="05DC99"/>
          </a:solidFill>
          <a:ln>
            <a:solidFill>
              <a:srgbClr val="05D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076056" y="3613874"/>
            <a:ext cx="1080120" cy="72008"/>
          </a:xfrm>
          <a:prstGeom prst="rect">
            <a:avLst/>
          </a:prstGeom>
          <a:solidFill>
            <a:srgbClr val="A29AF3"/>
          </a:solidFill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64283" y="3613874"/>
            <a:ext cx="1080120" cy="72008"/>
          </a:xfrm>
          <a:prstGeom prst="rect">
            <a:avLst/>
          </a:prstGeom>
          <a:solidFill>
            <a:srgbClr val="FC8089"/>
          </a:solidFill>
          <a:ln>
            <a:solidFill>
              <a:srgbClr val="FC80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42166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11338" y="6238900"/>
            <a:ext cx="9501222" cy="1588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0191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갈매기형 수장 2"/>
          <p:cNvSpPr/>
          <p:nvPr/>
        </p:nvSpPr>
        <p:spPr>
          <a:xfrm>
            <a:off x="3071802" y="2857496"/>
            <a:ext cx="2714644" cy="571504"/>
          </a:xfrm>
          <a:prstGeom prst="chevron">
            <a:avLst>
              <a:gd name="adj" fmla="val 31277"/>
            </a:avLst>
          </a:prstGeom>
          <a:solidFill>
            <a:srgbClr val="93CDDD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868" y="2988230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THANK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</a:t>
            </a:r>
          </a:p>
        </p:txBody>
      </p:sp>
      <p:sp>
        <p:nvSpPr>
          <p:cNvPr id="5" name="타원 4"/>
          <p:cNvSpPr/>
          <p:nvPr/>
        </p:nvSpPr>
        <p:spPr>
          <a:xfrm>
            <a:off x="5500694" y="3071810"/>
            <a:ext cx="142876" cy="1428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745116" y="1444051"/>
            <a:ext cx="204709" cy="2047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79578" y="1377873"/>
            <a:ext cx="180592" cy="180592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21833" y="131603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프로젝트 팀 소개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1833" y="229255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개발 프로그램 개요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745116" y="2397300"/>
            <a:ext cx="204709" cy="20470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79578" y="2331122"/>
            <a:ext cx="180592" cy="18059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004048" y="3250081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</a:rPr>
              <a:t>주요기</a:t>
            </a:r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능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27331" y="3354822"/>
            <a:ext cx="204709" cy="204709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4661793" y="3288644"/>
            <a:ext cx="180592" cy="180592"/>
          </a:xfrm>
          <a:prstGeom prst="ellipse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004048" y="423677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727331" y="4341516"/>
            <a:ext cx="204709" cy="20470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661793" y="4275338"/>
            <a:ext cx="180592" cy="1805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-2433326" y="126876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</a:t>
            </a:r>
            <a:r>
              <a:rPr lang="en-US" altLang="ko-KR" sz="2400" b="1" dirty="0" smtClean="0">
                <a:solidFill>
                  <a:schemeClr val="bg1">
                    <a:lumMod val="65000"/>
                  </a:schemeClr>
                </a:solidFill>
              </a:rPr>
              <a:t>nt</a:t>
            </a:r>
            <a:r>
              <a:rPr lang="en-US" altLang="ko-KR" sz="2400" b="1" dirty="0" smtClean="0">
                <a:solidFill>
                  <a:srgbClr val="FF6699"/>
                </a:solidFill>
              </a:rPr>
              <a:t>en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ts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94050" y="13703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094050" y="1370385"/>
            <a:ext cx="144016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004048" y="5142979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차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별성 </a:t>
            </a:r>
            <a:r>
              <a:rPr lang="ko-KR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지향점</a:t>
            </a:r>
            <a:endParaRPr lang="ko-KR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27331" y="5247720"/>
            <a:ext cx="204709" cy="204709"/>
          </a:xfrm>
          <a:prstGeom prst="ellipse">
            <a:avLst/>
          </a:prstGeom>
          <a:solidFill>
            <a:srgbClr val="A29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661793" y="5181542"/>
            <a:ext cx="180592" cy="180592"/>
          </a:xfrm>
          <a:prstGeom prst="ellipse">
            <a:avLst/>
          </a:prstGeom>
          <a:noFill/>
          <a:ln>
            <a:solidFill>
              <a:srgbClr val="A29A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/>
      <p:bldP spid="22" grpId="0"/>
      <p:bldP spid="24" grpId="0" animBg="1"/>
      <p:bldP spid="25" grpId="0" animBg="1"/>
      <p:bldP spid="26" grpId="0"/>
      <p:bldP spid="28" grpId="0" animBg="1"/>
      <p:bldP spid="29" grpId="0" animBg="1"/>
      <p:bldP spid="30" grpId="0"/>
      <p:bldP spid="32" grpId="0" animBg="1"/>
      <p:bldP spid="33" grpId="0" animBg="1"/>
      <p:bldP spid="41" grpId="0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75" y="200720"/>
            <a:ext cx="3159351" cy="56166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82721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557136" y="3356992"/>
            <a:ext cx="23087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  <a:latin typeface="Yu Gothic UI Semibold" pitchFamily="34" charset="-128"/>
                <a:ea typeface="Yu Gothic UI Semibold" pitchFamily="34" charset="-128"/>
              </a:rPr>
              <a:t>All In O.N.E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339752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53343" y="4131126"/>
            <a:ext cx="4907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각각의 기능을 통합하여 유연한 상호연계를 도모하는 </a:t>
            </a:r>
            <a:r>
              <a:rPr lang="ko-KR" altLang="en-US" sz="1600" dirty="0" smtClean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하나</a:t>
            </a:r>
            <a:endParaRPr lang="en-US" altLang="ko-KR" sz="1600" dirty="0" smtClean="0">
              <a:solidFill>
                <a:srgbClr val="240202"/>
              </a:solidFill>
              <a:latin typeface="휴먼모음T" pitchFamily="18" charset="-127"/>
              <a:ea typeface="휴먼모음T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sz="1600" dirty="0">
                <a:solidFill>
                  <a:srgbClr val="240202"/>
                </a:solidFill>
                <a:latin typeface="휴먼모음T" pitchFamily="18" charset="-127"/>
                <a:ea typeface="휴먼모음T" pitchFamily="18" charset="-127"/>
              </a:rPr>
              <a:t>ONE</a:t>
            </a:r>
          </a:p>
          <a:p>
            <a:endParaRPr lang="ko-KR" altLang="en-US" sz="16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5724128" y="37170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갈매기형 수장 17"/>
          <p:cNvSpPr/>
          <p:nvPr/>
        </p:nvSpPr>
        <p:spPr>
          <a:xfrm rot="5400000">
            <a:off x="4518092" y="4545124"/>
            <a:ext cx="216024" cy="576064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0" y="4248901"/>
            <a:ext cx="3428571" cy="3428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262125" y="621756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Security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25" y="5085184"/>
            <a:ext cx="1110514" cy="11105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62325" y="623673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Last Check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4" name="덧셈 기호 23"/>
          <p:cNvSpPr/>
          <p:nvPr/>
        </p:nvSpPr>
        <p:spPr>
          <a:xfrm>
            <a:off x="34198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덧셈 기호 24"/>
          <p:cNvSpPr/>
          <p:nvPr/>
        </p:nvSpPr>
        <p:spPr>
          <a:xfrm>
            <a:off x="5220072" y="5416583"/>
            <a:ext cx="542327" cy="604705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88" y="5074960"/>
            <a:ext cx="1191484" cy="119148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78" y="5558826"/>
            <a:ext cx="524246" cy="524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953954" y="6217567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Home IOT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 animBg="1"/>
      <p:bldP spid="21" grpId="0"/>
      <p:bldP spid="23" grpId="0"/>
      <p:bldP spid="24" grpId="0" animBg="1"/>
      <p:bldP spid="25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70777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2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평행 사변형 50"/>
          <p:cNvSpPr/>
          <p:nvPr/>
        </p:nvSpPr>
        <p:spPr>
          <a:xfrm>
            <a:off x="-1259200" y="126876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평행 사변형 51"/>
          <p:cNvSpPr/>
          <p:nvPr/>
        </p:nvSpPr>
        <p:spPr>
          <a:xfrm>
            <a:off x="5652120" y="2029490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ADUINO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평행 사변형 52"/>
          <p:cNvSpPr/>
          <p:nvPr/>
        </p:nvSpPr>
        <p:spPr>
          <a:xfrm>
            <a:off x="-1764704" y="4689140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27784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홍휘표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961195" y="260555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이효승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정영윤</a:t>
            </a:r>
            <a:endParaRPr lang="ko-KR" altLang="en-US" b="1" dirty="0"/>
          </a:p>
        </p:txBody>
      </p:sp>
      <p:sp>
        <p:nvSpPr>
          <p:cNvPr id="56" name="평행 사변형 55"/>
          <p:cNvSpPr/>
          <p:nvPr/>
        </p:nvSpPr>
        <p:spPr>
          <a:xfrm>
            <a:off x="4860032" y="5517232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Base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80184" y="526520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백진석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임철빈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607334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홍창호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이상민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우충범</a:t>
            </a:r>
            <a:endParaRPr lang="ko-KR" altLang="en-US" b="1" dirty="0"/>
          </a:p>
        </p:txBody>
      </p:sp>
      <p:sp>
        <p:nvSpPr>
          <p:cNvPr id="61" name="평행 사변형 60"/>
          <p:cNvSpPr/>
          <p:nvPr/>
        </p:nvSpPr>
        <p:spPr>
          <a:xfrm>
            <a:off x="-1548680" y="2978995"/>
            <a:ext cx="5256584" cy="504056"/>
          </a:xfrm>
          <a:prstGeom prst="parallelogram">
            <a:avLst/>
          </a:prstGeom>
          <a:solidFill>
            <a:srgbClr val="78B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39743" y="35550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전</a:t>
            </a:r>
            <a:r>
              <a:rPr lang="ko-KR" altLang="en-US" b="1" dirty="0"/>
              <a:t>원</a:t>
            </a:r>
          </a:p>
        </p:txBody>
      </p:sp>
      <p:sp>
        <p:nvSpPr>
          <p:cNvPr id="63" name="평행 사변형 62"/>
          <p:cNvSpPr/>
          <p:nvPr/>
        </p:nvSpPr>
        <p:spPr>
          <a:xfrm>
            <a:off x="5220072" y="3741897"/>
            <a:ext cx="5256584" cy="504056"/>
          </a:xfrm>
          <a:prstGeom prst="parallelogram">
            <a:avLst/>
          </a:prstGeom>
          <a:solidFill>
            <a:srgbClr val="FA8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DEF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ko-KR" altLang="en-US" b="1" dirty="0">
              <a:solidFill>
                <a:srgbClr val="FDEFC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508104" y="450262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이영민</a:t>
            </a:r>
            <a:r>
              <a:rPr lang="en-US" altLang="ko-KR" b="1" dirty="0"/>
              <a:t>,</a:t>
            </a:r>
            <a:r>
              <a:rPr lang="ko-KR" altLang="en-US" b="1" dirty="0"/>
              <a:t>김종준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/>
      <p:bldP spid="58" grpId="0"/>
      <p:bldP spid="61" grpId="0" animBg="1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347719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5" y="3284984"/>
            <a:ext cx="1035113" cy="103511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NFC Tag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72553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002588" y="1835532"/>
            <a:ext cx="75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외출 전 챙겨야 할 물품들을 확인 후 </a:t>
            </a:r>
            <a:r>
              <a:rPr lang="ko-KR" altLang="en-US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체크리스트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131" y="5229200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보안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기능을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ON/OFF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제어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14629" y="3675088"/>
            <a:ext cx="84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000"/>
                </a:solidFill>
                <a:latin typeface="휴먼모음T" pitchFamily="18" charset="-127"/>
                <a:ea typeface="휴먼모음T" pitchFamily="18" charset="-127"/>
              </a:rPr>
              <a:t>IOT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기기들을 네트워크연동을 통해 제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933056"/>
            <a:ext cx="3428571" cy="34285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04" y="1286896"/>
            <a:ext cx="1370916" cy="1370916"/>
          </a:xfrm>
          <a:prstGeom prst="rect">
            <a:avLst/>
          </a:prstGeom>
          <a:noFill/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1" y="3140968"/>
            <a:ext cx="1191484" cy="11914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21" y="3624834"/>
            <a:ext cx="524246" cy="52424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5" y="3284984"/>
            <a:ext cx="1035113" cy="103511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63688" y="3697354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9620000">
            <a:off x="1665969" y="2664167"/>
            <a:ext cx="720080" cy="30771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967287">
            <a:off x="1645628" y="4679020"/>
            <a:ext cx="720080" cy="30771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1675" y="4408471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NFC Tag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27159" y="2712441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Last Check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05939" y="594928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Security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00897" y="428357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Home IOT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0678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52848"/>
            <a:ext cx="2232248" cy="3968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52848"/>
            <a:ext cx="2232248" cy="3968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0272" y="435680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one1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4688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●●●●●●</a:t>
            </a:r>
            <a:endParaRPr lang="ko-KR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46573" y="971436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로그인 화면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28" y="5151976"/>
            <a:ext cx="1035113" cy="10351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4868" y="6275463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휴먼모음T" pitchFamily="18" charset="-127"/>
                <a:ea typeface="휴먼모음T" pitchFamily="18" charset="-127"/>
              </a:rPr>
              <a:t>NFC Tag</a:t>
            </a:r>
            <a:endParaRPr lang="ko-KR" altLang="en-US" sz="140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052848"/>
            <a:ext cx="2232248" cy="39684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139952" y="435680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one1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39952" y="4688078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●●●●●●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4139952" y="4982010"/>
            <a:ext cx="779429" cy="463214"/>
          </a:xfrm>
          <a:prstGeom prst="ellipse">
            <a:avLst/>
          </a:prstGeom>
          <a:noFill/>
          <a:ln>
            <a:solidFill>
              <a:srgbClr val="FA8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03707" y="1628800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초기 로그인화면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77001" y="162731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미등록시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0759" y="1628800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NFC </a:t>
            </a:r>
            <a:r>
              <a:rPr lang="ko-KR" alt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등록시</a:t>
            </a:r>
            <a:endParaRPr lang="ko-KR" alt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1520" y="980728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3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5234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251520" y="1411188"/>
            <a:ext cx="8712968" cy="0"/>
          </a:xfrm>
          <a:prstGeom prst="line">
            <a:avLst/>
          </a:prstGeom>
          <a:ln w="76200" cmpd="dbl">
            <a:solidFill>
              <a:srgbClr val="78B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8242" y="94220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IOT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관리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978209"/>
            <a:ext cx="1080120" cy="297324"/>
          </a:xfrm>
          <a:prstGeom prst="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52848"/>
            <a:ext cx="2232248" cy="39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83187"/>
              </p:ext>
            </p:extLst>
          </p:nvPr>
        </p:nvGraphicFramePr>
        <p:xfrm>
          <a:off x="539552" y="260648"/>
          <a:ext cx="9871884" cy="3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5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954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748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0159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92418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주요 기능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808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개발 계획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차별성 및 지향점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FA82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-71422" y="-27384"/>
            <a:ext cx="142844" cy="68580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183</Words>
  <Application>Microsoft Office PowerPoint</Application>
  <PresentationFormat>화면 슬라이드 쇼(4:3)</PresentationFormat>
  <Paragraphs>92</Paragraphs>
  <Slides>13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122</cp:revision>
  <dcterms:created xsi:type="dcterms:W3CDTF">2014-12-14T08:42:22Z</dcterms:created>
  <dcterms:modified xsi:type="dcterms:W3CDTF">2017-04-16T15:58:27Z</dcterms:modified>
</cp:coreProperties>
</file>